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5" r:id="rId1"/>
    <p:sldMasterId id="2147483676" r:id="rId2"/>
    <p:sldMasterId id="2147483884" r:id="rId3"/>
  </p:sldMasterIdLst>
  <p:notesMasterIdLst>
    <p:notesMasterId r:id="rId37"/>
  </p:notesMasterIdLst>
  <p:sldIdLst>
    <p:sldId id="256" r:id="rId4"/>
    <p:sldId id="257" r:id="rId5"/>
    <p:sldId id="313" r:id="rId6"/>
    <p:sldId id="318" r:id="rId7"/>
    <p:sldId id="319" r:id="rId8"/>
    <p:sldId id="320" r:id="rId9"/>
    <p:sldId id="321" r:id="rId10"/>
    <p:sldId id="322" r:id="rId11"/>
    <p:sldId id="317" r:id="rId12"/>
    <p:sldId id="323" r:id="rId13"/>
    <p:sldId id="316" r:id="rId14"/>
    <p:sldId id="258" r:id="rId15"/>
    <p:sldId id="261" r:id="rId16"/>
    <p:sldId id="309" r:id="rId17"/>
    <p:sldId id="315" r:id="rId18"/>
    <p:sldId id="324" r:id="rId19"/>
    <p:sldId id="325" r:id="rId20"/>
    <p:sldId id="326" r:id="rId21"/>
    <p:sldId id="327" r:id="rId22"/>
    <p:sldId id="328" r:id="rId23"/>
    <p:sldId id="329" r:id="rId24"/>
    <p:sldId id="330" r:id="rId25"/>
    <p:sldId id="331" r:id="rId26"/>
    <p:sldId id="332" r:id="rId27"/>
    <p:sldId id="335" r:id="rId28"/>
    <p:sldId id="333" r:id="rId29"/>
    <p:sldId id="259" r:id="rId30"/>
    <p:sldId id="310" r:id="rId31"/>
    <p:sldId id="311" r:id="rId32"/>
    <p:sldId id="314" r:id="rId33"/>
    <p:sldId id="262" r:id="rId34"/>
    <p:sldId id="334" r:id="rId35"/>
    <p:sldId id="278" r:id="rId3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BFBABE-47CC-425D-9975-F530908B2D1E}" v="1" dt="2022-07-05T18:47:12.286"/>
    <p1510:client id="{BBC722C8-78DA-4E52-B6B8-5DE485E4E6E4}" v="44" dt="2022-07-13T18:51:53.253"/>
    <p1510:client id="{D622453C-605B-B23A-84A8-B816B97C00CF}" v="93" dt="2022-07-07T15:42:30.097"/>
    <p1510:client id="{FF36DD36-3775-9308-5104-3115D4CF8702}" v="1228" dt="2022-07-12T20:56:57.756"/>
  </p1510:revLst>
</p1510:revInfo>
</file>

<file path=ppt/tableStyles.xml><?xml version="1.0" encoding="utf-8"?>
<a:tblStyleLst xmlns:a="http://schemas.openxmlformats.org/drawingml/2006/main" def="{4686FE90-38FA-4AB3-9020-C6032CA9DF19}">
  <a:tblStyle styleId="{4686FE90-38FA-4AB3-9020-C6032CA9DF1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5" d="100"/>
          <a:sy n="95" d="100"/>
        </p:scale>
        <p:origin x="9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42"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8e43d0a9c1_0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8e43d0a9c1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531aa1255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531aa1255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8fa98bd4f3_1_9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8fa98bd4f3_1_9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8fa98bd4f3_1_9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8fa98bd4f3_1_9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7298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5737D169-D71A-453F-5F30-FABB5113639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E19F1B1-2723-410B-9D38-DD90DF40A93E}" type="slidenum">
              <a:rPr lang="en-US" altLang="en-US">
                <a:latin typeface="Arial" panose="020B0604020202020204" pitchFamily="34" charset="0"/>
              </a:rPr>
              <a:pPr>
                <a:spcBef>
                  <a:spcPct val="0"/>
                </a:spcBef>
              </a:pPr>
              <a:t>15</a:t>
            </a:fld>
            <a:endParaRPr lang="en-US" altLang="en-US">
              <a:latin typeface="Arial" panose="020B0604020202020204" pitchFamily="34" charset="0"/>
            </a:endParaRPr>
          </a:p>
        </p:txBody>
      </p:sp>
      <p:sp>
        <p:nvSpPr>
          <p:cNvPr id="35843" name="Rectangle 2">
            <a:extLst>
              <a:ext uri="{FF2B5EF4-FFF2-40B4-BE49-F238E27FC236}">
                <a16:creationId xmlns:a16="http://schemas.microsoft.com/office/drawing/2014/main" id="{0954EE94-9240-314F-C970-98564ADC0510}"/>
              </a:ext>
            </a:extLst>
          </p:cNvPr>
          <p:cNvSpPr>
            <a:spLocks noGrp="1" noRot="1" noChangeAspect="1" noChangeArrowheads="1" noTextEdit="1"/>
          </p:cNvSpPr>
          <p:nvPr>
            <p:ph type="sldImg"/>
          </p:nvPr>
        </p:nvSpPr>
        <p:spPr bwMode="auto">
          <a:xfrm>
            <a:off x="390525" y="685800"/>
            <a:ext cx="6229350" cy="3505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Rectangle 3">
            <a:extLst>
              <a:ext uri="{FF2B5EF4-FFF2-40B4-BE49-F238E27FC236}">
                <a16:creationId xmlns:a16="http://schemas.microsoft.com/office/drawing/2014/main" id="{42827294-1619-79C1-153C-5DB9156438D3}"/>
              </a:ext>
            </a:extLst>
          </p:cNvPr>
          <p:cNvSpPr>
            <a:spLocks noGrp="1" noChangeArrowheads="1"/>
          </p:cNvSpPr>
          <p:nvPr>
            <p:ph type="body" idx="1"/>
          </p:nvPr>
        </p:nvSpPr>
        <p:spPr bwMode="auto">
          <a:xfrm>
            <a:off x="935038" y="4419600"/>
            <a:ext cx="5140325"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Wearing a properly fitted helmet is one of the most effective ways of reducing the risk of brain injury and death.</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Virginia does not have a statewide helmet law.  However, Virginia Code § 46.2-906.1 allows localities to pass ordinances requiring children under the age of fifteen to wear a bicycle helmet while riding a bicycle.</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b="1">
                <a:ea typeface="ＭＳ Ｐゴシック" panose="020B0600070205080204" pitchFamily="34" charset="-128"/>
              </a:rPr>
              <a:t>Does your locality have a local bicycle helmet ordinance?</a:t>
            </a:r>
          </a:p>
          <a:p>
            <a:pPr eaLnBrk="1" hangingPunct="1">
              <a:spcBef>
                <a:spcPct val="0"/>
              </a:spcBef>
            </a:pPr>
            <a:r>
              <a:rPr lang="en-US" altLang="en-US" b="1">
                <a:ea typeface="ＭＳ Ｐゴシック" panose="020B0600070205080204" pitchFamily="34" charset="-128"/>
              </a:rPr>
              <a:t>James City County and the City of Williamsburg code requires that every person 14 years of age or younger wears a protective helmet when riding a bike.  </a:t>
            </a:r>
          </a:p>
          <a:p>
            <a:pPr eaLnBrk="1" hangingPunct="1">
              <a:spcBef>
                <a:spcPct val="0"/>
              </a:spcBef>
            </a:pPr>
            <a:endParaRPr lang="en-US" altLang="en-US" b="1">
              <a:ea typeface="ＭＳ Ｐゴシック" panose="020B0600070205080204" pitchFamily="34" charset="-128"/>
            </a:endParaRPr>
          </a:p>
          <a:p>
            <a:pPr eaLnBrk="1" hangingPunct="1">
              <a:spcBef>
                <a:spcPct val="0"/>
              </a:spcBef>
            </a:pPr>
            <a:r>
              <a:rPr lang="en-US" altLang="en-US" b="1">
                <a:ea typeface="ＭＳ Ｐゴシック" panose="020B0600070205080204" pitchFamily="34" charset="-128"/>
              </a:rPr>
              <a:t>Does your school have a bicycle helmet policy?</a:t>
            </a:r>
          </a:p>
          <a:p>
            <a:pPr eaLnBrk="1" hangingPunct="1">
              <a:spcBef>
                <a:spcPct val="0"/>
              </a:spcBef>
            </a:pPr>
            <a:endParaRPr lang="en-US" altLang="en-US" b="1">
              <a:ea typeface="ＭＳ Ｐゴシック" panose="020B0600070205080204" pitchFamily="34" charset="-128"/>
            </a:endParaRPr>
          </a:p>
          <a:p>
            <a:pPr eaLnBrk="1" hangingPunct="1">
              <a:spcBef>
                <a:spcPct val="0"/>
              </a:spcBef>
            </a:pPr>
            <a:endParaRPr lang="en-US" altLang="en-US" b="1">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A9BFE37A-3E70-7779-08C8-ADEC546FA8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CD2752F-39E4-4777-BE64-466502B9F5EE}" type="slidenum">
              <a:rPr lang="en-US" altLang="en-US">
                <a:latin typeface="Arial" panose="020B0604020202020204" pitchFamily="34" charset="0"/>
              </a:rPr>
              <a:pPr>
                <a:spcBef>
                  <a:spcPct val="0"/>
                </a:spcBef>
              </a:pPr>
              <a:t>16</a:t>
            </a:fld>
            <a:endParaRPr lang="en-US" altLang="en-US">
              <a:latin typeface="Arial" panose="020B0604020202020204" pitchFamily="34" charset="0"/>
            </a:endParaRPr>
          </a:p>
        </p:txBody>
      </p:sp>
      <p:sp>
        <p:nvSpPr>
          <p:cNvPr id="62467" name="Rectangle 2">
            <a:extLst>
              <a:ext uri="{FF2B5EF4-FFF2-40B4-BE49-F238E27FC236}">
                <a16:creationId xmlns:a16="http://schemas.microsoft.com/office/drawing/2014/main" id="{56C8E67A-BCA9-FE51-B6C9-127DAEDEE484}"/>
              </a:ext>
            </a:extLst>
          </p:cNvPr>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a:extLst>
              <a:ext uri="{FF2B5EF4-FFF2-40B4-BE49-F238E27FC236}">
                <a16:creationId xmlns:a16="http://schemas.microsoft.com/office/drawing/2014/main" id="{B7D01134-9351-AF9C-69A4-5B6B0031ED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This is a quick and easy way to have students check the fit of their helmet.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2A1EA6F3-AFE6-6515-5A4E-010521674AB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DD7D9BC-9341-4196-8910-5B55814054B2}" type="slidenum">
              <a:rPr lang="en-US" altLang="en-US">
                <a:latin typeface="Arial" panose="020B0604020202020204" pitchFamily="34" charset="0"/>
              </a:rPr>
              <a:pPr>
                <a:spcBef>
                  <a:spcPct val="0"/>
                </a:spcBef>
              </a:pPr>
              <a:t>17</a:t>
            </a:fld>
            <a:endParaRPr lang="en-US" altLang="en-US">
              <a:latin typeface="Arial" panose="020B0604020202020204" pitchFamily="34" charset="0"/>
            </a:endParaRPr>
          </a:p>
        </p:txBody>
      </p:sp>
      <p:sp>
        <p:nvSpPr>
          <p:cNvPr id="64515" name="Rectangle 2">
            <a:extLst>
              <a:ext uri="{FF2B5EF4-FFF2-40B4-BE49-F238E27FC236}">
                <a16:creationId xmlns:a16="http://schemas.microsoft.com/office/drawing/2014/main" id="{121D035D-6CAA-B7C3-6951-346E0BEB4661}"/>
              </a:ext>
            </a:extLst>
          </p:cNvPr>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a:extLst>
              <a:ext uri="{FF2B5EF4-FFF2-40B4-BE49-F238E27FC236}">
                <a16:creationId xmlns:a16="http://schemas.microsoft.com/office/drawing/2014/main" id="{C21B4E08-B6DE-36E6-116D-266FD297329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The ideal situation in a school bicycle safety program would be for each student to have his/her own helmet.  However this is not always possible for several reasons.  Therefore some schools will have a set of helmets that are used by each class.  There are pros and cons to this situation that should be addressed to ensure the best solution for each program.  </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If students bring helmets from home for use in class the fit, condition and certification of each helmet should be evaluated to determine if the helmet is safe for use while bicycling.</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CPSC certified helmets can be obtained at discount rates from several different vendors.  These helmets can range in price from approximately $2.95 to $8.95 depending on the model.  Schools have conducted helmet drives to be able to provide helmets for students and have also included the cost of the helmet into required school fees to provide helmets for each student.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F0E7D8E7-CDE2-1C13-A377-9A16C5CEF61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9353291-DD59-4F35-84EE-0742E653F311}" type="slidenum">
              <a:rPr lang="en-US" altLang="en-US">
                <a:latin typeface="Arial" panose="020B0604020202020204" pitchFamily="34" charset="0"/>
              </a:rPr>
              <a:pPr>
                <a:spcBef>
                  <a:spcPct val="0"/>
                </a:spcBef>
              </a:pPr>
              <a:t>18</a:t>
            </a:fld>
            <a:endParaRPr lang="en-US" altLang="en-US">
              <a:latin typeface="Arial" panose="020B0604020202020204" pitchFamily="34" charset="0"/>
            </a:endParaRPr>
          </a:p>
        </p:txBody>
      </p:sp>
      <p:sp>
        <p:nvSpPr>
          <p:cNvPr id="72707" name="Rectangle 2">
            <a:extLst>
              <a:ext uri="{FF2B5EF4-FFF2-40B4-BE49-F238E27FC236}">
                <a16:creationId xmlns:a16="http://schemas.microsoft.com/office/drawing/2014/main" id="{AB24D5BE-A430-6D75-025C-8EE9E97C7F3B}"/>
              </a:ext>
            </a:extLst>
          </p:cNvPr>
          <p:cNvSpPr>
            <a:spLocks noGrp="1" noRot="1" noChangeAspect="1" noChangeArrowheads="1" noTextEdit="1"/>
          </p:cNvSpPr>
          <p:nvPr>
            <p:ph type="sldImg"/>
          </p:nvPr>
        </p:nvSpPr>
        <p:spPr bwMode="auto">
          <a:xfrm>
            <a:off x="390525" y="685800"/>
            <a:ext cx="6229350" cy="3505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8" name="Rectangle 3">
            <a:extLst>
              <a:ext uri="{FF2B5EF4-FFF2-40B4-BE49-F238E27FC236}">
                <a16:creationId xmlns:a16="http://schemas.microsoft.com/office/drawing/2014/main" id="{2570A8A8-D127-2FB1-7838-8EEFC7797571}"/>
              </a:ext>
            </a:extLst>
          </p:cNvPr>
          <p:cNvSpPr>
            <a:spLocks noGrp="1" noChangeArrowheads="1"/>
          </p:cNvSpPr>
          <p:nvPr>
            <p:ph type="body" idx="1"/>
          </p:nvPr>
        </p:nvSpPr>
        <p:spPr bwMode="auto">
          <a:xfrm>
            <a:off x="935038" y="4419600"/>
            <a:ext cx="5140325"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Due to the high frequency of use and use by multiple students school bikes should have a strong frame.  A range of frame sizes should be available in order to provide a good fit for all students.  Tires should be wide and able to safely ride on a variety of surfaces.  The age of students will ultimately determine the type of bike and components that should be used.  </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Elementary school programs have successfully used BMX style bicycles with one handbrake that controls only the rear brake.</a:t>
            </a:r>
          </a:p>
          <a:p>
            <a:pPr eaLnBrk="1" hangingPunct="1">
              <a:spcBef>
                <a:spcPct val="0"/>
              </a:spcBef>
            </a:pP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F34D82C0-D52D-1598-EA8B-E1770FAE59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9EF5B73-49EC-4D87-BFBE-7373325797DA}" type="slidenum">
              <a:rPr lang="en-US" altLang="en-US">
                <a:latin typeface="Arial" panose="020B0604020202020204" pitchFamily="34" charset="0"/>
              </a:rPr>
              <a:pPr>
                <a:spcBef>
                  <a:spcPct val="0"/>
                </a:spcBef>
              </a:pPr>
              <a:t>19</a:t>
            </a:fld>
            <a:endParaRPr lang="en-US" altLang="en-US">
              <a:latin typeface="Arial" panose="020B0604020202020204" pitchFamily="34" charset="0"/>
            </a:endParaRPr>
          </a:p>
        </p:txBody>
      </p:sp>
      <p:sp>
        <p:nvSpPr>
          <p:cNvPr id="80899" name="Rectangle 2">
            <a:extLst>
              <a:ext uri="{FF2B5EF4-FFF2-40B4-BE49-F238E27FC236}">
                <a16:creationId xmlns:a16="http://schemas.microsoft.com/office/drawing/2014/main" id="{3F9EB209-0430-67B0-F91E-79BEDAF9C440}"/>
              </a:ext>
            </a:extLst>
          </p:cNvPr>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0" name="Rectangle 3">
            <a:extLst>
              <a:ext uri="{FF2B5EF4-FFF2-40B4-BE49-F238E27FC236}">
                <a16:creationId xmlns:a16="http://schemas.microsoft.com/office/drawing/2014/main" id="{EB034B47-403A-1677-ACA6-2173D4A89E5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ea typeface="ＭＳ Ｐゴシック" panose="020B0600070205080204" pitchFamily="34" charset="-128"/>
              </a:rPr>
              <a:t>Activity: Label the parts of the bicycle using the part list from page 36</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C9B109C3-AC42-E15E-E242-BC3D22B7DED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DAC48CA-3EC2-41BD-A7F8-364DD6DC40FD}" type="slidenum">
              <a:rPr lang="en-US" altLang="en-US">
                <a:latin typeface="Arial" panose="020B0604020202020204" pitchFamily="34" charset="0"/>
              </a:rPr>
              <a:pPr>
                <a:spcBef>
                  <a:spcPct val="0"/>
                </a:spcBef>
              </a:pPr>
              <a:t>20</a:t>
            </a:fld>
            <a:endParaRPr lang="en-US" altLang="en-US">
              <a:latin typeface="Arial" panose="020B0604020202020204" pitchFamily="34" charset="0"/>
            </a:endParaRPr>
          </a:p>
        </p:txBody>
      </p:sp>
      <p:sp>
        <p:nvSpPr>
          <p:cNvPr id="87043" name="Rectangle 2">
            <a:extLst>
              <a:ext uri="{FF2B5EF4-FFF2-40B4-BE49-F238E27FC236}">
                <a16:creationId xmlns:a16="http://schemas.microsoft.com/office/drawing/2014/main" id="{51836FC5-F8A5-AC8E-474D-B94FACBD336B}"/>
              </a:ext>
            </a:extLst>
          </p:cNvPr>
          <p:cNvSpPr>
            <a:spLocks noGrp="1" noRot="1" noChangeAspect="1" noChangeArrowheads="1" noTextEdit="1"/>
          </p:cNvSpPr>
          <p:nvPr>
            <p:ph type="sldImg"/>
          </p:nvPr>
        </p:nvSpPr>
        <p:spPr bwMode="auto">
          <a:xfrm>
            <a:off x="317500" y="361950"/>
            <a:ext cx="6229350" cy="3505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4" name="Rectangle 3">
            <a:extLst>
              <a:ext uri="{FF2B5EF4-FFF2-40B4-BE49-F238E27FC236}">
                <a16:creationId xmlns:a16="http://schemas.microsoft.com/office/drawing/2014/main" id="{54DCDF32-72B0-D8A1-F476-7A23D348549B}"/>
              </a:ext>
            </a:extLst>
          </p:cNvPr>
          <p:cNvSpPr>
            <a:spLocks noGrp="1" noChangeArrowheads="1"/>
          </p:cNvSpPr>
          <p:nvPr>
            <p:ph type="body" idx="1"/>
          </p:nvPr>
        </p:nvSpPr>
        <p:spPr bwMode="auto">
          <a:xfrm>
            <a:off x="544513" y="4419600"/>
            <a:ext cx="5921375"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pPr>
            <a:r>
              <a:rPr lang="en-US" altLang="en-US" sz="1100">
                <a:ea typeface="ＭＳ Ｐゴシック" panose="020B0600070205080204" pitchFamily="34" charset="-128"/>
              </a:rPr>
              <a:t>The ABC Quick Check should be done each time before a bicycle is ridden.  This is especially true with program bicycles that are ridden at a much greater frequency then a personal bicycle.  This step will help with maintenance by making sure each program bicycle is in good working condition.  </a:t>
            </a:r>
          </a:p>
          <a:p>
            <a:pPr>
              <a:lnSpc>
                <a:spcPct val="80000"/>
              </a:lnSpc>
            </a:pPr>
            <a:r>
              <a:rPr lang="en-US" altLang="en-US" sz="1100">
                <a:ea typeface="ＭＳ Ｐゴシック" panose="020B0600070205080204" pitchFamily="34" charset="-128"/>
              </a:rPr>
              <a:t>A= Air: Maintaining the proper amount of air pressure in the tire will make riding more comfortable and increase the life of the tire.  Check the front and rear tires for air pressure by squeezing the tires. Tires should be hard, not soft. The tires may feel spongy, but should not have more than a half inch of give. (Cue: Hard as a Rock.) </a:t>
            </a:r>
          </a:p>
          <a:p>
            <a:pPr>
              <a:lnSpc>
                <a:spcPct val="80000"/>
              </a:lnSpc>
            </a:pPr>
            <a:r>
              <a:rPr lang="en-US" altLang="en-US" sz="1100">
                <a:ea typeface="ＭＳ Ｐゴシック" panose="020B0600070205080204" pitchFamily="34" charset="-128"/>
              </a:rPr>
              <a:t>B= Brakes: Check brakes by pulling on the brake lever. Squeeze both brake levers to ensure the distance between the brake lever and handlebar is a minimum of 1 inch. (Cue: Knuckle to knuckle)  Apply brakes while pushing the bicycle forward and backward to ensure that the bicycle stops.  The left hand works the front brake while the right hand works the back brakes.  Also check the brake pads to ensure that the pads are touching the rim of the wheel and not the tire or the spokes. One at a time, lift the front then rear wheel and spin the wheel.  The wheel should spin smoothly without any drag.</a:t>
            </a:r>
          </a:p>
          <a:p>
            <a:pPr>
              <a:lnSpc>
                <a:spcPct val="80000"/>
              </a:lnSpc>
            </a:pPr>
            <a:r>
              <a:rPr lang="en-US" altLang="en-US" sz="1100">
                <a:ea typeface="ＭＳ Ｐゴシック" panose="020B0600070205080204" pitchFamily="34" charset="-128"/>
              </a:rPr>
              <a:t> C=Chain/Crank: Check the chain by placing a hand under the saddle to lift rear wheel off of the ground; using the other hand, grasp the pedal and spin, moving the wheel to ensure the chain is properly set on the gears.  The chain should spin smoothly.  Check the cranks by grasping the crank and trying to move it horizontally towards and away from the frame of the bicycle, to ensure crank is securely attached to the frame. It is very rare to have a crank that is loose. If this occurs, however, do not use bicycle until it has been repaired by professional. </a:t>
            </a:r>
          </a:p>
          <a:p>
            <a:pPr>
              <a:lnSpc>
                <a:spcPct val="80000"/>
              </a:lnSpc>
            </a:pPr>
            <a:r>
              <a:rPr lang="en-US" altLang="en-US" sz="1100">
                <a:ea typeface="ＭＳ Ｐゴシック" panose="020B0600070205080204" pitchFamily="34" charset="-128"/>
              </a:rPr>
              <a:t> Quick:  Check the quick release levers to ensure that they are closed, and tightened. The seat quick release lever should be closed and pointing to the rear of the bicycle, so it does not catch the rider’s clothing and potentially open. The front wheel quick release should be closed and pointing in an upward direction, parallel to the fork, so it does not catch on anything on the ground and potentially open.  The rear wheel quick release should be closed and pointing towards the front tire, in between the chain and seat stays, so it does not catch on anything on the ground and potentially open. </a:t>
            </a:r>
          </a:p>
          <a:p>
            <a:pPr>
              <a:lnSpc>
                <a:spcPct val="80000"/>
              </a:lnSpc>
            </a:pPr>
            <a:r>
              <a:rPr lang="en-US" altLang="en-US" sz="1100">
                <a:ea typeface="ＭＳ Ｐゴシック" panose="020B0600070205080204" pitchFamily="34" charset="-128"/>
              </a:rPr>
              <a:t>Check: Take a slow, brief ride to make sure that everything appears to be in working condition and to check for comfort.</a:t>
            </a:r>
          </a:p>
          <a:p>
            <a:pPr eaLnBrk="1" hangingPunct="1">
              <a:lnSpc>
                <a:spcPct val="70000"/>
              </a:lnSpc>
              <a:spcBef>
                <a:spcPct val="0"/>
              </a:spcBef>
            </a:pPr>
            <a:endParaRPr lang="en-US" altLang="en-US" sz="70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4619C9CB-8A85-1936-D9D2-4356545330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2672574-87F0-4AD6-9A65-EC592D2DAA6B}" type="slidenum">
              <a:rPr lang="en-US" altLang="en-US">
                <a:latin typeface="Arial" panose="020B0604020202020204" pitchFamily="34" charset="0"/>
              </a:rPr>
              <a:pPr>
                <a:spcBef>
                  <a:spcPct val="0"/>
                </a:spcBef>
              </a:pPr>
              <a:t>21</a:t>
            </a:fld>
            <a:endParaRPr lang="en-US" altLang="en-US">
              <a:latin typeface="Arial" panose="020B0604020202020204" pitchFamily="34" charset="0"/>
            </a:endParaRPr>
          </a:p>
        </p:txBody>
      </p:sp>
      <p:sp>
        <p:nvSpPr>
          <p:cNvPr id="99331" name="Rectangle 2">
            <a:extLst>
              <a:ext uri="{FF2B5EF4-FFF2-40B4-BE49-F238E27FC236}">
                <a16:creationId xmlns:a16="http://schemas.microsoft.com/office/drawing/2014/main" id="{16C77626-F6A1-8EDC-16B6-24D6FFADCE88}"/>
              </a:ext>
            </a:extLst>
          </p:cNvPr>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2" name="Rectangle 3">
            <a:extLst>
              <a:ext uri="{FF2B5EF4-FFF2-40B4-BE49-F238E27FC236}">
                <a16:creationId xmlns:a16="http://schemas.microsoft.com/office/drawing/2014/main" id="{69AB8B9F-0797-652F-2B63-A4FE7D3228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Children often start riding by sitting on the saddle and then begin pedaling.  This often results in a wobbly start without much control. The power start enables riders to begin their ride with power and control.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929fc6234e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929fc6234e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ECEE36B7-E06F-2338-DCFF-149EF29DBFEC}"/>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a:extLst>
              <a:ext uri="{FF2B5EF4-FFF2-40B4-BE49-F238E27FC236}">
                <a16:creationId xmlns:a16="http://schemas.microsoft.com/office/drawing/2014/main" id="{2857D79A-19AB-8930-4D64-AF5480F0801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r>
              <a:rPr lang="en-US" altLang="en-US">
                <a:solidFill>
                  <a:srgbClr val="000000"/>
                </a:solidFill>
                <a:ea typeface="ＭＳ Ｐゴシック" panose="020B0600070205080204" pitchFamily="34" charset="-128"/>
              </a:rPr>
              <a:t>This skill allows the rider to have a lot of control over the bicycle and be prepared for most maneuvers.  All skills performed should be done in the ready position.  </a:t>
            </a:r>
          </a:p>
          <a:p>
            <a:pPr marL="342900" indent="-342900"/>
            <a:endParaRPr lang="en-US" altLang="en-US">
              <a:ea typeface="ＭＳ Ｐゴシック" panose="020B0600070205080204" pitchFamily="34" charset="-128"/>
            </a:endParaRPr>
          </a:p>
        </p:txBody>
      </p:sp>
      <p:sp>
        <p:nvSpPr>
          <p:cNvPr id="101380" name="Slide Number Placeholder 3">
            <a:extLst>
              <a:ext uri="{FF2B5EF4-FFF2-40B4-BE49-F238E27FC236}">
                <a16:creationId xmlns:a16="http://schemas.microsoft.com/office/drawing/2014/main" id="{437524D2-B0E1-5533-7EDF-EAB90E3566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6515B8D-8007-4A90-9161-9BF4F3D460C4}" type="slidenum">
              <a:rPr lang="en-US" altLang="en-US">
                <a:latin typeface="Arial" panose="020B0604020202020204" pitchFamily="34" charset="0"/>
              </a:rPr>
              <a:pPr>
                <a:spcBef>
                  <a:spcPct val="0"/>
                </a:spcBef>
              </a:pPr>
              <a:t>22</a:t>
            </a:fld>
            <a:endParaRPr lang="en-US"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266ECDF0-306A-102C-5BC0-C46832D4E3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78DD7F1-3F9F-4DF8-854D-329B54E7EB02}" type="slidenum">
              <a:rPr lang="en-US" altLang="en-US">
                <a:latin typeface="Arial" panose="020B0604020202020204" pitchFamily="34" charset="0"/>
              </a:rPr>
              <a:pPr>
                <a:spcBef>
                  <a:spcPct val="0"/>
                </a:spcBef>
              </a:pPr>
              <a:t>23</a:t>
            </a:fld>
            <a:endParaRPr lang="en-US" altLang="en-US">
              <a:latin typeface="Arial" panose="020B0604020202020204" pitchFamily="34" charset="0"/>
            </a:endParaRPr>
          </a:p>
        </p:txBody>
      </p:sp>
      <p:sp>
        <p:nvSpPr>
          <p:cNvPr id="113667" name="Rectangle 2">
            <a:extLst>
              <a:ext uri="{FF2B5EF4-FFF2-40B4-BE49-F238E27FC236}">
                <a16:creationId xmlns:a16="http://schemas.microsoft.com/office/drawing/2014/main" id="{C8463E26-51A0-5F5E-B487-3D22173267CE}"/>
              </a:ext>
            </a:extLst>
          </p:cNvPr>
          <p:cNvSpPr>
            <a:spLocks noGrp="1" noRot="1" noChangeAspect="1" noChangeArrowheads="1" noTextEdit="1"/>
          </p:cNvSpPr>
          <p:nvPr>
            <p:ph type="sldImg"/>
          </p:nvPr>
        </p:nvSpPr>
        <p:spPr bwMode="auto">
          <a:xfrm>
            <a:off x="390525" y="685800"/>
            <a:ext cx="6229350" cy="3505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8" name="Rectangle 3">
            <a:extLst>
              <a:ext uri="{FF2B5EF4-FFF2-40B4-BE49-F238E27FC236}">
                <a16:creationId xmlns:a16="http://schemas.microsoft.com/office/drawing/2014/main" id="{D3936BE4-61C2-9A5E-4FD3-2063047A0A31}"/>
              </a:ext>
            </a:extLst>
          </p:cNvPr>
          <p:cNvSpPr>
            <a:spLocks noGrp="1" noChangeArrowheads="1"/>
          </p:cNvSpPr>
          <p:nvPr>
            <p:ph type="body" idx="1"/>
          </p:nvPr>
        </p:nvSpPr>
        <p:spPr bwMode="auto">
          <a:xfrm>
            <a:off x="935038" y="4419600"/>
            <a:ext cx="5140325"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cs typeface="Times New Roman" panose="02020603050405020304" pitchFamily="18" charset="0"/>
              </a:rPr>
              <a:t>It is critical for cyclists to be aware of their surroundings.  This makes scanning an essential bicycle safety skill.  However many children (and adults) have trouble performing shoulder checks/scanning and maintaining a straight line of travel.  Another issue commonly found is that children may often just glance quickly over their shoulder without actually focusing on what is around them.</a:t>
            </a:r>
          </a:p>
          <a:p>
            <a:pPr eaLnBrk="1" hangingPunct="1">
              <a:spcBef>
                <a:spcPct val="0"/>
              </a:spcBef>
            </a:pP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a:extLst>
              <a:ext uri="{FF2B5EF4-FFF2-40B4-BE49-F238E27FC236}">
                <a16:creationId xmlns:a16="http://schemas.microsoft.com/office/drawing/2014/main" id="{385E835C-5621-DCC1-CC58-0162F8095EA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23C3464-1226-44FA-97EA-A1278FBC7FEA}" type="slidenum">
              <a:rPr lang="en-US" altLang="en-US">
                <a:latin typeface="Arial" panose="020B0604020202020204" pitchFamily="34" charset="0"/>
              </a:rPr>
              <a:pPr>
                <a:spcBef>
                  <a:spcPct val="0"/>
                </a:spcBef>
              </a:pPr>
              <a:t>24</a:t>
            </a:fld>
            <a:endParaRPr lang="en-US" altLang="en-US">
              <a:latin typeface="Arial" panose="020B0604020202020204" pitchFamily="34" charset="0"/>
            </a:endParaRPr>
          </a:p>
        </p:txBody>
      </p:sp>
      <p:sp>
        <p:nvSpPr>
          <p:cNvPr id="156675" name="Rectangle 2">
            <a:extLst>
              <a:ext uri="{FF2B5EF4-FFF2-40B4-BE49-F238E27FC236}">
                <a16:creationId xmlns:a16="http://schemas.microsoft.com/office/drawing/2014/main" id="{98C8C0BE-342F-CBF3-0BB8-B99EEFE4B19A}"/>
              </a:ext>
            </a:extLst>
          </p:cNvPr>
          <p:cNvSpPr>
            <a:spLocks noGrp="1" noRot="1" noChangeAspect="1" noChangeArrowheads="1" noTextEdit="1"/>
          </p:cNvSpPr>
          <p:nvPr>
            <p:ph type="sldImg"/>
          </p:nvPr>
        </p:nvSpPr>
        <p:spPr bwMode="auto">
          <a:xfrm>
            <a:off x="390525" y="685800"/>
            <a:ext cx="6229350" cy="3505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6" name="Rectangle 3">
            <a:extLst>
              <a:ext uri="{FF2B5EF4-FFF2-40B4-BE49-F238E27FC236}">
                <a16:creationId xmlns:a16="http://schemas.microsoft.com/office/drawing/2014/main" id="{AE1EF121-DC7D-25E0-DD4C-7E78566F93C4}"/>
              </a:ext>
            </a:extLst>
          </p:cNvPr>
          <p:cNvSpPr>
            <a:spLocks noGrp="1" noChangeArrowheads="1"/>
          </p:cNvSpPr>
          <p:nvPr>
            <p:ph type="body" idx="1"/>
          </p:nvPr>
        </p:nvSpPr>
        <p:spPr bwMode="auto">
          <a:xfrm>
            <a:off x="935038" y="4419600"/>
            <a:ext cx="5140325"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This is a good cumulative activity.  It can be as elaborate or simple as your needs require.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a:extLst>
              <a:ext uri="{FF2B5EF4-FFF2-40B4-BE49-F238E27FC236}">
                <a16:creationId xmlns:a16="http://schemas.microsoft.com/office/drawing/2014/main" id="{73F204B8-77C7-4A25-A9DC-82945C7523D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8559C2F-4082-40FC-AF20-94E57C7ADA69}" type="slidenum">
              <a:rPr lang="en-US" altLang="en-US">
                <a:latin typeface="Arial" panose="020B0604020202020204" pitchFamily="34" charset="0"/>
              </a:rPr>
              <a:pPr>
                <a:spcBef>
                  <a:spcPct val="0"/>
                </a:spcBef>
              </a:pPr>
              <a:t>25</a:t>
            </a:fld>
            <a:endParaRPr lang="en-US" altLang="en-US">
              <a:latin typeface="Arial" panose="020B0604020202020204" pitchFamily="34" charset="0"/>
            </a:endParaRPr>
          </a:p>
        </p:txBody>
      </p:sp>
      <p:sp>
        <p:nvSpPr>
          <p:cNvPr id="164867" name="Rectangle 2">
            <a:extLst>
              <a:ext uri="{FF2B5EF4-FFF2-40B4-BE49-F238E27FC236}">
                <a16:creationId xmlns:a16="http://schemas.microsoft.com/office/drawing/2014/main" id="{4923DCE9-91B8-92FA-2EE8-D497C8C03F00}"/>
              </a:ext>
            </a:extLst>
          </p:cNvPr>
          <p:cNvSpPr>
            <a:spLocks noGrp="1" noRot="1" noChangeAspect="1" noChangeArrowheads="1" noTextEdit="1"/>
          </p:cNvSpPr>
          <p:nvPr>
            <p:ph type="sldImg"/>
          </p:nvPr>
        </p:nvSpPr>
        <p:spPr bwMode="auto">
          <a:xfrm>
            <a:off x="390525" y="685800"/>
            <a:ext cx="6229350" cy="3505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8" name="Rectangle 3">
            <a:extLst>
              <a:ext uri="{FF2B5EF4-FFF2-40B4-BE49-F238E27FC236}">
                <a16:creationId xmlns:a16="http://schemas.microsoft.com/office/drawing/2014/main" id="{4267DD9D-00BA-1363-4936-2283A68F516E}"/>
              </a:ext>
            </a:extLst>
          </p:cNvPr>
          <p:cNvSpPr>
            <a:spLocks noGrp="1" noChangeArrowheads="1"/>
          </p:cNvSpPr>
          <p:nvPr>
            <p:ph type="body" idx="1"/>
          </p:nvPr>
        </p:nvSpPr>
        <p:spPr bwMode="auto">
          <a:xfrm>
            <a:off x="935038" y="4419600"/>
            <a:ext cx="5140325"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ea typeface="ＭＳ Ｐゴシック" panose="020B0600070205080204" pitchFamily="34" charset="-128"/>
              </a:rPr>
              <a:t>What is the correct position for the cyclist in each of these situations:</a:t>
            </a:r>
          </a:p>
          <a:p>
            <a:pPr eaLnBrk="1" hangingPunct="1">
              <a:spcBef>
                <a:spcPct val="0"/>
              </a:spcBef>
            </a:pPr>
            <a:endParaRPr lang="en-US" altLang="en-US" b="1">
              <a:ea typeface="ＭＳ Ｐゴシック" panose="020B0600070205080204" pitchFamily="34" charset="-128"/>
            </a:endParaRPr>
          </a:p>
          <a:p>
            <a:pPr eaLnBrk="1" hangingPunct="1">
              <a:spcBef>
                <a:spcPct val="0"/>
              </a:spcBef>
            </a:pPr>
            <a:r>
              <a:rPr lang="en-US" altLang="en-US" b="1">
                <a:ea typeface="ＭＳ Ｐゴシック" panose="020B0600070205080204" pitchFamily="34" charset="-128"/>
              </a:rPr>
              <a:t>1. Right Turn</a:t>
            </a:r>
          </a:p>
          <a:p>
            <a:pPr eaLnBrk="1" hangingPunct="1">
              <a:spcBef>
                <a:spcPct val="0"/>
              </a:spcBef>
            </a:pPr>
            <a:endParaRPr lang="en-US" altLang="en-US" b="1">
              <a:ea typeface="ＭＳ Ｐゴシック" panose="020B0600070205080204" pitchFamily="34" charset="-128"/>
            </a:endParaRPr>
          </a:p>
          <a:p>
            <a:pPr eaLnBrk="1" hangingPunct="1">
              <a:spcBef>
                <a:spcPct val="0"/>
              </a:spcBef>
            </a:pPr>
            <a:endParaRPr lang="en-US" altLang="en-US" b="1">
              <a:ea typeface="ＭＳ Ｐゴシック" panose="020B0600070205080204" pitchFamily="34" charset="-128"/>
            </a:endParaRPr>
          </a:p>
          <a:p>
            <a:pPr eaLnBrk="1" hangingPunct="1">
              <a:spcBef>
                <a:spcPct val="0"/>
              </a:spcBef>
            </a:pPr>
            <a:r>
              <a:rPr lang="en-US" altLang="en-US" b="1">
                <a:ea typeface="ＭＳ Ｐゴシック" panose="020B0600070205080204" pitchFamily="34" charset="-128"/>
              </a:rPr>
              <a:t>2. Left Turn</a:t>
            </a:r>
          </a:p>
          <a:p>
            <a:pPr eaLnBrk="1" hangingPunct="1">
              <a:spcBef>
                <a:spcPct val="0"/>
              </a:spcBef>
            </a:pPr>
            <a:endParaRPr lang="en-US" altLang="en-US" b="1">
              <a:ea typeface="ＭＳ Ｐゴシック" panose="020B0600070205080204" pitchFamily="34" charset="-128"/>
            </a:endParaRPr>
          </a:p>
          <a:p>
            <a:pPr eaLnBrk="1" hangingPunct="1">
              <a:spcBef>
                <a:spcPct val="0"/>
              </a:spcBef>
            </a:pPr>
            <a:endParaRPr lang="en-US" altLang="en-US" b="1">
              <a:ea typeface="ＭＳ Ｐゴシック" panose="020B0600070205080204" pitchFamily="34" charset="-128"/>
            </a:endParaRPr>
          </a:p>
          <a:p>
            <a:pPr eaLnBrk="1" hangingPunct="1">
              <a:spcBef>
                <a:spcPct val="0"/>
              </a:spcBef>
            </a:pPr>
            <a:r>
              <a:rPr lang="en-US" altLang="en-US" b="1">
                <a:ea typeface="ＭＳ Ｐゴシック" panose="020B0600070205080204" pitchFamily="34" charset="-128"/>
              </a:rPr>
              <a:t>3. Proceeding straight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90f824585f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90f824585f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90a0ce99ee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90a0ce99ee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929fc6234e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929fc6234e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50779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926d463d50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926d463d50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4D17B55B-4F00-A6C9-E3AB-475DD46696C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FDF328B-EEE0-4EED-8BB2-6182D2F41DC9}" type="slidenum">
              <a:rPr lang="en-US" altLang="en-US">
                <a:latin typeface="Arial" panose="020B0604020202020204" pitchFamily="34" charset="0"/>
              </a:rPr>
              <a:pPr>
                <a:spcBef>
                  <a:spcPct val="0"/>
                </a:spcBef>
              </a:pPr>
              <a:t>4</a:t>
            </a:fld>
            <a:endParaRPr lang="en-US" altLang="en-US">
              <a:latin typeface="Arial" panose="020B0604020202020204" pitchFamily="34" charset="0"/>
            </a:endParaRPr>
          </a:p>
        </p:txBody>
      </p:sp>
      <p:sp>
        <p:nvSpPr>
          <p:cNvPr id="11267" name="Rectangle 2">
            <a:extLst>
              <a:ext uri="{FF2B5EF4-FFF2-40B4-BE49-F238E27FC236}">
                <a16:creationId xmlns:a16="http://schemas.microsoft.com/office/drawing/2014/main" id="{86A67D20-FF54-FEC1-9E8A-23B973757245}"/>
              </a:ext>
            </a:extLst>
          </p:cNvPr>
          <p:cNvSpPr>
            <a:spLocks noGrp="1" noRot="1" noChangeAspect="1" noChangeArrowheads="1" noTextEdit="1"/>
          </p:cNvSpPr>
          <p:nvPr>
            <p:ph type="sldImg"/>
          </p:nvPr>
        </p:nvSpPr>
        <p:spPr bwMode="auto">
          <a:xfrm>
            <a:off x="390525" y="685800"/>
            <a:ext cx="6229350" cy="3505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8" name="Rectangle 3">
            <a:extLst>
              <a:ext uri="{FF2B5EF4-FFF2-40B4-BE49-F238E27FC236}">
                <a16:creationId xmlns:a16="http://schemas.microsoft.com/office/drawing/2014/main" id="{E929079F-8227-5768-9FB7-7B2F27CBD250}"/>
              </a:ext>
            </a:extLst>
          </p:cNvPr>
          <p:cNvSpPr>
            <a:spLocks noGrp="1" noChangeArrowheads="1"/>
          </p:cNvSpPr>
          <p:nvPr>
            <p:ph type="body" idx="1"/>
          </p:nvPr>
        </p:nvSpPr>
        <p:spPr bwMode="auto">
          <a:xfrm>
            <a:off x="935038" y="4419600"/>
            <a:ext cx="5140325"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Without consideration of safety, a school based bicycle safety program will not be successful.  Implementing a program will require the commitment of the teacher in making sure the equipment is kept in good , working condition; the students are engaging in safe riding behaviors in the classroom; recognizing and addressing various skill levels and actively supervising students.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55A11BCE-09DE-8D60-977A-3AA979E8DC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30239FC-8ED0-45D8-B652-E1211A5930BA}" type="slidenum">
              <a:rPr lang="en-US" altLang="en-US">
                <a:latin typeface="Arial" panose="020B0604020202020204" pitchFamily="34" charset="0"/>
              </a:rPr>
              <a:pPr>
                <a:spcBef>
                  <a:spcPct val="0"/>
                </a:spcBef>
              </a:pPr>
              <a:t>5</a:t>
            </a:fld>
            <a:endParaRPr lang="en-US" altLang="en-US">
              <a:latin typeface="Arial" panose="020B0604020202020204" pitchFamily="34" charset="0"/>
            </a:endParaRPr>
          </a:p>
        </p:txBody>
      </p:sp>
      <p:sp>
        <p:nvSpPr>
          <p:cNvPr id="13315" name="Rectangle 2">
            <a:extLst>
              <a:ext uri="{FF2B5EF4-FFF2-40B4-BE49-F238E27FC236}">
                <a16:creationId xmlns:a16="http://schemas.microsoft.com/office/drawing/2014/main" id="{3B4344BD-0411-AE7A-0B2F-D66E04D3167B}"/>
              </a:ext>
            </a:extLst>
          </p:cNvPr>
          <p:cNvSpPr>
            <a:spLocks noGrp="1" noRot="1" noChangeAspect="1" noChangeArrowheads="1" noTextEdit="1"/>
          </p:cNvSpPr>
          <p:nvPr>
            <p:ph type="sldImg"/>
          </p:nvPr>
        </p:nvSpPr>
        <p:spPr bwMode="auto">
          <a:xfrm>
            <a:off x="390525" y="685800"/>
            <a:ext cx="6229350" cy="3505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6" name="Rectangle 3">
            <a:extLst>
              <a:ext uri="{FF2B5EF4-FFF2-40B4-BE49-F238E27FC236}">
                <a16:creationId xmlns:a16="http://schemas.microsoft.com/office/drawing/2014/main" id="{10FD52BA-1FB8-ECE2-E3B2-016DBC168A68}"/>
              </a:ext>
            </a:extLst>
          </p:cNvPr>
          <p:cNvSpPr>
            <a:spLocks noGrp="1" noChangeArrowheads="1"/>
          </p:cNvSpPr>
          <p:nvPr>
            <p:ph type="body" idx="1"/>
          </p:nvPr>
        </p:nvSpPr>
        <p:spPr bwMode="auto">
          <a:xfrm>
            <a:off x="935038" y="4419600"/>
            <a:ext cx="5140325"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These health issues are found daily in media headlines across the country.  As health and physical education teachers, you work to instill  good health and safe activity among your students.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C4D64AE9-FE93-B0AA-DE52-67FA18892F3F}"/>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769240B9-4AA6-93FB-48F8-54A1CD2261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During the past 20 years, there has been a dramatic increase in obesity in the United States.  The Centers for Disease Control and Prevention (CDC) reports that more than one-third of U.S. adults (35.7%) are obese. This is alarming considering that obesity-related conditions including heart disease, stroke, type 2 diabetes and certain types of cancer are some of the leading causes of death in the US. </a:t>
            </a:r>
          </a:p>
          <a:p>
            <a:endParaRPr lang="en-US" altLang="en-US">
              <a:ea typeface="ＭＳ Ｐゴシック" panose="020B0600070205080204" pitchFamily="34" charset="-128"/>
            </a:endParaRPr>
          </a:p>
        </p:txBody>
      </p:sp>
      <p:sp>
        <p:nvSpPr>
          <p:cNvPr id="15364" name="Slide Number Placeholder 3">
            <a:extLst>
              <a:ext uri="{FF2B5EF4-FFF2-40B4-BE49-F238E27FC236}">
                <a16:creationId xmlns:a16="http://schemas.microsoft.com/office/drawing/2014/main" id="{32D75B19-615B-3E05-DEC2-893691C0B08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2EBB0DF-CB56-471F-8E5D-E0531BE0099B}" type="slidenum">
              <a:rPr lang="en-US" altLang="en-US">
                <a:latin typeface="Arial" panose="020B0604020202020204" pitchFamily="34" charset="0"/>
              </a:rPr>
              <a:pPr>
                <a:spcBef>
                  <a:spcPct val="0"/>
                </a:spcBef>
              </a:pPr>
              <a:t>6</a:t>
            </a:fld>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D00C7FDC-6AC1-467D-39FC-9AFA55F001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FB9BD92-740D-4B49-B9B4-07F0F8B91609}" type="slidenum">
              <a:rPr lang="en-US" altLang="en-US">
                <a:latin typeface="Arial" panose="020B0604020202020204" pitchFamily="34" charset="0"/>
              </a:rPr>
              <a:pPr>
                <a:spcBef>
                  <a:spcPct val="0"/>
                </a:spcBef>
              </a:pPr>
              <a:t>8</a:t>
            </a:fld>
            <a:endParaRPr lang="en-US" altLang="en-US">
              <a:latin typeface="Arial" panose="020B0604020202020204" pitchFamily="34" charset="0"/>
            </a:endParaRPr>
          </a:p>
        </p:txBody>
      </p:sp>
      <p:sp>
        <p:nvSpPr>
          <p:cNvPr id="17411" name="Rectangle 2">
            <a:extLst>
              <a:ext uri="{FF2B5EF4-FFF2-40B4-BE49-F238E27FC236}">
                <a16:creationId xmlns:a16="http://schemas.microsoft.com/office/drawing/2014/main" id="{DFAC7787-D8FA-D31B-18B2-F5CD68AD86B2}"/>
              </a:ext>
            </a:extLst>
          </p:cNvPr>
          <p:cNvSpPr>
            <a:spLocks noGrp="1" noRot="1" noChangeAspect="1" noChangeArrowheads="1" noTextEdit="1"/>
          </p:cNvSpPr>
          <p:nvPr>
            <p:ph type="sldImg"/>
          </p:nvPr>
        </p:nvSpPr>
        <p:spPr bwMode="auto">
          <a:xfrm>
            <a:off x="390525" y="685800"/>
            <a:ext cx="6229350" cy="3505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a:extLst>
              <a:ext uri="{FF2B5EF4-FFF2-40B4-BE49-F238E27FC236}">
                <a16:creationId xmlns:a16="http://schemas.microsoft.com/office/drawing/2014/main" id="{A594FAD6-46DF-30AD-14EE-ACA42A471FE9}"/>
              </a:ext>
            </a:extLst>
          </p:cNvPr>
          <p:cNvSpPr>
            <a:spLocks noGrp="1" noChangeArrowheads="1"/>
          </p:cNvSpPr>
          <p:nvPr>
            <p:ph type="body" idx="1"/>
          </p:nvPr>
        </p:nvSpPr>
        <p:spPr bwMode="auto">
          <a:xfrm>
            <a:off x="935038" y="4419600"/>
            <a:ext cx="5140325"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The issue of being overweight/obese does not just impact adults. Since 1980, the obesity prevalence among children and adolescents has almost tripled.  The CDC reports that approximately 17% (or 12.5 million) of children and adolescents aged 2—19 years are obese. This condition can have a long lasting impact on the lives of these children well into adulthood.</a:t>
            </a:r>
          </a:p>
          <a:p>
            <a:endParaRPr lang="en-US" altLang="en-US">
              <a:ea typeface="ＭＳ Ｐゴシック" panose="020B0600070205080204" pitchFamily="34" charset="-128"/>
            </a:endParaRPr>
          </a:p>
          <a:p>
            <a:r>
              <a:rPr lang="en-US" altLang="en-US" b="1">
                <a:ea typeface="ＭＳ Ｐゴシック" panose="020B0600070205080204" pitchFamily="34" charset="-128"/>
              </a:rPr>
              <a:t>List 3 factors contributing to the increase in obesity in children:</a:t>
            </a:r>
          </a:p>
          <a:p>
            <a:r>
              <a:rPr lang="en-US" altLang="en-US" b="1">
                <a:ea typeface="ＭＳ Ｐゴシック" panose="020B0600070205080204" pitchFamily="34" charset="-128"/>
              </a:rPr>
              <a:t>1.</a:t>
            </a:r>
          </a:p>
          <a:p>
            <a:endParaRPr lang="en-US" altLang="en-US" b="1">
              <a:ea typeface="ＭＳ Ｐゴシック" panose="020B0600070205080204" pitchFamily="34" charset="-128"/>
            </a:endParaRPr>
          </a:p>
          <a:p>
            <a:endParaRPr lang="en-US" altLang="en-US" b="1">
              <a:ea typeface="ＭＳ Ｐゴシック" panose="020B0600070205080204" pitchFamily="34" charset="-128"/>
            </a:endParaRPr>
          </a:p>
          <a:p>
            <a:r>
              <a:rPr lang="en-US" altLang="en-US" b="1">
                <a:ea typeface="ＭＳ Ｐゴシック" panose="020B0600070205080204" pitchFamily="34" charset="-128"/>
              </a:rPr>
              <a:t>2.</a:t>
            </a:r>
          </a:p>
          <a:p>
            <a:endParaRPr lang="en-US" altLang="en-US" b="1">
              <a:ea typeface="ＭＳ Ｐゴシック" panose="020B0600070205080204" pitchFamily="34" charset="-128"/>
            </a:endParaRPr>
          </a:p>
          <a:p>
            <a:endParaRPr lang="en-US" altLang="en-US" b="1">
              <a:ea typeface="ＭＳ Ｐゴシック" panose="020B0600070205080204" pitchFamily="34" charset="-128"/>
            </a:endParaRPr>
          </a:p>
          <a:p>
            <a:r>
              <a:rPr lang="en-US" altLang="en-US" b="1">
                <a:ea typeface="ＭＳ Ｐゴシック" panose="020B0600070205080204" pitchFamily="34" charset="-128"/>
              </a:rPr>
              <a:t>3.</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CD4D2F14-E1C4-83DC-BD80-2C012922F5C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95C0BFE-620C-44F6-80B6-BB59DE4C8925}" type="slidenum">
              <a:rPr lang="en-US" altLang="en-US">
                <a:latin typeface="Arial" panose="020B0604020202020204" pitchFamily="34" charset="0"/>
              </a:rPr>
              <a:pPr>
                <a:spcBef>
                  <a:spcPct val="0"/>
                </a:spcBef>
              </a:pPr>
              <a:t>9</a:t>
            </a:fld>
            <a:endParaRPr lang="en-US" altLang="en-US">
              <a:latin typeface="Arial" panose="020B0604020202020204" pitchFamily="34" charset="0"/>
            </a:endParaRPr>
          </a:p>
        </p:txBody>
      </p:sp>
      <p:sp>
        <p:nvSpPr>
          <p:cNvPr id="21507" name="Rectangle 2">
            <a:extLst>
              <a:ext uri="{FF2B5EF4-FFF2-40B4-BE49-F238E27FC236}">
                <a16:creationId xmlns:a16="http://schemas.microsoft.com/office/drawing/2014/main" id="{61DA021C-6D51-6EC2-D91A-372F0D0825C4}"/>
              </a:ext>
            </a:extLst>
          </p:cNvPr>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8" name="Rectangle 3">
            <a:extLst>
              <a:ext uri="{FF2B5EF4-FFF2-40B4-BE49-F238E27FC236}">
                <a16:creationId xmlns:a16="http://schemas.microsoft.com/office/drawing/2014/main" id="{AF852383-84D4-6E6D-1EA4-056D8334814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The exciting news is that physical inactivity is a modifiable risk factor.  Physical activity has benefits that extend beyond promoting good physical health. What students experience in physical education class can help promote increased physical activity.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C466B105-4527-10AD-1510-27DDC61A0C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FA5C0D6-9F1D-48EF-B4F7-25F9A773D00B}" type="slidenum">
              <a:rPr lang="en-US" altLang="en-US">
                <a:latin typeface="Arial" panose="020B0604020202020204" pitchFamily="34" charset="0"/>
              </a:rPr>
              <a:pPr>
                <a:spcBef>
                  <a:spcPct val="0"/>
                </a:spcBef>
              </a:pPr>
              <a:t>10</a:t>
            </a:fld>
            <a:endParaRPr lang="en-US" altLang="en-US">
              <a:latin typeface="Arial" panose="020B0604020202020204" pitchFamily="34" charset="0"/>
            </a:endParaRPr>
          </a:p>
        </p:txBody>
      </p:sp>
      <p:sp>
        <p:nvSpPr>
          <p:cNvPr id="25603" name="Rectangle 2">
            <a:extLst>
              <a:ext uri="{FF2B5EF4-FFF2-40B4-BE49-F238E27FC236}">
                <a16:creationId xmlns:a16="http://schemas.microsoft.com/office/drawing/2014/main" id="{9CDB0568-C6C8-1917-C375-465F043EAFA2}"/>
              </a:ext>
            </a:extLst>
          </p:cNvPr>
          <p:cNvSpPr>
            <a:spLocks noGrp="1" noRot="1" noChangeAspect="1" noChangeArrowheads="1" noTextEdit="1"/>
          </p:cNvSpPr>
          <p:nvPr>
            <p:ph type="sldImg"/>
          </p:nvPr>
        </p:nvSpPr>
        <p:spPr bwMode="auto">
          <a:xfrm>
            <a:off x="390525" y="685800"/>
            <a:ext cx="6229350" cy="3505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4" name="Rectangle 3">
            <a:extLst>
              <a:ext uri="{FF2B5EF4-FFF2-40B4-BE49-F238E27FC236}">
                <a16:creationId xmlns:a16="http://schemas.microsoft.com/office/drawing/2014/main" id="{89379FF1-1B3F-BB66-31D6-7B2A0B5380BB}"/>
              </a:ext>
            </a:extLst>
          </p:cNvPr>
          <p:cNvSpPr>
            <a:spLocks noGrp="1" noChangeArrowheads="1"/>
          </p:cNvSpPr>
          <p:nvPr>
            <p:ph type="body" idx="1"/>
          </p:nvPr>
        </p:nvSpPr>
        <p:spPr bwMode="auto">
          <a:xfrm>
            <a:off x="935038" y="4419600"/>
            <a:ext cx="5140325"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71" tIns="45036" rIns="90071" bIns="45036"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Virginia law considers a bicycle to be a vehicle when it is ridden on the street/road.  However, bicycles are more often thought of as toys.   </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Serious injuries and fatalities can result while riding a bicycle.  Bicycles are associated with more childhood injuries than any other consumer product except the automobile.   The above hospitalization data represents those persons who were injured severely enough to require admission to the hospital.  The actual number of bicycle related injuries is quite a bit higher when you consider injuries that do not require hospitalization and are treated in emergency rooms, doctors offices and urgent care centers.</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A common misconception is that cyclists are only injured when hit by a motor vehicle while riding their bicycles.  This is not true.  Fatal injuries can occur on a bicycle without interaction with a motor vehicle.  </a:t>
            </a:r>
          </a:p>
          <a:p>
            <a:pPr eaLnBrk="1" hangingPunct="1">
              <a:spcBef>
                <a:spcPct val="0"/>
              </a:spcBef>
            </a:pP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B09F535E-08EE-6DCB-D6DD-13B06714AF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594ABFA-0A26-41BF-B260-B1E67491F30E}" type="slidenum">
              <a:rPr lang="en-US" altLang="en-US">
                <a:latin typeface="Arial" panose="020B0604020202020204" pitchFamily="34" charset="0"/>
              </a:rPr>
              <a:pPr>
                <a:spcBef>
                  <a:spcPct val="0"/>
                </a:spcBef>
              </a:pPr>
              <a:t>11</a:t>
            </a:fld>
            <a:endParaRPr lang="en-US" altLang="en-US">
              <a:latin typeface="Arial" panose="020B0604020202020204" pitchFamily="34" charset="0"/>
            </a:endParaRPr>
          </a:p>
        </p:txBody>
      </p:sp>
      <p:sp>
        <p:nvSpPr>
          <p:cNvPr id="27651" name="Rectangle 2">
            <a:extLst>
              <a:ext uri="{FF2B5EF4-FFF2-40B4-BE49-F238E27FC236}">
                <a16:creationId xmlns:a16="http://schemas.microsoft.com/office/drawing/2014/main" id="{014DC0A5-4526-5783-66F3-CA6DB43B188B}"/>
              </a:ext>
            </a:extLst>
          </p:cNvPr>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2" name="Rectangle 3">
            <a:extLst>
              <a:ext uri="{FF2B5EF4-FFF2-40B4-BE49-F238E27FC236}">
                <a16:creationId xmlns:a16="http://schemas.microsoft.com/office/drawing/2014/main" id="{4B8B734E-95A8-22C0-F09B-98526A1B3737}"/>
              </a:ext>
            </a:extLst>
          </p:cNvPr>
          <p:cNvSpPr>
            <a:spLocks noGrp="1" noChangeArrowheads="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altLang="en-US" dirty="0">
                <a:ea typeface="ＭＳ Ｐゴシック" panose="020B0600070205080204" pitchFamily="34" charset="-128"/>
              </a:rPr>
              <a:t>A well run bicycle safety program can have a direct impact on reducing rider error among children by promoting safe bicycling behavior.  </a:t>
            </a:r>
          </a:p>
          <a:p>
            <a:pPr eaLnBrk="1" hangingPunct="1">
              <a:spcBef>
                <a:spcPct val="0"/>
              </a:spcBef>
              <a:defRPr/>
            </a:pPr>
            <a:endParaRPr lang="en-US" altLang="en-US" dirty="0">
              <a:ea typeface="ＭＳ Ｐゴシック" panose="020B0600070205080204" pitchFamily="34" charset="-128"/>
            </a:endParaRPr>
          </a:p>
          <a:p>
            <a:pPr eaLnBrk="1" hangingPunct="1">
              <a:spcBef>
                <a:spcPct val="0"/>
              </a:spcBef>
              <a:defRPr/>
            </a:pPr>
            <a:r>
              <a:rPr lang="en-US" altLang="en-US" b="1" dirty="0">
                <a:ea typeface="ＭＳ Ｐゴシック" panose="020B0600070205080204" pitchFamily="34" charset="-128"/>
              </a:rPr>
              <a:t>List 3 rider errors that children make:</a:t>
            </a:r>
          </a:p>
          <a:p>
            <a:pPr eaLnBrk="1" hangingPunct="1">
              <a:spcBef>
                <a:spcPct val="0"/>
              </a:spcBef>
              <a:defRPr/>
            </a:pPr>
            <a:endParaRPr lang="en-US" altLang="en-US" b="1" dirty="0">
              <a:ea typeface="ＭＳ Ｐゴシック" panose="020B0600070205080204" pitchFamily="34" charset="-128"/>
            </a:endParaRPr>
          </a:p>
          <a:p>
            <a:pPr eaLnBrk="1" hangingPunct="1">
              <a:spcBef>
                <a:spcPct val="0"/>
              </a:spcBef>
              <a:defRPr/>
            </a:pPr>
            <a:r>
              <a:rPr lang="en-US" altLang="en-US" b="1" dirty="0">
                <a:ea typeface="ＭＳ Ｐゴシック" panose="020B0600070205080204" pitchFamily="34" charset="-128"/>
              </a:rPr>
              <a:t>1.  No helmet</a:t>
            </a:r>
          </a:p>
          <a:p>
            <a:pPr eaLnBrk="1" hangingPunct="1">
              <a:spcBef>
                <a:spcPct val="0"/>
              </a:spcBef>
              <a:defRPr/>
            </a:pPr>
            <a:endParaRPr lang="en-US" altLang="en-US" b="1" dirty="0">
              <a:ea typeface="ＭＳ Ｐゴシック" panose="020B0600070205080204" pitchFamily="34" charset="-128"/>
            </a:endParaRPr>
          </a:p>
          <a:p>
            <a:pPr eaLnBrk="1" hangingPunct="1">
              <a:spcBef>
                <a:spcPct val="0"/>
              </a:spcBef>
              <a:defRPr/>
            </a:pPr>
            <a:endParaRPr lang="en-US" altLang="en-US" b="1" dirty="0">
              <a:ea typeface="ＭＳ Ｐゴシック" panose="020B0600070205080204" pitchFamily="34" charset="-128"/>
            </a:endParaRPr>
          </a:p>
          <a:p>
            <a:pPr eaLnBrk="1" hangingPunct="1">
              <a:spcBef>
                <a:spcPct val="0"/>
              </a:spcBef>
              <a:defRPr/>
            </a:pPr>
            <a:r>
              <a:rPr lang="en-US" altLang="en-US" b="1" dirty="0">
                <a:ea typeface="ＭＳ Ｐゴシック" panose="020B0600070205080204" pitchFamily="34" charset="-128"/>
              </a:rPr>
              <a:t>2.  Not wearing appropriate clothes/reflectors</a:t>
            </a:r>
          </a:p>
          <a:p>
            <a:pPr eaLnBrk="1" hangingPunct="1">
              <a:spcBef>
                <a:spcPct val="0"/>
              </a:spcBef>
              <a:defRPr/>
            </a:pPr>
            <a:endParaRPr lang="en-US" altLang="en-US" b="1" dirty="0">
              <a:ea typeface="ＭＳ Ｐゴシック" panose="020B0600070205080204" pitchFamily="34" charset="-128"/>
            </a:endParaRPr>
          </a:p>
          <a:p>
            <a:pPr eaLnBrk="1" hangingPunct="1">
              <a:spcBef>
                <a:spcPct val="0"/>
              </a:spcBef>
              <a:defRPr/>
            </a:pPr>
            <a:endParaRPr lang="en-US" altLang="en-US" b="1" dirty="0">
              <a:ea typeface="ＭＳ Ｐゴシック" panose="020B0600070205080204" pitchFamily="34" charset="-128"/>
            </a:endParaRPr>
          </a:p>
          <a:p>
            <a:pPr marL="228600" indent="-228600" eaLnBrk="1" hangingPunct="1">
              <a:spcBef>
                <a:spcPct val="0"/>
              </a:spcBef>
              <a:buFontTx/>
              <a:buAutoNum type="arabicPeriod" startAt="3"/>
              <a:defRPr/>
            </a:pPr>
            <a:r>
              <a:rPr lang="en-US" altLang="en-US" b="1" dirty="0">
                <a:ea typeface="ＭＳ Ｐゴシック" panose="020B0600070205080204" pitchFamily="34" charset="-128"/>
              </a:rPr>
              <a:t>Riding the wrong way against traffic</a:t>
            </a:r>
          </a:p>
          <a:p>
            <a:pPr marL="228600" indent="-228600" eaLnBrk="1" hangingPunct="1">
              <a:spcBef>
                <a:spcPct val="0"/>
              </a:spcBef>
              <a:buFontTx/>
              <a:buAutoNum type="arabicPeriod" startAt="3"/>
              <a:defRPr/>
            </a:pPr>
            <a:endParaRPr lang="en-US" altLang="en-US" b="1" dirty="0">
              <a:ea typeface="ＭＳ Ｐゴシック" panose="020B0600070205080204" pitchFamily="34" charset="-128"/>
            </a:endParaRPr>
          </a:p>
          <a:p>
            <a:pPr marL="228600" indent="-228600" eaLnBrk="1" hangingPunct="1">
              <a:spcBef>
                <a:spcPct val="0"/>
              </a:spcBef>
              <a:buFontTx/>
              <a:buAutoNum type="arabicPeriod" startAt="3"/>
              <a:defRPr/>
            </a:pPr>
            <a:r>
              <a:rPr lang="en-US" altLang="en-US" b="1" dirty="0">
                <a:ea typeface="ＭＳ Ｐゴシック" panose="020B0600070205080204" pitchFamily="34" charset="-128"/>
              </a:rPr>
              <a:t>Mechanical issue with bicycle (brakes don’t work, wrong size bike)</a:t>
            </a:r>
          </a:p>
          <a:p>
            <a:pPr marL="228600" indent="-228600" eaLnBrk="1" hangingPunct="1">
              <a:spcBef>
                <a:spcPct val="0"/>
              </a:spcBef>
              <a:buFontTx/>
              <a:buAutoNum type="arabicPeriod" startAt="3"/>
              <a:defRPr/>
            </a:pPr>
            <a:endParaRPr lang="en-US" altLang="en-US" b="1" dirty="0">
              <a:ea typeface="ＭＳ Ｐゴシック" panose="020B0600070205080204" pitchFamily="34" charset="-128"/>
            </a:endParaRPr>
          </a:p>
          <a:p>
            <a:pPr marL="228600" indent="-228600" eaLnBrk="1" hangingPunct="1">
              <a:spcBef>
                <a:spcPct val="0"/>
              </a:spcBef>
              <a:buFontTx/>
              <a:buAutoNum type="arabicPeriod" startAt="3"/>
              <a:defRPr/>
            </a:pPr>
            <a:r>
              <a:rPr lang="en-US" altLang="en-US" b="1" dirty="0">
                <a:ea typeface="ＭＳ Ｐゴシック" panose="020B0600070205080204" pitchFamily="34" charset="-128"/>
              </a:rPr>
              <a:t>Not paying attention (run into stationary object, other rider)</a:t>
            </a:r>
          </a:p>
          <a:p>
            <a:pPr marL="228600" indent="-228600" eaLnBrk="1" hangingPunct="1">
              <a:spcBef>
                <a:spcPct val="0"/>
              </a:spcBef>
              <a:buFontTx/>
              <a:buAutoNum type="arabicPeriod" startAt="3"/>
              <a:defRPr/>
            </a:pPr>
            <a:endParaRPr lang="en-US" altLang="en-US" b="1" dirty="0">
              <a:ea typeface="ＭＳ Ｐゴシック" panose="020B0600070205080204" pitchFamily="34" charset="-128"/>
            </a:endParaRPr>
          </a:p>
          <a:p>
            <a:pPr marL="228600" indent="-228600" eaLnBrk="1" hangingPunct="1">
              <a:spcBef>
                <a:spcPct val="0"/>
              </a:spcBef>
              <a:buFontTx/>
              <a:buAutoNum type="arabicPeriod" startAt="3"/>
              <a:defRPr/>
            </a:pPr>
            <a:endParaRPr lang="en-US" altLang="en-US" b="1" dirty="0">
              <a:ea typeface="ＭＳ Ｐゴシック" panose="020B0600070205080204" pitchFamily="34" charset="-128"/>
            </a:endParaRPr>
          </a:p>
          <a:p>
            <a:pPr marL="228600" indent="-228600" eaLnBrk="1" hangingPunct="1">
              <a:spcBef>
                <a:spcPct val="0"/>
              </a:spcBef>
              <a:buFontTx/>
              <a:buAutoNum type="arabicPeriod" startAt="3"/>
              <a:defRPr/>
            </a:pPr>
            <a:endParaRPr lang="en-US" altLang="en-US" b="1" dirty="0">
              <a:ea typeface="ＭＳ Ｐゴシック" panose="020B0600070205080204" pitchFamily="34" charset="-128"/>
            </a:endParaRPr>
          </a:p>
          <a:p>
            <a:pPr marL="228600" indent="-228600" eaLnBrk="1" hangingPunct="1">
              <a:spcBef>
                <a:spcPct val="0"/>
              </a:spcBef>
              <a:buFontTx/>
              <a:buAutoNum type="arabicPeriod" startAt="3"/>
              <a:defRPr/>
            </a:pPr>
            <a:endParaRPr lang="en-US" altLang="en-US" b="1" dirty="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2381250" y="-1106100"/>
            <a:ext cx="7608846" cy="7414525"/>
          </a:xfrm>
          <a:custGeom>
            <a:avLst/>
            <a:gdLst/>
            <a:ahLst/>
            <a:cxnLst/>
            <a:rect l="l" t="t" r="r" b="b"/>
            <a:pathLst>
              <a:path w="308144" h="296581" extrusionOk="0">
                <a:moveTo>
                  <a:pt x="356" y="25194"/>
                </a:moveTo>
                <a:cubicBezTo>
                  <a:pt x="-3390" y="35354"/>
                  <a:pt x="23597" y="61008"/>
                  <a:pt x="28550" y="78153"/>
                </a:cubicBezTo>
                <a:cubicBezTo>
                  <a:pt x="33503" y="95298"/>
                  <a:pt x="27471" y="111618"/>
                  <a:pt x="30074" y="128064"/>
                </a:cubicBezTo>
                <a:cubicBezTo>
                  <a:pt x="32678" y="144511"/>
                  <a:pt x="46902" y="154417"/>
                  <a:pt x="44171" y="176832"/>
                </a:cubicBezTo>
                <a:cubicBezTo>
                  <a:pt x="41441" y="199248"/>
                  <a:pt x="1690" y="245730"/>
                  <a:pt x="13691" y="262557"/>
                </a:cubicBezTo>
                <a:cubicBezTo>
                  <a:pt x="25693" y="279385"/>
                  <a:pt x="73254" y="275448"/>
                  <a:pt x="116180" y="277797"/>
                </a:cubicBezTo>
                <a:cubicBezTo>
                  <a:pt x="159106" y="280147"/>
                  <a:pt x="242228" y="319580"/>
                  <a:pt x="271247" y="276654"/>
                </a:cubicBezTo>
                <a:cubicBezTo>
                  <a:pt x="300267" y="233728"/>
                  <a:pt x="327000" y="63485"/>
                  <a:pt x="290297" y="20241"/>
                </a:cubicBezTo>
                <a:cubicBezTo>
                  <a:pt x="253594" y="-23002"/>
                  <a:pt x="99353" y="16368"/>
                  <a:pt x="51029" y="17193"/>
                </a:cubicBezTo>
                <a:cubicBezTo>
                  <a:pt x="2706" y="18019"/>
                  <a:pt x="4103" y="15034"/>
                  <a:pt x="356" y="25194"/>
                </a:cubicBezTo>
                <a:close/>
              </a:path>
            </a:pathLst>
          </a:custGeom>
          <a:solidFill>
            <a:srgbClr val="664796"/>
          </a:solidFill>
          <a:ln>
            <a:noFill/>
          </a:ln>
        </p:spPr>
      </p:sp>
      <p:sp>
        <p:nvSpPr>
          <p:cNvPr id="10" name="Google Shape;10;p2"/>
          <p:cNvSpPr/>
          <p:nvPr/>
        </p:nvSpPr>
        <p:spPr>
          <a:xfrm>
            <a:off x="7486289" y="4421422"/>
            <a:ext cx="1875407" cy="1707795"/>
          </a:xfrm>
          <a:custGeom>
            <a:avLst/>
            <a:gdLst/>
            <a:ahLst/>
            <a:cxnLst/>
            <a:rect l="l" t="t" r="r" b="b"/>
            <a:pathLst>
              <a:path w="60801" h="55367" extrusionOk="0">
                <a:moveTo>
                  <a:pt x="30399" y="1"/>
                </a:moveTo>
                <a:cubicBezTo>
                  <a:pt x="25107" y="1"/>
                  <a:pt x="19848" y="1863"/>
                  <a:pt x="14120" y="4780"/>
                </a:cubicBezTo>
                <a:cubicBezTo>
                  <a:pt x="10086" y="6797"/>
                  <a:pt x="5956" y="8911"/>
                  <a:pt x="3362" y="12656"/>
                </a:cubicBezTo>
                <a:cubicBezTo>
                  <a:pt x="385" y="16691"/>
                  <a:pt x="0" y="21589"/>
                  <a:pt x="192" y="26392"/>
                </a:cubicBezTo>
                <a:lnTo>
                  <a:pt x="192" y="31194"/>
                </a:lnTo>
                <a:cubicBezTo>
                  <a:pt x="192" y="44737"/>
                  <a:pt x="11526" y="49636"/>
                  <a:pt x="22956" y="53670"/>
                </a:cubicBezTo>
                <a:cubicBezTo>
                  <a:pt x="26292" y="54815"/>
                  <a:pt x="29227" y="55366"/>
                  <a:pt x="31867" y="55366"/>
                </a:cubicBezTo>
                <a:cubicBezTo>
                  <a:pt x="39418" y="55366"/>
                  <a:pt x="44560" y="50857"/>
                  <a:pt x="49755" y="42816"/>
                </a:cubicBezTo>
                <a:cubicBezTo>
                  <a:pt x="53500" y="37053"/>
                  <a:pt x="59744" y="30234"/>
                  <a:pt x="60224" y="23126"/>
                </a:cubicBezTo>
                <a:cubicBezTo>
                  <a:pt x="60800" y="14866"/>
                  <a:pt x="49755" y="7950"/>
                  <a:pt x="43607" y="4108"/>
                </a:cubicBezTo>
                <a:cubicBezTo>
                  <a:pt x="39005" y="1226"/>
                  <a:pt x="34691" y="1"/>
                  <a:pt x="30399" y="1"/>
                </a:cubicBezTo>
                <a:close/>
              </a:path>
            </a:pathLst>
          </a:custGeom>
          <a:solidFill>
            <a:srgbClr val="ED71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821500" y="3517675"/>
            <a:ext cx="3962287" cy="2162944"/>
          </a:xfrm>
          <a:custGeom>
            <a:avLst/>
            <a:gdLst/>
            <a:ahLst/>
            <a:cxnLst/>
            <a:rect l="l" t="t" r="r" b="b"/>
            <a:pathLst>
              <a:path w="128458" h="70123" extrusionOk="0">
                <a:moveTo>
                  <a:pt x="112028" y="0"/>
                </a:moveTo>
                <a:cubicBezTo>
                  <a:pt x="103252" y="0"/>
                  <a:pt x="93707" y="377"/>
                  <a:pt x="87407" y="7018"/>
                </a:cubicBezTo>
                <a:cubicBezTo>
                  <a:pt x="79146" y="15855"/>
                  <a:pt x="72327" y="22290"/>
                  <a:pt x="61857" y="28341"/>
                </a:cubicBezTo>
                <a:cubicBezTo>
                  <a:pt x="49563" y="33624"/>
                  <a:pt x="34099" y="34584"/>
                  <a:pt x="21036" y="37274"/>
                </a:cubicBezTo>
                <a:cubicBezTo>
                  <a:pt x="17866" y="37946"/>
                  <a:pt x="14793" y="38618"/>
                  <a:pt x="12007" y="40059"/>
                </a:cubicBezTo>
                <a:cubicBezTo>
                  <a:pt x="5764" y="43229"/>
                  <a:pt x="5091" y="49472"/>
                  <a:pt x="3363" y="55523"/>
                </a:cubicBezTo>
                <a:cubicBezTo>
                  <a:pt x="3170" y="56580"/>
                  <a:pt x="385" y="68970"/>
                  <a:pt x="1" y="68970"/>
                </a:cubicBezTo>
                <a:cubicBezTo>
                  <a:pt x="26223" y="68970"/>
                  <a:pt x="52636" y="70123"/>
                  <a:pt x="78762" y="70123"/>
                </a:cubicBezTo>
                <a:cubicBezTo>
                  <a:pt x="82412" y="70027"/>
                  <a:pt x="85870" y="70027"/>
                  <a:pt x="88943" y="68778"/>
                </a:cubicBezTo>
                <a:cubicBezTo>
                  <a:pt x="89136" y="68778"/>
                  <a:pt x="89232" y="68682"/>
                  <a:pt x="89328" y="68682"/>
                </a:cubicBezTo>
                <a:cubicBezTo>
                  <a:pt x="95187" y="66281"/>
                  <a:pt x="94514" y="60614"/>
                  <a:pt x="98452" y="56676"/>
                </a:cubicBezTo>
                <a:cubicBezTo>
                  <a:pt x="105080" y="50144"/>
                  <a:pt x="116126" y="46591"/>
                  <a:pt x="118047" y="36505"/>
                </a:cubicBezTo>
                <a:cubicBezTo>
                  <a:pt x="119483" y="29325"/>
                  <a:pt x="128458" y="5"/>
                  <a:pt x="115485" y="5"/>
                </a:cubicBezTo>
                <a:cubicBezTo>
                  <a:pt x="115442" y="5"/>
                  <a:pt x="115400" y="6"/>
                  <a:pt x="115357" y="6"/>
                </a:cubicBezTo>
                <a:cubicBezTo>
                  <a:pt x="114266" y="6"/>
                  <a:pt x="113153" y="0"/>
                  <a:pt x="112028" y="0"/>
                </a:cubicBezTo>
                <a:close/>
              </a:path>
            </a:pathLst>
          </a:custGeom>
          <a:solidFill>
            <a:srgbClr val="C0D7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2700000">
            <a:off x="5950224" y="3604365"/>
            <a:ext cx="1259145" cy="1102056"/>
          </a:xfrm>
          <a:custGeom>
            <a:avLst/>
            <a:gdLst/>
            <a:ahLst/>
            <a:cxnLst/>
            <a:rect l="l" t="t" r="r" b="b"/>
            <a:pathLst>
              <a:path w="40823" h="35730" extrusionOk="0">
                <a:moveTo>
                  <a:pt x="10421" y="0"/>
                </a:moveTo>
                <a:cubicBezTo>
                  <a:pt x="6953" y="0"/>
                  <a:pt x="1575" y="2449"/>
                  <a:pt x="673" y="5318"/>
                </a:cubicBezTo>
                <a:cubicBezTo>
                  <a:pt x="289" y="6279"/>
                  <a:pt x="385" y="7335"/>
                  <a:pt x="385" y="8392"/>
                </a:cubicBezTo>
                <a:cubicBezTo>
                  <a:pt x="481" y="12426"/>
                  <a:pt x="673" y="16268"/>
                  <a:pt x="769" y="20206"/>
                </a:cubicBezTo>
                <a:cubicBezTo>
                  <a:pt x="865" y="22991"/>
                  <a:pt x="1" y="27410"/>
                  <a:pt x="2114" y="29523"/>
                </a:cubicBezTo>
                <a:cubicBezTo>
                  <a:pt x="2882" y="30387"/>
                  <a:pt x="4035" y="30964"/>
                  <a:pt x="5092" y="31348"/>
                </a:cubicBezTo>
                <a:cubicBezTo>
                  <a:pt x="8838" y="32692"/>
                  <a:pt x="12872" y="33557"/>
                  <a:pt x="16618" y="34709"/>
                </a:cubicBezTo>
                <a:cubicBezTo>
                  <a:pt x="18367" y="35293"/>
                  <a:pt x="20291" y="35729"/>
                  <a:pt x="22214" y="35729"/>
                </a:cubicBezTo>
                <a:cubicBezTo>
                  <a:pt x="23775" y="35729"/>
                  <a:pt x="25335" y="35441"/>
                  <a:pt x="26799" y="34709"/>
                </a:cubicBezTo>
                <a:cubicBezTo>
                  <a:pt x="28720" y="33749"/>
                  <a:pt x="30545" y="32308"/>
                  <a:pt x="32370" y="30867"/>
                </a:cubicBezTo>
                <a:cubicBezTo>
                  <a:pt x="34483" y="29235"/>
                  <a:pt x="40054" y="26161"/>
                  <a:pt x="40630" y="23183"/>
                </a:cubicBezTo>
                <a:cubicBezTo>
                  <a:pt x="40822" y="22127"/>
                  <a:pt x="40534" y="21070"/>
                  <a:pt x="39093" y="19822"/>
                </a:cubicBezTo>
                <a:cubicBezTo>
                  <a:pt x="34291" y="16268"/>
                  <a:pt x="29296" y="12618"/>
                  <a:pt x="24494" y="9064"/>
                </a:cubicBezTo>
                <a:cubicBezTo>
                  <a:pt x="20556" y="6183"/>
                  <a:pt x="16714" y="1956"/>
                  <a:pt x="12007" y="228"/>
                </a:cubicBezTo>
                <a:cubicBezTo>
                  <a:pt x="11557" y="73"/>
                  <a:pt x="11017" y="0"/>
                  <a:pt x="10421" y="0"/>
                </a:cubicBezTo>
                <a:close/>
              </a:path>
            </a:pathLst>
          </a:custGeom>
          <a:solidFill>
            <a:srgbClr val="ED71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6975050" y="-474700"/>
            <a:ext cx="2096325" cy="1343950"/>
          </a:xfrm>
          <a:custGeom>
            <a:avLst/>
            <a:gdLst/>
            <a:ahLst/>
            <a:cxnLst/>
            <a:rect l="l" t="t" r="r" b="b"/>
            <a:pathLst>
              <a:path w="83853" h="53758" extrusionOk="0">
                <a:moveTo>
                  <a:pt x="20897" y="1"/>
                </a:moveTo>
                <a:cubicBezTo>
                  <a:pt x="19785" y="1"/>
                  <a:pt x="18676" y="87"/>
                  <a:pt x="17578" y="307"/>
                </a:cubicBezTo>
                <a:cubicBezTo>
                  <a:pt x="13832" y="1075"/>
                  <a:pt x="11431" y="3476"/>
                  <a:pt x="9510" y="6358"/>
                </a:cubicBezTo>
                <a:cubicBezTo>
                  <a:pt x="8261" y="8375"/>
                  <a:pt x="7108" y="10584"/>
                  <a:pt x="5956" y="12697"/>
                </a:cubicBezTo>
                <a:cubicBezTo>
                  <a:pt x="3747" y="16539"/>
                  <a:pt x="1249" y="19997"/>
                  <a:pt x="673" y="24511"/>
                </a:cubicBezTo>
                <a:cubicBezTo>
                  <a:pt x="1" y="28257"/>
                  <a:pt x="769" y="32195"/>
                  <a:pt x="3074" y="35077"/>
                </a:cubicBezTo>
                <a:cubicBezTo>
                  <a:pt x="5091" y="37574"/>
                  <a:pt x="7973" y="39303"/>
                  <a:pt x="10854" y="40840"/>
                </a:cubicBezTo>
                <a:cubicBezTo>
                  <a:pt x="18058" y="44682"/>
                  <a:pt x="25454" y="49869"/>
                  <a:pt x="33138" y="52750"/>
                </a:cubicBezTo>
                <a:cubicBezTo>
                  <a:pt x="35064" y="53469"/>
                  <a:pt x="37084" y="53757"/>
                  <a:pt x="39135" y="53757"/>
                </a:cubicBezTo>
                <a:cubicBezTo>
                  <a:pt x="43937" y="53757"/>
                  <a:pt x="48905" y="52175"/>
                  <a:pt x="53213" y="50829"/>
                </a:cubicBezTo>
                <a:cubicBezTo>
                  <a:pt x="57535" y="49292"/>
                  <a:pt x="61953" y="47948"/>
                  <a:pt x="65987" y="45546"/>
                </a:cubicBezTo>
                <a:cubicBezTo>
                  <a:pt x="73960" y="40552"/>
                  <a:pt x="79146" y="29314"/>
                  <a:pt x="82412" y="20766"/>
                </a:cubicBezTo>
                <a:cubicBezTo>
                  <a:pt x="83276" y="18460"/>
                  <a:pt x="83853" y="15963"/>
                  <a:pt x="83276" y="13466"/>
                </a:cubicBezTo>
                <a:cubicBezTo>
                  <a:pt x="81738" y="6177"/>
                  <a:pt x="72552" y="5239"/>
                  <a:pt x="65563" y="5239"/>
                </a:cubicBezTo>
                <a:cubicBezTo>
                  <a:pt x="64263" y="5239"/>
                  <a:pt x="63038" y="5271"/>
                  <a:pt x="61953" y="5301"/>
                </a:cubicBezTo>
                <a:cubicBezTo>
                  <a:pt x="61618" y="5307"/>
                  <a:pt x="61283" y="5310"/>
                  <a:pt x="60947" y="5310"/>
                </a:cubicBezTo>
                <a:cubicBezTo>
                  <a:pt x="50096" y="5310"/>
                  <a:pt x="38566" y="2368"/>
                  <a:pt x="27759" y="691"/>
                </a:cubicBezTo>
                <a:cubicBezTo>
                  <a:pt x="25496" y="368"/>
                  <a:pt x="23189" y="1"/>
                  <a:pt x="20897" y="1"/>
                </a:cubicBezTo>
                <a:close/>
              </a:path>
            </a:pathLst>
          </a:custGeom>
          <a:solidFill>
            <a:srgbClr val="ED71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4550572">
            <a:off x="7711113" y="-674397"/>
            <a:ext cx="2242965" cy="1743328"/>
          </a:xfrm>
          <a:custGeom>
            <a:avLst/>
            <a:gdLst/>
            <a:ahLst/>
            <a:cxnLst/>
            <a:rect l="l" t="t" r="r" b="b"/>
            <a:pathLst>
              <a:path w="89712" h="69728" extrusionOk="0">
                <a:moveTo>
                  <a:pt x="14036" y="0"/>
                </a:moveTo>
                <a:cubicBezTo>
                  <a:pt x="13692" y="0"/>
                  <a:pt x="13336" y="25"/>
                  <a:pt x="12967" y="78"/>
                </a:cubicBezTo>
                <a:cubicBezTo>
                  <a:pt x="7396" y="750"/>
                  <a:pt x="1633" y="7090"/>
                  <a:pt x="865" y="11892"/>
                </a:cubicBezTo>
                <a:cubicBezTo>
                  <a:pt x="0" y="16406"/>
                  <a:pt x="2402" y="20537"/>
                  <a:pt x="4515" y="24379"/>
                </a:cubicBezTo>
                <a:cubicBezTo>
                  <a:pt x="9798" y="33503"/>
                  <a:pt x="13736" y="43589"/>
                  <a:pt x="20363" y="52041"/>
                </a:cubicBezTo>
                <a:cubicBezTo>
                  <a:pt x="30352" y="65008"/>
                  <a:pt x="47545" y="67217"/>
                  <a:pt x="62817" y="69522"/>
                </a:cubicBezTo>
                <a:cubicBezTo>
                  <a:pt x="63748" y="69658"/>
                  <a:pt x="64622" y="69727"/>
                  <a:pt x="65449" y="69727"/>
                </a:cubicBezTo>
                <a:cubicBezTo>
                  <a:pt x="69316" y="69727"/>
                  <a:pt x="72150" y="68201"/>
                  <a:pt x="74920" y="64720"/>
                </a:cubicBezTo>
                <a:cubicBezTo>
                  <a:pt x="82316" y="55787"/>
                  <a:pt x="89711" y="42820"/>
                  <a:pt x="75784" y="36289"/>
                </a:cubicBezTo>
                <a:cubicBezTo>
                  <a:pt x="59552" y="28797"/>
                  <a:pt x="37076" y="26588"/>
                  <a:pt x="25646" y="11412"/>
                </a:cubicBezTo>
                <a:cubicBezTo>
                  <a:pt x="22468" y="7508"/>
                  <a:pt x="19977" y="0"/>
                  <a:pt x="14036" y="0"/>
                </a:cubicBezTo>
                <a:close/>
              </a:path>
            </a:pathLst>
          </a:custGeom>
          <a:solidFill>
            <a:srgbClr val="C0D7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15;p2"/>
          <p:cNvGrpSpPr/>
          <p:nvPr/>
        </p:nvGrpSpPr>
        <p:grpSpPr>
          <a:xfrm rot="1304382" flipH="1">
            <a:off x="5439237" y="-1247277"/>
            <a:ext cx="2511815" cy="2192406"/>
            <a:chOff x="4465600" y="-1123075"/>
            <a:chExt cx="2511750" cy="2192350"/>
          </a:xfrm>
        </p:grpSpPr>
        <p:sp>
          <p:nvSpPr>
            <p:cNvPr id="16" name="Google Shape;16;p2"/>
            <p:cNvSpPr/>
            <p:nvPr/>
          </p:nvSpPr>
          <p:spPr>
            <a:xfrm>
              <a:off x="4465600" y="-1123075"/>
              <a:ext cx="2511750" cy="2192350"/>
            </a:xfrm>
            <a:custGeom>
              <a:avLst/>
              <a:gdLst/>
              <a:ahLst/>
              <a:cxnLst/>
              <a:rect l="l" t="t" r="r" b="b"/>
              <a:pathLst>
                <a:path w="100470" h="87694" fill="none" extrusionOk="0">
                  <a:moveTo>
                    <a:pt x="40246" y="2498"/>
                  </a:moveTo>
                  <a:cubicBezTo>
                    <a:pt x="31698" y="4034"/>
                    <a:pt x="23437" y="7108"/>
                    <a:pt x="16233" y="10278"/>
                  </a:cubicBezTo>
                  <a:cubicBezTo>
                    <a:pt x="1" y="17673"/>
                    <a:pt x="3267" y="33234"/>
                    <a:pt x="4515" y="47833"/>
                  </a:cubicBezTo>
                  <a:cubicBezTo>
                    <a:pt x="4996" y="52828"/>
                    <a:pt x="5380" y="58207"/>
                    <a:pt x="8165" y="62721"/>
                  </a:cubicBezTo>
                  <a:cubicBezTo>
                    <a:pt x="11719" y="68484"/>
                    <a:pt x="19019" y="69540"/>
                    <a:pt x="25070" y="71461"/>
                  </a:cubicBezTo>
                  <a:cubicBezTo>
                    <a:pt x="41207" y="76840"/>
                    <a:pt x="57535" y="81547"/>
                    <a:pt x="73672" y="86445"/>
                  </a:cubicBezTo>
                  <a:cubicBezTo>
                    <a:pt x="75593" y="87022"/>
                    <a:pt x="77706" y="87694"/>
                    <a:pt x="79723" y="87502"/>
                  </a:cubicBezTo>
                  <a:cubicBezTo>
                    <a:pt x="85006" y="87310"/>
                    <a:pt x="88463" y="82027"/>
                    <a:pt x="90865" y="77897"/>
                  </a:cubicBezTo>
                  <a:cubicBezTo>
                    <a:pt x="92305" y="75400"/>
                    <a:pt x="96532" y="69348"/>
                    <a:pt x="95187" y="66371"/>
                  </a:cubicBezTo>
                  <a:cubicBezTo>
                    <a:pt x="94707" y="65314"/>
                    <a:pt x="94034" y="64450"/>
                    <a:pt x="93170" y="63777"/>
                  </a:cubicBezTo>
                  <a:cubicBezTo>
                    <a:pt x="91345" y="62049"/>
                    <a:pt x="89520" y="60416"/>
                    <a:pt x="87503" y="58975"/>
                  </a:cubicBezTo>
                  <a:cubicBezTo>
                    <a:pt x="84429" y="56670"/>
                    <a:pt x="82124" y="54269"/>
                    <a:pt x="83181" y="50042"/>
                  </a:cubicBezTo>
                  <a:cubicBezTo>
                    <a:pt x="85006" y="43127"/>
                    <a:pt x="92209" y="38901"/>
                    <a:pt x="96628" y="33714"/>
                  </a:cubicBezTo>
                  <a:cubicBezTo>
                    <a:pt x="100470" y="29199"/>
                    <a:pt x="95187" y="24493"/>
                    <a:pt x="91921" y="21515"/>
                  </a:cubicBezTo>
                  <a:cubicBezTo>
                    <a:pt x="87887" y="17769"/>
                    <a:pt x="83949" y="13927"/>
                    <a:pt x="79723" y="10278"/>
                  </a:cubicBezTo>
                  <a:cubicBezTo>
                    <a:pt x="68677" y="1057"/>
                    <a:pt x="54173" y="0"/>
                    <a:pt x="40246" y="2498"/>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525650" y="-1015025"/>
              <a:ext cx="2266800" cy="1988250"/>
            </a:xfrm>
            <a:custGeom>
              <a:avLst/>
              <a:gdLst/>
              <a:ahLst/>
              <a:cxnLst/>
              <a:rect l="l" t="t" r="r" b="b"/>
              <a:pathLst>
                <a:path w="90672" h="79530" fill="none" extrusionOk="0">
                  <a:moveTo>
                    <a:pt x="36403" y="2402"/>
                  </a:moveTo>
                  <a:cubicBezTo>
                    <a:pt x="28623" y="3842"/>
                    <a:pt x="21131" y="6436"/>
                    <a:pt x="14600" y="9509"/>
                  </a:cubicBezTo>
                  <a:cubicBezTo>
                    <a:pt x="0" y="16041"/>
                    <a:pt x="2786" y="30160"/>
                    <a:pt x="4034" y="43511"/>
                  </a:cubicBezTo>
                  <a:cubicBezTo>
                    <a:pt x="4515" y="48026"/>
                    <a:pt x="4899" y="52828"/>
                    <a:pt x="7300" y="56766"/>
                  </a:cubicBezTo>
                  <a:cubicBezTo>
                    <a:pt x="10566" y="61953"/>
                    <a:pt x="17001" y="62913"/>
                    <a:pt x="22476" y="64834"/>
                  </a:cubicBezTo>
                  <a:cubicBezTo>
                    <a:pt x="36884" y="69733"/>
                    <a:pt x="51483" y="74055"/>
                    <a:pt x="66179" y="78377"/>
                  </a:cubicBezTo>
                  <a:cubicBezTo>
                    <a:pt x="67908" y="78858"/>
                    <a:pt x="69733" y="79530"/>
                    <a:pt x="71558" y="79338"/>
                  </a:cubicBezTo>
                  <a:cubicBezTo>
                    <a:pt x="76360" y="79146"/>
                    <a:pt x="79434" y="74439"/>
                    <a:pt x="81643" y="70789"/>
                  </a:cubicBezTo>
                  <a:cubicBezTo>
                    <a:pt x="82988" y="68580"/>
                    <a:pt x="86638" y="63297"/>
                    <a:pt x="85677" y="60512"/>
                  </a:cubicBezTo>
                  <a:cubicBezTo>
                    <a:pt x="85389" y="59552"/>
                    <a:pt x="84621" y="58783"/>
                    <a:pt x="83948" y="58111"/>
                  </a:cubicBezTo>
                  <a:cubicBezTo>
                    <a:pt x="82315" y="56574"/>
                    <a:pt x="80683" y="55133"/>
                    <a:pt x="78954" y="53789"/>
                  </a:cubicBezTo>
                  <a:cubicBezTo>
                    <a:pt x="76264" y="51771"/>
                    <a:pt x="74151" y="49562"/>
                    <a:pt x="75304" y="45720"/>
                  </a:cubicBezTo>
                  <a:cubicBezTo>
                    <a:pt x="76937" y="39381"/>
                    <a:pt x="83276" y="35635"/>
                    <a:pt x="87310" y="30833"/>
                  </a:cubicBezTo>
                  <a:cubicBezTo>
                    <a:pt x="90672" y="26798"/>
                    <a:pt x="85965" y="22476"/>
                    <a:pt x="83084" y="19787"/>
                  </a:cubicBezTo>
                  <a:cubicBezTo>
                    <a:pt x="79338" y="16425"/>
                    <a:pt x="75880" y="12967"/>
                    <a:pt x="72134" y="9605"/>
                  </a:cubicBezTo>
                  <a:cubicBezTo>
                    <a:pt x="62337" y="1153"/>
                    <a:pt x="49082" y="0"/>
                    <a:pt x="36403" y="2402"/>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588075" y="-904575"/>
              <a:ext cx="2017075" cy="1776950"/>
            </a:xfrm>
            <a:custGeom>
              <a:avLst/>
              <a:gdLst/>
              <a:ahLst/>
              <a:cxnLst/>
              <a:rect l="l" t="t" r="r" b="b"/>
              <a:pathLst>
                <a:path w="80683" h="71078" fill="none" extrusionOk="0">
                  <a:moveTo>
                    <a:pt x="32562" y="2018"/>
                  </a:moveTo>
                  <a:cubicBezTo>
                    <a:pt x="25550" y="3363"/>
                    <a:pt x="18826" y="5668"/>
                    <a:pt x="12967" y="8453"/>
                  </a:cubicBezTo>
                  <a:cubicBezTo>
                    <a:pt x="1" y="14408"/>
                    <a:pt x="2306" y="26895"/>
                    <a:pt x="3650" y="38901"/>
                  </a:cubicBezTo>
                  <a:cubicBezTo>
                    <a:pt x="4131" y="42935"/>
                    <a:pt x="4419" y="47353"/>
                    <a:pt x="6628" y="50811"/>
                  </a:cubicBezTo>
                  <a:cubicBezTo>
                    <a:pt x="9510" y="55422"/>
                    <a:pt x="15273" y="56382"/>
                    <a:pt x="19979" y="58015"/>
                  </a:cubicBezTo>
                  <a:cubicBezTo>
                    <a:pt x="32658" y="62433"/>
                    <a:pt x="45528" y="66275"/>
                    <a:pt x="58687" y="70117"/>
                  </a:cubicBezTo>
                  <a:cubicBezTo>
                    <a:pt x="60320" y="70598"/>
                    <a:pt x="61857" y="71078"/>
                    <a:pt x="63490" y="70982"/>
                  </a:cubicBezTo>
                  <a:cubicBezTo>
                    <a:pt x="67716" y="70886"/>
                    <a:pt x="70598" y="66660"/>
                    <a:pt x="72519" y="63586"/>
                  </a:cubicBezTo>
                  <a:cubicBezTo>
                    <a:pt x="73767" y="61473"/>
                    <a:pt x="77129" y="56958"/>
                    <a:pt x="76265" y="54557"/>
                  </a:cubicBezTo>
                  <a:cubicBezTo>
                    <a:pt x="75880" y="53693"/>
                    <a:pt x="75304" y="53020"/>
                    <a:pt x="74728" y="52348"/>
                  </a:cubicBezTo>
                  <a:cubicBezTo>
                    <a:pt x="73383" y="51003"/>
                    <a:pt x="71942" y="49755"/>
                    <a:pt x="70502" y="48506"/>
                  </a:cubicBezTo>
                  <a:cubicBezTo>
                    <a:pt x="68100" y="46585"/>
                    <a:pt x="66371" y="44760"/>
                    <a:pt x="67236" y="41302"/>
                  </a:cubicBezTo>
                  <a:cubicBezTo>
                    <a:pt x="68677" y="35635"/>
                    <a:pt x="74344" y="32274"/>
                    <a:pt x="77705" y="27951"/>
                  </a:cubicBezTo>
                  <a:cubicBezTo>
                    <a:pt x="80683" y="24301"/>
                    <a:pt x="76649" y="20459"/>
                    <a:pt x="73959" y="18154"/>
                  </a:cubicBezTo>
                  <a:cubicBezTo>
                    <a:pt x="70694" y="15177"/>
                    <a:pt x="67620" y="11911"/>
                    <a:pt x="64354" y="9029"/>
                  </a:cubicBezTo>
                  <a:cubicBezTo>
                    <a:pt x="55806" y="1249"/>
                    <a:pt x="43992" y="1"/>
                    <a:pt x="32562" y="2018"/>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648100" y="-794100"/>
              <a:ext cx="1774575" cy="1568025"/>
            </a:xfrm>
            <a:custGeom>
              <a:avLst/>
              <a:gdLst/>
              <a:ahLst/>
              <a:cxnLst/>
              <a:rect l="l" t="t" r="r" b="b"/>
              <a:pathLst>
                <a:path w="70983" h="62721" fill="none" extrusionOk="0">
                  <a:moveTo>
                    <a:pt x="28720" y="1825"/>
                  </a:moveTo>
                  <a:cubicBezTo>
                    <a:pt x="22573" y="2882"/>
                    <a:pt x="16618" y="5091"/>
                    <a:pt x="11431" y="7492"/>
                  </a:cubicBezTo>
                  <a:cubicBezTo>
                    <a:pt x="1" y="12775"/>
                    <a:pt x="2018" y="23821"/>
                    <a:pt x="3267" y="34386"/>
                  </a:cubicBezTo>
                  <a:cubicBezTo>
                    <a:pt x="3651" y="37844"/>
                    <a:pt x="3939" y="41686"/>
                    <a:pt x="5860" y="44759"/>
                  </a:cubicBezTo>
                  <a:cubicBezTo>
                    <a:pt x="8453" y="48794"/>
                    <a:pt x="13352" y="49658"/>
                    <a:pt x="17386" y="51099"/>
                  </a:cubicBezTo>
                  <a:cubicBezTo>
                    <a:pt x="28432" y="55037"/>
                    <a:pt x="39670" y="58399"/>
                    <a:pt x="51196" y="61856"/>
                  </a:cubicBezTo>
                  <a:cubicBezTo>
                    <a:pt x="52444" y="62241"/>
                    <a:pt x="53885" y="62721"/>
                    <a:pt x="55326" y="62625"/>
                  </a:cubicBezTo>
                  <a:cubicBezTo>
                    <a:pt x="59072" y="62529"/>
                    <a:pt x="61473" y="58879"/>
                    <a:pt x="63298" y="56285"/>
                  </a:cubicBezTo>
                  <a:cubicBezTo>
                    <a:pt x="64451" y="54557"/>
                    <a:pt x="67332" y="50618"/>
                    <a:pt x="66756" y="48409"/>
                  </a:cubicBezTo>
                  <a:cubicBezTo>
                    <a:pt x="66564" y="47737"/>
                    <a:pt x="66083" y="47161"/>
                    <a:pt x="65603" y="46680"/>
                  </a:cubicBezTo>
                  <a:cubicBezTo>
                    <a:pt x="64451" y="45432"/>
                    <a:pt x="63298" y="44375"/>
                    <a:pt x="62049" y="43319"/>
                  </a:cubicBezTo>
                  <a:cubicBezTo>
                    <a:pt x="60032" y="41590"/>
                    <a:pt x="58592" y="39957"/>
                    <a:pt x="59456" y="37075"/>
                  </a:cubicBezTo>
                  <a:cubicBezTo>
                    <a:pt x="60801" y="32081"/>
                    <a:pt x="65603" y="29007"/>
                    <a:pt x="68485" y="25261"/>
                  </a:cubicBezTo>
                  <a:cubicBezTo>
                    <a:pt x="70982" y="21996"/>
                    <a:pt x="67524" y="18634"/>
                    <a:pt x="65315" y="16521"/>
                  </a:cubicBezTo>
                  <a:cubicBezTo>
                    <a:pt x="62530" y="13831"/>
                    <a:pt x="59936" y="10950"/>
                    <a:pt x="57055" y="8356"/>
                  </a:cubicBezTo>
                  <a:cubicBezTo>
                    <a:pt x="49467" y="1249"/>
                    <a:pt x="38997" y="0"/>
                    <a:pt x="28720" y="1825"/>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710550" y="-686050"/>
              <a:ext cx="1524825" cy="1363925"/>
            </a:xfrm>
            <a:custGeom>
              <a:avLst/>
              <a:gdLst/>
              <a:ahLst/>
              <a:cxnLst/>
              <a:rect l="l" t="t" r="r" b="b"/>
              <a:pathLst>
                <a:path w="60993" h="54557" fill="none" extrusionOk="0">
                  <a:moveTo>
                    <a:pt x="24877" y="1633"/>
                  </a:moveTo>
                  <a:cubicBezTo>
                    <a:pt x="19594" y="2594"/>
                    <a:pt x="14312" y="4323"/>
                    <a:pt x="9893" y="6532"/>
                  </a:cubicBezTo>
                  <a:cubicBezTo>
                    <a:pt x="0" y="11238"/>
                    <a:pt x="1633" y="20747"/>
                    <a:pt x="2786" y="29968"/>
                  </a:cubicBezTo>
                  <a:cubicBezTo>
                    <a:pt x="3170" y="32946"/>
                    <a:pt x="3554" y="36211"/>
                    <a:pt x="5091" y="38805"/>
                  </a:cubicBezTo>
                  <a:cubicBezTo>
                    <a:pt x="7204" y="42358"/>
                    <a:pt x="11430" y="43127"/>
                    <a:pt x="14888" y="44472"/>
                  </a:cubicBezTo>
                  <a:cubicBezTo>
                    <a:pt x="24301" y="48121"/>
                    <a:pt x="33810" y="51003"/>
                    <a:pt x="43703" y="53884"/>
                  </a:cubicBezTo>
                  <a:cubicBezTo>
                    <a:pt x="44952" y="54173"/>
                    <a:pt x="46104" y="54557"/>
                    <a:pt x="47353" y="54461"/>
                  </a:cubicBezTo>
                  <a:cubicBezTo>
                    <a:pt x="50427" y="54365"/>
                    <a:pt x="52636" y="51291"/>
                    <a:pt x="54173" y="49178"/>
                  </a:cubicBezTo>
                  <a:cubicBezTo>
                    <a:pt x="55229" y="47737"/>
                    <a:pt x="57822" y="44375"/>
                    <a:pt x="57342" y="42647"/>
                  </a:cubicBezTo>
                  <a:cubicBezTo>
                    <a:pt x="57150" y="42070"/>
                    <a:pt x="56670" y="41590"/>
                    <a:pt x="56382" y="41110"/>
                  </a:cubicBezTo>
                  <a:cubicBezTo>
                    <a:pt x="55517" y="40149"/>
                    <a:pt x="54557" y="39093"/>
                    <a:pt x="53596" y="38228"/>
                  </a:cubicBezTo>
                  <a:cubicBezTo>
                    <a:pt x="52059" y="36788"/>
                    <a:pt x="50811" y="35347"/>
                    <a:pt x="51387" y="32849"/>
                  </a:cubicBezTo>
                  <a:cubicBezTo>
                    <a:pt x="52540" y="28623"/>
                    <a:pt x="56478" y="25838"/>
                    <a:pt x="58975" y="22668"/>
                  </a:cubicBezTo>
                  <a:cubicBezTo>
                    <a:pt x="60992" y="19883"/>
                    <a:pt x="58111" y="16905"/>
                    <a:pt x="56382" y="15080"/>
                  </a:cubicBezTo>
                  <a:cubicBezTo>
                    <a:pt x="54077" y="12679"/>
                    <a:pt x="51771" y="10278"/>
                    <a:pt x="49466" y="7972"/>
                  </a:cubicBezTo>
                  <a:cubicBezTo>
                    <a:pt x="43031" y="1249"/>
                    <a:pt x="33906" y="0"/>
                    <a:pt x="24877" y="1633"/>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775375" y="-573200"/>
              <a:ext cx="1272700" cy="1147825"/>
            </a:xfrm>
            <a:custGeom>
              <a:avLst/>
              <a:gdLst/>
              <a:ahLst/>
              <a:cxnLst/>
              <a:rect l="l" t="t" r="r" b="b"/>
              <a:pathLst>
                <a:path w="50908" h="45913" fill="none" extrusionOk="0">
                  <a:moveTo>
                    <a:pt x="20843" y="1249"/>
                  </a:moveTo>
                  <a:cubicBezTo>
                    <a:pt x="16329" y="2114"/>
                    <a:pt x="12007" y="3651"/>
                    <a:pt x="8165" y="5476"/>
                  </a:cubicBezTo>
                  <a:cubicBezTo>
                    <a:pt x="0" y="9414"/>
                    <a:pt x="1057" y="17482"/>
                    <a:pt x="2210" y="25358"/>
                  </a:cubicBezTo>
                  <a:cubicBezTo>
                    <a:pt x="2594" y="27855"/>
                    <a:pt x="2882" y="30449"/>
                    <a:pt x="4131" y="32658"/>
                  </a:cubicBezTo>
                  <a:cubicBezTo>
                    <a:pt x="5956" y="35539"/>
                    <a:pt x="9317" y="36212"/>
                    <a:pt x="12199" y="37460"/>
                  </a:cubicBezTo>
                  <a:cubicBezTo>
                    <a:pt x="19883" y="40534"/>
                    <a:pt x="27567" y="42935"/>
                    <a:pt x="36019" y="45336"/>
                  </a:cubicBezTo>
                  <a:cubicBezTo>
                    <a:pt x="36980" y="45624"/>
                    <a:pt x="37940" y="45913"/>
                    <a:pt x="38997" y="45817"/>
                  </a:cubicBezTo>
                  <a:cubicBezTo>
                    <a:pt x="41590" y="45721"/>
                    <a:pt x="43319" y="43319"/>
                    <a:pt x="44760" y="41590"/>
                  </a:cubicBezTo>
                  <a:cubicBezTo>
                    <a:pt x="45720" y="40438"/>
                    <a:pt x="47834" y="37748"/>
                    <a:pt x="47545" y="36308"/>
                  </a:cubicBezTo>
                  <a:cubicBezTo>
                    <a:pt x="47353" y="35923"/>
                    <a:pt x="47161" y="35539"/>
                    <a:pt x="46777" y="35059"/>
                  </a:cubicBezTo>
                  <a:cubicBezTo>
                    <a:pt x="46201" y="34195"/>
                    <a:pt x="45432" y="33330"/>
                    <a:pt x="44664" y="32658"/>
                  </a:cubicBezTo>
                  <a:cubicBezTo>
                    <a:pt x="43415" y="31409"/>
                    <a:pt x="42455" y="30256"/>
                    <a:pt x="43031" y="28047"/>
                  </a:cubicBezTo>
                  <a:cubicBezTo>
                    <a:pt x="43992" y="24590"/>
                    <a:pt x="47161" y="22188"/>
                    <a:pt x="49178" y="19307"/>
                  </a:cubicBezTo>
                  <a:cubicBezTo>
                    <a:pt x="50907" y="16906"/>
                    <a:pt x="48506" y="14504"/>
                    <a:pt x="47065" y="12775"/>
                  </a:cubicBezTo>
                  <a:cubicBezTo>
                    <a:pt x="45240" y="10758"/>
                    <a:pt x="43319" y="8741"/>
                    <a:pt x="41494" y="6724"/>
                  </a:cubicBezTo>
                  <a:cubicBezTo>
                    <a:pt x="36596" y="1153"/>
                    <a:pt x="28623" y="1"/>
                    <a:pt x="20843" y="1249"/>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835400" y="-465150"/>
              <a:ext cx="1025375" cy="941325"/>
            </a:xfrm>
            <a:custGeom>
              <a:avLst/>
              <a:gdLst/>
              <a:ahLst/>
              <a:cxnLst/>
              <a:rect l="l" t="t" r="r" b="b"/>
              <a:pathLst>
                <a:path w="41015" h="37653" fill="none" extrusionOk="0">
                  <a:moveTo>
                    <a:pt x="17002" y="1154"/>
                  </a:moveTo>
                  <a:cubicBezTo>
                    <a:pt x="13256" y="1730"/>
                    <a:pt x="9702" y="3075"/>
                    <a:pt x="6532" y="4611"/>
                  </a:cubicBezTo>
                  <a:cubicBezTo>
                    <a:pt x="1" y="7973"/>
                    <a:pt x="577" y="14408"/>
                    <a:pt x="1730" y="21036"/>
                  </a:cubicBezTo>
                  <a:cubicBezTo>
                    <a:pt x="2114" y="23053"/>
                    <a:pt x="2402" y="25070"/>
                    <a:pt x="3459" y="26895"/>
                  </a:cubicBezTo>
                  <a:cubicBezTo>
                    <a:pt x="4899" y="29104"/>
                    <a:pt x="7493" y="29873"/>
                    <a:pt x="9702" y="30833"/>
                  </a:cubicBezTo>
                  <a:cubicBezTo>
                    <a:pt x="15657" y="33522"/>
                    <a:pt x="21708" y="35443"/>
                    <a:pt x="28528" y="37364"/>
                  </a:cubicBezTo>
                  <a:cubicBezTo>
                    <a:pt x="29296" y="37557"/>
                    <a:pt x="30065" y="37653"/>
                    <a:pt x="30929" y="37653"/>
                  </a:cubicBezTo>
                  <a:cubicBezTo>
                    <a:pt x="32946" y="37653"/>
                    <a:pt x="34387" y="35732"/>
                    <a:pt x="35635" y="34579"/>
                  </a:cubicBezTo>
                  <a:cubicBezTo>
                    <a:pt x="36500" y="33618"/>
                    <a:pt x="38229" y="31697"/>
                    <a:pt x="38133" y="30641"/>
                  </a:cubicBezTo>
                  <a:cubicBezTo>
                    <a:pt x="38133" y="30257"/>
                    <a:pt x="37941" y="29873"/>
                    <a:pt x="37652" y="29680"/>
                  </a:cubicBezTo>
                  <a:cubicBezTo>
                    <a:pt x="37268" y="29008"/>
                    <a:pt x="36788" y="28336"/>
                    <a:pt x="36212" y="27759"/>
                  </a:cubicBezTo>
                  <a:cubicBezTo>
                    <a:pt x="35347" y="26703"/>
                    <a:pt x="34771" y="25646"/>
                    <a:pt x="35155" y="24013"/>
                  </a:cubicBezTo>
                  <a:cubicBezTo>
                    <a:pt x="35828" y="21132"/>
                    <a:pt x="38229" y="19211"/>
                    <a:pt x="39862" y="16810"/>
                  </a:cubicBezTo>
                  <a:cubicBezTo>
                    <a:pt x="41014" y="14889"/>
                    <a:pt x="39381" y="12872"/>
                    <a:pt x="38133" y="11527"/>
                  </a:cubicBezTo>
                  <a:cubicBezTo>
                    <a:pt x="36692" y="9798"/>
                    <a:pt x="35251" y="8165"/>
                    <a:pt x="33907" y="6436"/>
                  </a:cubicBezTo>
                  <a:cubicBezTo>
                    <a:pt x="30257" y="1250"/>
                    <a:pt x="23629" y="1"/>
                    <a:pt x="17002" y="1154"/>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900250" y="-354675"/>
              <a:ext cx="778025" cy="730000"/>
            </a:xfrm>
            <a:custGeom>
              <a:avLst/>
              <a:gdLst/>
              <a:ahLst/>
              <a:cxnLst/>
              <a:rect l="l" t="t" r="r" b="b"/>
              <a:pathLst>
                <a:path w="31121" h="29200" fill="none" extrusionOk="0">
                  <a:moveTo>
                    <a:pt x="13063" y="865"/>
                  </a:moveTo>
                  <a:cubicBezTo>
                    <a:pt x="10181" y="1345"/>
                    <a:pt x="7300" y="2402"/>
                    <a:pt x="4899" y="3554"/>
                  </a:cubicBezTo>
                  <a:cubicBezTo>
                    <a:pt x="0" y="6244"/>
                    <a:pt x="96" y="11142"/>
                    <a:pt x="1345" y="16329"/>
                  </a:cubicBezTo>
                  <a:cubicBezTo>
                    <a:pt x="1633" y="17770"/>
                    <a:pt x="1921" y="19306"/>
                    <a:pt x="2593" y="20651"/>
                  </a:cubicBezTo>
                  <a:cubicBezTo>
                    <a:pt x="3746" y="22476"/>
                    <a:pt x="5571" y="23052"/>
                    <a:pt x="7108" y="23917"/>
                  </a:cubicBezTo>
                  <a:cubicBezTo>
                    <a:pt x="11430" y="26222"/>
                    <a:pt x="15752" y="27663"/>
                    <a:pt x="20939" y="28911"/>
                  </a:cubicBezTo>
                  <a:cubicBezTo>
                    <a:pt x="21515" y="29103"/>
                    <a:pt x="21996" y="29199"/>
                    <a:pt x="22572" y="29199"/>
                  </a:cubicBezTo>
                  <a:cubicBezTo>
                    <a:pt x="24109" y="29199"/>
                    <a:pt x="25261" y="27855"/>
                    <a:pt x="26222" y="26990"/>
                  </a:cubicBezTo>
                  <a:cubicBezTo>
                    <a:pt x="26894" y="26414"/>
                    <a:pt x="28335" y="25069"/>
                    <a:pt x="28335" y="24205"/>
                  </a:cubicBezTo>
                  <a:cubicBezTo>
                    <a:pt x="28335" y="24013"/>
                    <a:pt x="28239" y="23725"/>
                    <a:pt x="28239" y="23533"/>
                  </a:cubicBezTo>
                  <a:cubicBezTo>
                    <a:pt x="27951" y="23052"/>
                    <a:pt x="27855" y="22572"/>
                    <a:pt x="27471" y="22092"/>
                  </a:cubicBezTo>
                  <a:cubicBezTo>
                    <a:pt x="26990" y="21323"/>
                    <a:pt x="26702" y="20555"/>
                    <a:pt x="26990" y="19210"/>
                  </a:cubicBezTo>
                  <a:cubicBezTo>
                    <a:pt x="27663" y="17001"/>
                    <a:pt x="29199" y="15368"/>
                    <a:pt x="30256" y="13543"/>
                  </a:cubicBezTo>
                  <a:cubicBezTo>
                    <a:pt x="31120" y="12007"/>
                    <a:pt x="29872" y="10566"/>
                    <a:pt x="29199" y="9317"/>
                  </a:cubicBezTo>
                  <a:cubicBezTo>
                    <a:pt x="28239" y="8068"/>
                    <a:pt x="27278" y="6628"/>
                    <a:pt x="26414" y="5283"/>
                  </a:cubicBezTo>
                  <a:cubicBezTo>
                    <a:pt x="23628" y="1153"/>
                    <a:pt x="18346" y="0"/>
                    <a:pt x="13063" y="865"/>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955475" y="-246625"/>
              <a:ext cx="533100" cy="523500"/>
            </a:xfrm>
            <a:custGeom>
              <a:avLst/>
              <a:gdLst/>
              <a:ahLst/>
              <a:cxnLst/>
              <a:rect l="l" t="t" r="r" b="b"/>
              <a:pathLst>
                <a:path w="21324" h="20940" fill="none" extrusionOk="0">
                  <a:moveTo>
                    <a:pt x="9413" y="769"/>
                  </a:moveTo>
                  <a:cubicBezTo>
                    <a:pt x="7300" y="1057"/>
                    <a:pt x="5283" y="1825"/>
                    <a:pt x="3554" y="2786"/>
                  </a:cubicBezTo>
                  <a:cubicBezTo>
                    <a:pt x="192" y="4707"/>
                    <a:pt x="0" y="8165"/>
                    <a:pt x="1057" y="12007"/>
                  </a:cubicBezTo>
                  <a:cubicBezTo>
                    <a:pt x="1249" y="12967"/>
                    <a:pt x="1537" y="13928"/>
                    <a:pt x="2017" y="14792"/>
                  </a:cubicBezTo>
                  <a:cubicBezTo>
                    <a:pt x="2690" y="15945"/>
                    <a:pt x="3842" y="16617"/>
                    <a:pt x="4611" y="17193"/>
                  </a:cubicBezTo>
                  <a:cubicBezTo>
                    <a:pt x="7300" y="19018"/>
                    <a:pt x="9797" y="19979"/>
                    <a:pt x="13543" y="20747"/>
                  </a:cubicBezTo>
                  <a:cubicBezTo>
                    <a:pt x="13928" y="20939"/>
                    <a:pt x="14216" y="20939"/>
                    <a:pt x="14600" y="20939"/>
                  </a:cubicBezTo>
                  <a:cubicBezTo>
                    <a:pt x="15560" y="20939"/>
                    <a:pt x="16425" y="20267"/>
                    <a:pt x="17097" y="19787"/>
                  </a:cubicBezTo>
                  <a:cubicBezTo>
                    <a:pt x="17866" y="19499"/>
                    <a:pt x="18826" y="18826"/>
                    <a:pt x="19018" y="18346"/>
                  </a:cubicBezTo>
                  <a:cubicBezTo>
                    <a:pt x="19210" y="18250"/>
                    <a:pt x="19210" y="18058"/>
                    <a:pt x="19210" y="17866"/>
                  </a:cubicBezTo>
                  <a:lnTo>
                    <a:pt x="19210" y="16905"/>
                  </a:lnTo>
                  <a:cubicBezTo>
                    <a:pt x="19018" y="16425"/>
                    <a:pt x="19018" y="15849"/>
                    <a:pt x="19306" y="14984"/>
                  </a:cubicBezTo>
                  <a:cubicBezTo>
                    <a:pt x="19787" y="13544"/>
                    <a:pt x="20459" y="12295"/>
                    <a:pt x="20939" y="10854"/>
                  </a:cubicBezTo>
                  <a:cubicBezTo>
                    <a:pt x="21323" y="9702"/>
                    <a:pt x="20747" y="8645"/>
                    <a:pt x="20363" y="7781"/>
                  </a:cubicBezTo>
                  <a:cubicBezTo>
                    <a:pt x="19883" y="6724"/>
                    <a:pt x="19306" y="5764"/>
                    <a:pt x="18922" y="4803"/>
                  </a:cubicBezTo>
                  <a:cubicBezTo>
                    <a:pt x="17577" y="1249"/>
                    <a:pt x="13639" y="1"/>
                    <a:pt x="9413" y="769"/>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984275" y="-136175"/>
              <a:ext cx="357825" cy="319400"/>
            </a:xfrm>
            <a:custGeom>
              <a:avLst/>
              <a:gdLst/>
              <a:ahLst/>
              <a:cxnLst/>
              <a:rect l="l" t="t" r="r" b="b"/>
              <a:pathLst>
                <a:path w="14313" h="12776" fill="none" extrusionOk="0">
                  <a:moveTo>
                    <a:pt x="7013" y="385"/>
                  </a:moveTo>
                  <a:cubicBezTo>
                    <a:pt x="3459" y="865"/>
                    <a:pt x="1" y="3555"/>
                    <a:pt x="2018" y="7493"/>
                  </a:cubicBezTo>
                  <a:cubicBezTo>
                    <a:pt x="4227" y="11719"/>
                    <a:pt x="4323" y="12487"/>
                    <a:pt x="9510" y="12679"/>
                  </a:cubicBezTo>
                  <a:cubicBezTo>
                    <a:pt x="14312" y="12775"/>
                    <a:pt x="12872" y="7589"/>
                    <a:pt x="12872" y="4131"/>
                  </a:cubicBezTo>
                  <a:cubicBezTo>
                    <a:pt x="12680" y="1153"/>
                    <a:pt x="9894" y="1"/>
                    <a:pt x="7013" y="385"/>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5690925" y="4502225"/>
            <a:ext cx="3092850" cy="2766275"/>
            <a:chOff x="5200" y="3589850"/>
            <a:chExt cx="3092850" cy="2766275"/>
          </a:xfrm>
        </p:grpSpPr>
        <p:sp>
          <p:nvSpPr>
            <p:cNvPr id="27" name="Google Shape;27;p2"/>
            <p:cNvSpPr/>
            <p:nvPr/>
          </p:nvSpPr>
          <p:spPr>
            <a:xfrm>
              <a:off x="5200" y="3589850"/>
              <a:ext cx="3092850" cy="2766275"/>
            </a:xfrm>
            <a:custGeom>
              <a:avLst/>
              <a:gdLst/>
              <a:ahLst/>
              <a:cxnLst/>
              <a:rect l="l" t="t" r="r" b="b"/>
              <a:pathLst>
                <a:path w="123714" h="110651" fill="none" extrusionOk="0">
                  <a:moveTo>
                    <a:pt x="3650" y="8741"/>
                  </a:moveTo>
                  <a:lnTo>
                    <a:pt x="3650" y="8741"/>
                  </a:lnTo>
                  <a:cubicBezTo>
                    <a:pt x="9797" y="7493"/>
                    <a:pt x="16809" y="8261"/>
                    <a:pt x="23052" y="8741"/>
                  </a:cubicBezTo>
                  <a:cubicBezTo>
                    <a:pt x="28815" y="9126"/>
                    <a:pt x="34290" y="9894"/>
                    <a:pt x="40053" y="9126"/>
                  </a:cubicBezTo>
                  <a:cubicBezTo>
                    <a:pt x="46104" y="8165"/>
                    <a:pt x="51867" y="5860"/>
                    <a:pt x="57726" y="4131"/>
                  </a:cubicBezTo>
                  <a:cubicBezTo>
                    <a:pt x="71558" y="1"/>
                    <a:pt x="83756" y="4035"/>
                    <a:pt x="96723" y="9126"/>
                  </a:cubicBezTo>
                  <a:cubicBezTo>
                    <a:pt x="103542" y="11719"/>
                    <a:pt x="103446" y="17194"/>
                    <a:pt x="107192" y="22765"/>
                  </a:cubicBezTo>
                  <a:cubicBezTo>
                    <a:pt x="109017" y="25550"/>
                    <a:pt x="112187" y="27951"/>
                    <a:pt x="113532" y="30929"/>
                  </a:cubicBezTo>
                  <a:cubicBezTo>
                    <a:pt x="115453" y="35347"/>
                    <a:pt x="112667" y="43896"/>
                    <a:pt x="111515" y="48314"/>
                  </a:cubicBezTo>
                  <a:cubicBezTo>
                    <a:pt x="110746" y="51099"/>
                    <a:pt x="109786" y="53981"/>
                    <a:pt x="109594" y="56862"/>
                  </a:cubicBezTo>
                  <a:cubicBezTo>
                    <a:pt x="109209" y="62337"/>
                    <a:pt x="112379" y="65795"/>
                    <a:pt x="115453" y="69829"/>
                  </a:cubicBezTo>
                  <a:cubicBezTo>
                    <a:pt x="118814" y="74248"/>
                    <a:pt x="123713" y="81643"/>
                    <a:pt x="120543" y="87118"/>
                  </a:cubicBezTo>
                  <a:cubicBezTo>
                    <a:pt x="116797" y="93361"/>
                    <a:pt x="111226" y="98260"/>
                    <a:pt x="105752" y="103063"/>
                  </a:cubicBezTo>
                  <a:cubicBezTo>
                    <a:pt x="98932" y="109018"/>
                    <a:pt x="93841" y="110651"/>
                    <a:pt x="85293" y="107577"/>
                  </a:cubicBezTo>
                  <a:cubicBezTo>
                    <a:pt x="76840" y="104503"/>
                    <a:pt x="68292" y="101910"/>
                    <a:pt x="59551" y="99701"/>
                  </a:cubicBezTo>
                  <a:cubicBezTo>
                    <a:pt x="55421" y="98740"/>
                    <a:pt x="55229" y="97780"/>
                    <a:pt x="53404" y="93938"/>
                  </a:cubicBezTo>
                  <a:cubicBezTo>
                    <a:pt x="51675" y="90480"/>
                    <a:pt x="50138" y="87118"/>
                    <a:pt x="48506" y="83660"/>
                  </a:cubicBezTo>
                  <a:cubicBezTo>
                    <a:pt x="45144" y="76457"/>
                    <a:pt x="34386" y="76457"/>
                    <a:pt x="27663" y="74440"/>
                  </a:cubicBezTo>
                  <a:cubicBezTo>
                    <a:pt x="20843" y="72327"/>
                    <a:pt x="14120" y="70309"/>
                    <a:pt x="7300" y="68292"/>
                  </a:cubicBezTo>
                  <a:cubicBezTo>
                    <a:pt x="3170" y="67044"/>
                    <a:pt x="769" y="66083"/>
                    <a:pt x="288" y="61761"/>
                  </a:cubicBezTo>
                  <a:cubicBezTo>
                    <a:pt x="0" y="57919"/>
                    <a:pt x="0" y="54077"/>
                    <a:pt x="0" y="50235"/>
                  </a:cubicBezTo>
                  <a:cubicBezTo>
                    <a:pt x="288" y="36212"/>
                    <a:pt x="1537" y="22380"/>
                    <a:pt x="3650" y="8741"/>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09300" y="3726725"/>
              <a:ext cx="2732650" cy="2494925"/>
            </a:xfrm>
            <a:custGeom>
              <a:avLst/>
              <a:gdLst/>
              <a:ahLst/>
              <a:cxnLst/>
              <a:rect l="l" t="t" r="r" b="b"/>
              <a:pathLst>
                <a:path w="109306" h="99797" fill="none" extrusionOk="0">
                  <a:moveTo>
                    <a:pt x="51579" y="3651"/>
                  </a:moveTo>
                  <a:cubicBezTo>
                    <a:pt x="63874" y="1"/>
                    <a:pt x="74728" y="3651"/>
                    <a:pt x="86446" y="8165"/>
                  </a:cubicBezTo>
                  <a:cubicBezTo>
                    <a:pt x="92497" y="10566"/>
                    <a:pt x="92401" y="15465"/>
                    <a:pt x="95667" y="20459"/>
                  </a:cubicBezTo>
                  <a:cubicBezTo>
                    <a:pt x="97299" y="22957"/>
                    <a:pt x="100181" y="25070"/>
                    <a:pt x="101430" y="27855"/>
                  </a:cubicBezTo>
                  <a:cubicBezTo>
                    <a:pt x="102870" y="31217"/>
                    <a:pt x="101430" y="37076"/>
                    <a:pt x="100373" y="41398"/>
                  </a:cubicBezTo>
                  <a:cubicBezTo>
                    <a:pt x="100085" y="42263"/>
                    <a:pt x="99797" y="43127"/>
                    <a:pt x="99701" y="43799"/>
                  </a:cubicBezTo>
                  <a:cubicBezTo>
                    <a:pt x="99028" y="46393"/>
                    <a:pt x="98260" y="48986"/>
                    <a:pt x="98068" y="51676"/>
                  </a:cubicBezTo>
                  <a:cubicBezTo>
                    <a:pt x="97684" y="56670"/>
                    <a:pt x="100469" y="59648"/>
                    <a:pt x="103351" y="63490"/>
                  </a:cubicBezTo>
                  <a:cubicBezTo>
                    <a:pt x="104599" y="65315"/>
                    <a:pt x="106328" y="67716"/>
                    <a:pt x="107385" y="70213"/>
                  </a:cubicBezTo>
                  <a:cubicBezTo>
                    <a:pt x="108729" y="73287"/>
                    <a:pt x="109306" y="76457"/>
                    <a:pt x="107769" y="79242"/>
                  </a:cubicBezTo>
                  <a:cubicBezTo>
                    <a:pt x="106616" y="81259"/>
                    <a:pt x="105272" y="83084"/>
                    <a:pt x="103831" y="84909"/>
                  </a:cubicBezTo>
                  <a:cubicBezTo>
                    <a:pt x="101045" y="88175"/>
                    <a:pt x="97780" y="91056"/>
                    <a:pt x="94706" y="93938"/>
                  </a:cubicBezTo>
                  <a:cubicBezTo>
                    <a:pt x="92977" y="95378"/>
                    <a:pt x="91344" y="96531"/>
                    <a:pt x="89904" y="97395"/>
                  </a:cubicBezTo>
                  <a:cubicBezTo>
                    <a:pt x="85773" y="99701"/>
                    <a:pt x="81931" y="99797"/>
                    <a:pt x="76360" y="97876"/>
                  </a:cubicBezTo>
                  <a:cubicBezTo>
                    <a:pt x="68772" y="95090"/>
                    <a:pt x="60992" y="92785"/>
                    <a:pt x="53116" y="90768"/>
                  </a:cubicBezTo>
                  <a:cubicBezTo>
                    <a:pt x="49562" y="89807"/>
                    <a:pt x="49274" y="88943"/>
                    <a:pt x="47641" y="85581"/>
                  </a:cubicBezTo>
                  <a:cubicBezTo>
                    <a:pt x="46585" y="83372"/>
                    <a:pt x="45432" y="81067"/>
                    <a:pt x="44280" y="78762"/>
                  </a:cubicBezTo>
                  <a:cubicBezTo>
                    <a:pt x="43895" y="77897"/>
                    <a:pt x="43511" y="77225"/>
                    <a:pt x="43223" y="76360"/>
                  </a:cubicBezTo>
                  <a:cubicBezTo>
                    <a:pt x="40053" y="70021"/>
                    <a:pt x="30544" y="69925"/>
                    <a:pt x="24589" y="68100"/>
                  </a:cubicBezTo>
                  <a:cubicBezTo>
                    <a:pt x="23725" y="67812"/>
                    <a:pt x="23149" y="67620"/>
                    <a:pt x="22284" y="67332"/>
                  </a:cubicBezTo>
                  <a:cubicBezTo>
                    <a:pt x="17097" y="65699"/>
                    <a:pt x="11719" y="63874"/>
                    <a:pt x="6436" y="62145"/>
                  </a:cubicBezTo>
                  <a:cubicBezTo>
                    <a:pt x="2882" y="60992"/>
                    <a:pt x="673" y="60128"/>
                    <a:pt x="289" y="56190"/>
                  </a:cubicBezTo>
                  <a:cubicBezTo>
                    <a:pt x="0" y="52732"/>
                    <a:pt x="0" y="49082"/>
                    <a:pt x="96" y="45624"/>
                  </a:cubicBezTo>
                  <a:cubicBezTo>
                    <a:pt x="192" y="39861"/>
                    <a:pt x="577" y="34098"/>
                    <a:pt x="961" y="28335"/>
                  </a:cubicBezTo>
                  <a:cubicBezTo>
                    <a:pt x="1249" y="24013"/>
                    <a:pt x="1729" y="19691"/>
                    <a:pt x="2210" y="15465"/>
                  </a:cubicBezTo>
                  <a:cubicBezTo>
                    <a:pt x="2594" y="12967"/>
                    <a:pt x="2882" y="10470"/>
                    <a:pt x="3362" y="8069"/>
                  </a:cubicBezTo>
                  <a:cubicBezTo>
                    <a:pt x="8357" y="6916"/>
                    <a:pt x="14216" y="7589"/>
                    <a:pt x="19499" y="7877"/>
                  </a:cubicBezTo>
                  <a:cubicBezTo>
                    <a:pt x="19883" y="7877"/>
                    <a:pt x="20267" y="7877"/>
                    <a:pt x="20651" y="8069"/>
                  </a:cubicBezTo>
                  <a:cubicBezTo>
                    <a:pt x="25742" y="8357"/>
                    <a:pt x="30737" y="9125"/>
                    <a:pt x="36019" y="8261"/>
                  </a:cubicBezTo>
                  <a:cubicBezTo>
                    <a:pt x="41110" y="7204"/>
                    <a:pt x="46297" y="5187"/>
                    <a:pt x="51579" y="3651"/>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99000" y="3861200"/>
              <a:ext cx="2420500" cy="2245200"/>
            </a:xfrm>
            <a:custGeom>
              <a:avLst/>
              <a:gdLst/>
              <a:ahLst/>
              <a:cxnLst/>
              <a:rect l="l" t="t" r="r" b="b"/>
              <a:pathLst>
                <a:path w="96820" h="89808" fill="none" extrusionOk="0">
                  <a:moveTo>
                    <a:pt x="46009" y="3170"/>
                  </a:moveTo>
                  <a:cubicBezTo>
                    <a:pt x="56862" y="0"/>
                    <a:pt x="66467" y="3266"/>
                    <a:pt x="76553" y="7204"/>
                  </a:cubicBezTo>
                  <a:cubicBezTo>
                    <a:pt x="81931" y="9413"/>
                    <a:pt x="81835" y="13736"/>
                    <a:pt x="84717" y="18058"/>
                  </a:cubicBezTo>
                  <a:cubicBezTo>
                    <a:pt x="86158" y="20363"/>
                    <a:pt x="88655" y="22380"/>
                    <a:pt x="89711" y="24781"/>
                  </a:cubicBezTo>
                  <a:cubicBezTo>
                    <a:pt x="91056" y="27855"/>
                    <a:pt x="89808" y="33138"/>
                    <a:pt x="88847" y="36980"/>
                  </a:cubicBezTo>
                  <a:cubicBezTo>
                    <a:pt x="88655" y="37748"/>
                    <a:pt x="88559" y="38420"/>
                    <a:pt x="88367" y="39189"/>
                  </a:cubicBezTo>
                  <a:cubicBezTo>
                    <a:pt x="87790" y="41494"/>
                    <a:pt x="87118" y="43895"/>
                    <a:pt x="86926" y="46297"/>
                  </a:cubicBezTo>
                  <a:cubicBezTo>
                    <a:pt x="86638" y="50811"/>
                    <a:pt x="89135" y="53596"/>
                    <a:pt x="91536" y="56958"/>
                  </a:cubicBezTo>
                  <a:cubicBezTo>
                    <a:pt x="92689" y="58591"/>
                    <a:pt x="94130" y="60800"/>
                    <a:pt x="95090" y="63105"/>
                  </a:cubicBezTo>
                  <a:cubicBezTo>
                    <a:pt x="96339" y="65795"/>
                    <a:pt x="96819" y="68676"/>
                    <a:pt x="95474" y="71270"/>
                  </a:cubicBezTo>
                  <a:cubicBezTo>
                    <a:pt x="94514" y="72999"/>
                    <a:pt x="93361" y="74727"/>
                    <a:pt x="92017" y="76360"/>
                  </a:cubicBezTo>
                  <a:cubicBezTo>
                    <a:pt x="89615" y="79434"/>
                    <a:pt x="86830" y="82027"/>
                    <a:pt x="84044" y="84525"/>
                  </a:cubicBezTo>
                  <a:cubicBezTo>
                    <a:pt x="82604" y="85869"/>
                    <a:pt x="81067" y="86926"/>
                    <a:pt x="79722" y="87694"/>
                  </a:cubicBezTo>
                  <a:cubicBezTo>
                    <a:pt x="76168" y="89615"/>
                    <a:pt x="72711" y="89807"/>
                    <a:pt x="67716" y="88078"/>
                  </a:cubicBezTo>
                  <a:cubicBezTo>
                    <a:pt x="60992" y="85677"/>
                    <a:pt x="54077" y="83564"/>
                    <a:pt x="47065" y="81835"/>
                  </a:cubicBezTo>
                  <a:cubicBezTo>
                    <a:pt x="43895" y="80971"/>
                    <a:pt x="43607" y="80202"/>
                    <a:pt x="42167" y="77225"/>
                  </a:cubicBezTo>
                  <a:cubicBezTo>
                    <a:pt x="41206" y="75208"/>
                    <a:pt x="40149" y="73191"/>
                    <a:pt x="39189" y="71270"/>
                  </a:cubicBezTo>
                  <a:cubicBezTo>
                    <a:pt x="38805" y="70501"/>
                    <a:pt x="38421" y="69925"/>
                    <a:pt x="38132" y="69157"/>
                  </a:cubicBezTo>
                  <a:cubicBezTo>
                    <a:pt x="35347" y="63586"/>
                    <a:pt x="26894" y="63394"/>
                    <a:pt x="21516" y="61857"/>
                  </a:cubicBezTo>
                  <a:cubicBezTo>
                    <a:pt x="20843" y="61665"/>
                    <a:pt x="20171" y="61473"/>
                    <a:pt x="19499" y="61280"/>
                  </a:cubicBezTo>
                  <a:cubicBezTo>
                    <a:pt x="15080" y="59744"/>
                    <a:pt x="10278" y="57919"/>
                    <a:pt x="5667" y="56190"/>
                  </a:cubicBezTo>
                  <a:cubicBezTo>
                    <a:pt x="2594" y="55133"/>
                    <a:pt x="673" y="54269"/>
                    <a:pt x="289" y="50715"/>
                  </a:cubicBezTo>
                  <a:cubicBezTo>
                    <a:pt x="0" y="47545"/>
                    <a:pt x="0" y="44376"/>
                    <a:pt x="0" y="41206"/>
                  </a:cubicBezTo>
                  <a:cubicBezTo>
                    <a:pt x="192" y="36019"/>
                    <a:pt x="481" y="30736"/>
                    <a:pt x="865" y="25646"/>
                  </a:cubicBezTo>
                  <a:cubicBezTo>
                    <a:pt x="1249" y="21804"/>
                    <a:pt x="1633" y="17770"/>
                    <a:pt x="2113" y="13928"/>
                  </a:cubicBezTo>
                  <a:cubicBezTo>
                    <a:pt x="2306" y="11815"/>
                    <a:pt x="2690" y="9413"/>
                    <a:pt x="3074" y="7204"/>
                  </a:cubicBezTo>
                  <a:cubicBezTo>
                    <a:pt x="7492" y="6244"/>
                    <a:pt x="12679" y="6724"/>
                    <a:pt x="17289" y="7012"/>
                  </a:cubicBezTo>
                  <a:cubicBezTo>
                    <a:pt x="17674" y="7012"/>
                    <a:pt x="18058" y="7012"/>
                    <a:pt x="18250" y="7108"/>
                  </a:cubicBezTo>
                  <a:cubicBezTo>
                    <a:pt x="22860" y="7396"/>
                    <a:pt x="27279" y="7973"/>
                    <a:pt x="31889" y="7204"/>
                  </a:cubicBezTo>
                  <a:cubicBezTo>
                    <a:pt x="36788" y="6436"/>
                    <a:pt x="41302" y="4611"/>
                    <a:pt x="46009" y="3170"/>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595900" y="4000475"/>
              <a:ext cx="2093925" cy="2000275"/>
            </a:xfrm>
            <a:custGeom>
              <a:avLst/>
              <a:gdLst/>
              <a:ahLst/>
              <a:cxnLst/>
              <a:rect l="l" t="t" r="r" b="b"/>
              <a:pathLst>
                <a:path w="83757" h="80011" fill="none" extrusionOk="0">
                  <a:moveTo>
                    <a:pt x="40054" y="2594"/>
                  </a:moveTo>
                  <a:cubicBezTo>
                    <a:pt x="49370" y="0"/>
                    <a:pt x="57631" y="2882"/>
                    <a:pt x="66371" y="6340"/>
                  </a:cubicBezTo>
                  <a:cubicBezTo>
                    <a:pt x="70886" y="8165"/>
                    <a:pt x="70886" y="11911"/>
                    <a:pt x="73287" y="15753"/>
                  </a:cubicBezTo>
                  <a:cubicBezTo>
                    <a:pt x="74632" y="17770"/>
                    <a:pt x="76649" y="19499"/>
                    <a:pt x="77609" y="21804"/>
                  </a:cubicBezTo>
                  <a:cubicBezTo>
                    <a:pt x="78762" y="24589"/>
                    <a:pt x="77801" y="29296"/>
                    <a:pt x="76937" y="32753"/>
                  </a:cubicBezTo>
                  <a:cubicBezTo>
                    <a:pt x="76841" y="33426"/>
                    <a:pt x="76553" y="34098"/>
                    <a:pt x="76457" y="34674"/>
                  </a:cubicBezTo>
                  <a:cubicBezTo>
                    <a:pt x="75976" y="36691"/>
                    <a:pt x="75400" y="38709"/>
                    <a:pt x="75208" y="40918"/>
                  </a:cubicBezTo>
                  <a:cubicBezTo>
                    <a:pt x="75016" y="44952"/>
                    <a:pt x="77129" y="47353"/>
                    <a:pt x="79242" y="50523"/>
                  </a:cubicBezTo>
                  <a:cubicBezTo>
                    <a:pt x="80203" y="52060"/>
                    <a:pt x="81355" y="53981"/>
                    <a:pt x="82316" y="55998"/>
                  </a:cubicBezTo>
                  <a:cubicBezTo>
                    <a:pt x="83276" y="58399"/>
                    <a:pt x="83756" y="61088"/>
                    <a:pt x="82700" y="63393"/>
                  </a:cubicBezTo>
                  <a:cubicBezTo>
                    <a:pt x="81835" y="65026"/>
                    <a:pt x="80779" y="66467"/>
                    <a:pt x="79722" y="68004"/>
                  </a:cubicBezTo>
                  <a:cubicBezTo>
                    <a:pt x="77609" y="70789"/>
                    <a:pt x="75208" y="73094"/>
                    <a:pt x="72999" y="75496"/>
                  </a:cubicBezTo>
                  <a:cubicBezTo>
                    <a:pt x="71750" y="76552"/>
                    <a:pt x="70309" y="77513"/>
                    <a:pt x="69253" y="78281"/>
                  </a:cubicBezTo>
                  <a:cubicBezTo>
                    <a:pt x="66083" y="79914"/>
                    <a:pt x="63010" y="80010"/>
                    <a:pt x="58783" y="78473"/>
                  </a:cubicBezTo>
                  <a:cubicBezTo>
                    <a:pt x="52924" y="76456"/>
                    <a:pt x="46873" y="74631"/>
                    <a:pt x="40822" y="73094"/>
                  </a:cubicBezTo>
                  <a:cubicBezTo>
                    <a:pt x="38036" y="72326"/>
                    <a:pt x="37748" y="71750"/>
                    <a:pt x="36500" y="69156"/>
                  </a:cubicBezTo>
                  <a:cubicBezTo>
                    <a:pt x="35635" y="67331"/>
                    <a:pt x="34675" y="65603"/>
                    <a:pt x="33810" y="63970"/>
                  </a:cubicBezTo>
                  <a:cubicBezTo>
                    <a:pt x="33426" y="63393"/>
                    <a:pt x="33234" y="62721"/>
                    <a:pt x="32850" y="62145"/>
                  </a:cubicBezTo>
                  <a:cubicBezTo>
                    <a:pt x="30352" y="57246"/>
                    <a:pt x="23149" y="57246"/>
                    <a:pt x="18346" y="55805"/>
                  </a:cubicBezTo>
                  <a:cubicBezTo>
                    <a:pt x="17578" y="55517"/>
                    <a:pt x="17290" y="55517"/>
                    <a:pt x="16521" y="55229"/>
                  </a:cubicBezTo>
                  <a:cubicBezTo>
                    <a:pt x="12775" y="53788"/>
                    <a:pt x="8645" y="51867"/>
                    <a:pt x="4803" y="50427"/>
                  </a:cubicBezTo>
                  <a:cubicBezTo>
                    <a:pt x="2018" y="49274"/>
                    <a:pt x="481" y="48506"/>
                    <a:pt x="193" y="45336"/>
                  </a:cubicBezTo>
                  <a:cubicBezTo>
                    <a:pt x="1" y="42551"/>
                    <a:pt x="1" y="39669"/>
                    <a:pt x="97" y="36788"/>
                  </a:cubicBezTo>
                  <a:cubicBezTo>
                    <a:pt x="193" y="32177"/>
                    <a:pt x="577" y="27567"/>
                    <a:pt x="961" y="22860"/>
                  </a:cubicBezTo>
                  <a:cubicBezTo>
                    <a:pt x="1153" y="19402"/>
                    <a:pt x="1537" y="15945"/>
                    <a:pt x="1922" y="12583"/>
                  </a:cubicBezTo>
                  <a:cubicBezTo>
                    <a:pt x="2114" y="10662"/>
                    <a:pt x="2402" y="8453"/>
                    <a:pt x="2594" y="6532"/>
                  </a:cubicBezTo>
                  <a:cubicBezTo>
                    <a:pt x="6436" y="5763"/>
                    <a:pt x="11046" y="6052"/>
                    <a:pt x="15080" y="6244"/>
                  </a:cubicBezTo>
                  <a:lnTo>
                    <a:pt x="15945" y="6244"/>
                  </a:lnTo>
                  <a:cubicBezTo>
                    <a:pt x="19883" y="6436"/>
                    <a:pt x="23725" y="6916"/>
                    <a:pt x="27663" y="6244"/>
                  </a:cubicBezTo>
                  <a:cubicBezTo>
                    <a:pt x="32081" y="5379"/>
                    <a:pt x="36115" y="3842"/>
                    <a:pt x="40054" y="2594"/>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797600" y="4134950"/>
              <a:ext cx="1769750" cy="1748125"/>
            </a:xfrm>
            <a:custGeom>
              <a:avLst/>
              <a:gdLst/>
              <a:ahLst/>
              <a:cxnLst/>
              <a:rect l="l" t="t" r="r" b="b"/>
              <a:pathLst>
                <a:path w="70790" h="69925" fill="none" extrusionOk="0">
                  <a:moveTo>
                    <a:pt x="34099" y="2209"/>
                  </a:moveTo>
                  <a:cubicBezTo>
                    <a:pt x="41879" y="0"/>
                    <a:pt x="48794" y="2401"/>
                    <a:pt x="56190" y="5379"/>
                  </a:cubicBezTo>
                  <a:cubicBezTo>
                    <a:pt x="60032" y="7012"/>
                    <a:pt x="60032" y="10085"/>
                    <a:pt x="62049" y="13351"/>
                  </a:cubicBezTo>
                  <a:cubicBezTo>
                    <a:pt x="63106" y="15176"/>
                    <a:pt x="64931" y="16809"/>
                    <a:pt x="65603" y="18730"/>
                  </a:cubicBezTo>
                  <a:cubicBezTo>
                    <a:pt x="66564" y="21227"/>
                    <a:pt x="65795" y="25261"/>
                    <a:pt x="65123" y="28335"/>
                  </a:cubicBezTo>
                  <a:cubicBezTo>
                    <a:pt x="65027" y="28911"/>
                    <a:pt x="64931" y="29584"/>
                    <a:pt x="64835" y="30064"/>
                  </a:cubicBezTo>
                  <a:cubicBezTo>
                    <a:pt x="64451" y="31793"/>
                    <a:pt x="63970" y="33618"/>
                    <a:pt x="63874" y="35539"/>
                  </a:cubicBezTo>
                  <a:cubicBezTo>
                    <a:pt x="63586" y="38997"/>
                    <a:pt x="65411" y="41302"/>
                    <a:pt x="67044" y="44087"/>
                  </a:cubicBezTo>
                  <a:cubicBezTo>
                    <a:pt x="67908" y="45336"/>
                    <a:pt x="68869" y="47161"/>
                    <a:pt x="69637" y="48890"/>
                  </a:cubicBezTo>
                  <a:cubicBezTo>
                    <a:pt x="70406" y="51003"/>
                    <a:pt x="70790" y="53308"/>
                    <a:pt x="69829" y="55229"/>
                  </a:cubicBezTo>
                  <a:cubicBezTo>
                    <a:pt x="69157" y="56670"/>
                    <a:pt x="68293" y="58014"/>
                    <a:pt x="67332" y="59359"/>
                  </a:cubicBezTo>
                  <a:cubicBezTo>
                    <a:pt x="65507" y="61760"/>
                    <a:pt x="63682" y="63873"/>
                    <a:pt x="61761" y="66083"/>
                  </a:cubicBezTo>
                  <a:cubicBezTo>
                    <a:pt x="60801" y="67043"/>
                    <a:pt x="59552" y="67812"/>
                    <a:pt x="58688" y="68484"/>
                  </a:cubicBezTo>
                  <a:cubicBezTo>
                    <a:pt x="55902" y="69733"/>
                    <a:pt x="53405" y="69925"/>
                    <a:pt x="49659" y="68580"/>
                  </a:cubicBezTo>
                  <a:cubicBezTo>
                    <a:pt x="44664" y="66755"/>
                    <a:pt x="39477" y="65218"/>
                    <a:pt x="34291" y="63873"/>
                  </a:cubicBezTo>
                  <a:cubicBezTo>
                    <a:pt x="31889" y="63297"/>
                    <a:pt x="31697" y="62721"/>
                    <a:pt x="30545" y="60608"/>
                  </a:cubicBezTo>
                  <a:cubicBezTo>
                    <a:pt x="29872" y="59167"/>
                    <a:pt x="29008" y="57726"/>
                    <a:pt x="28336" y="56189"/>
                  </a:cubicBezTo>
                  <a:cubicBezTo>
                    <a:pt x="28047" y="55709"/>
                    <a:pt x="27855" y="55229"/>
                    <a:pt x="27471" y="54653"/>
                  </a:cubicBezTo>
                  <a:cubicBezTo>
                    <a:pt x="25262" y="50523"/>
                    <a:pt x="19019" y="50426"/>
                    <a:pt x="15081" y="49274"/>
                  </a:cubicBezTo>
                  <a:cubicBezTo>
                    <a:pt x="14504" y="48986"/>
                    <a:pt x="14120" y="48986"/>
                    <a:pt x="13544" y="48602"/>
                  </a:cubicBezTo>
                  <a:cubicBezTo>
                    <a:pt x="10566" y="47353"/>
                    <a:pt x="7012" y="45432"/>
                    <a:pt x="3843" y="43991"/>
                  </a:cubicBezTo>
                  <a:cubicBezTo>
                    <a:pt x="1538" y="42935"/>
                    <a:pt x="193" y="42166"/>
                    <a:pt x="97" y="39381"/>
                  </a:cubicBezTo>
                  <a:cubicBezTo>
                    <a:pt x="1" y="36883"/>
                    <a:pt x="1" y="34482"/>
                    <a:pt x="97" y="31985"/>
                  </a:cubicBezTo>
                  <a:cubicBezTo>
                    <a:pt x="193" y="27855"/>
                    <a:pt x="577" y="23917"/>
                    <a:pt x="961" y="19786"/>
                  </a:cubicBezTo>
                  <a:cubicBezTo>
                    <a:pt x="1153" y="16809"/>
                    <a:pt x="1442" y="13831"/>
                    <a:pt x="1730" y="10662"/>
                  </a:cubicBezTo>
                  <a:cubicBezTo>
                    <a:pt x="2018" y="9029"/>
                    <a:pt x="2114" y="7108"/>
                    <a:pt x="2402" y="5379"/>
                  </a:cubicBezTo>
                  <a:cubicBezTo>
                    <a:pt x="5572" y="4611"/>
                    <a:pt x="9414" y="4899"/>
                    <a:pt x="12968" y="5091"/>
                  </a:cubicBezTo>
                  <a:lnTo>
                    <a:pt x="13640" y="5091"/>
                  </a:lnTo>
                  <a:cubicBezTo>
                    <a:pt x="17002" y="5187"/>
                    <a:pt x="20267" y="5571"/>
                    <a:pt x="23725" y="4899"/>
                  </a:cubicBezTo>
                  <a:cubicBezTo>
                    <a:pt x="27183" y="4611"/>
                    <a:pt x="30545" y="3266"/>
                    <a:pt x="34099" y="2209"/>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989700" y="4276625"/>
              <a:ext cx="1455200" cy="1498400"/>
            </a:xfrm>
            <a:custGeom>
              <a:avLst/>
              <a:gdLst/>
              <a:ahLst/>
              <a:cxnLst/>
              <a:rect l="l" t="t" r="r" b="b"/>
              <a:pathLst>
                <a:path w="58208" h="59936" fill="none" extrusionOk="0">
                  <a:moveTo>
                    <a:pt x="28432" y="1537"/>
                  </a:moveTo>
                  <a:cubicBezTo>
                    <a:pt x="34675" y="0"/>
                    <a:pt x="40342" y="1921"/>
                    <a:pt x="46201" y="4418"/>
                  </a:cubicBezTo>
                  <a:cubicBezTo>
                    <a:pt x="49275" y="5763"/>
                    <a:pt x="49467" y="8260"/>
                    <a:pt x="50908" y="10950"/>
                  </a:cubicBezTo>
                  <a:cubicBezTo>
                    <a:pt x="51868" y="12487"/>
                    <a:pt x="53117" y="13927"/>
                    <a:pt x="53789" y="15752"/>
                  </a:cubicBezTo>
                  <a:cubicBezTo>
                    <a:pt x="54557" y="17865"/>
                    <a:pt x="53981" y="21323"/>
                    <a:pt x="53501" y="24013"/>
                  </a:cubicBezTo>
                  <a:cubicBezTo>
                    <a:pt x="53405" y="24493"/>
                    <a:pt x="53309" y="24973"/>
                    <a:pt x="53309" y="25453"/>
                  </a:cubicBezTo>
                  <a:cubicBezTo>
                    <a:pt x="53021" y="26990"/>
                    <a:pt x="52540" y="28527"/>
                    <a:pt x="52540" y="30256"/>
                  </a:cubicBezTo>
                  <a:cubicBezTo>
                    <a:pt x="52444" y="33233"/>
                    <a:pt x="53885" y="35251"/>
                    <a:pt x="55230" y="37652"/>
                  </a:cubicBezTo>
                  <a:cubicBezTo>
                    <a:pt x="55902" y="38900"/>
                    <a:pt x="56671" y="40341"/>
                    <a:pt x="57247" y="41878"/>
                  </a:cubicBezTo>
                  <a:cubicBezTo>
                    <a:pt x="57919" y="43799"/>
                    <a:pt x="58207" y="45720"/>
                    <a:pt x="57439" y="47449"/>
                  </a:cubicBezTo>
                  <a:cubicBezTo>
                    <a:pt x="56863" y="48698"/>
                    <a:pt x="56190" y="49850"/>
                    <a:pt x="55422" y="51003"/>
                  </a:cubicBezTo>
                  <a:cubicBezTo>
                    <a:pt x="53981" y="53212"/>
                    <a:pt x="52540" y="54941"/>
                    <a:pt x="51100" y="56862"/>
                  </a:cubicBezTo>
                  <a:cubicBezTo>
                    <a:pt x="50235" y="57630"/>
                    <a:pt x="49179" y="58495"/>
                    <a:pt x="48506" y="58783"/>
                  </a:cubicBezTo>
                  <a:cubicBezTo>
                    <a:pt x="46201" y="59935"/>
                    <a:pt x="43992" y="59935"/>
                    <a:pt x="41014" y="58975"/>
                  </a:cubicBezTo>
                  <a:cubicBezTo>
                    <a:pt x="36788" y="57534"/>
                    <a:pt x="32466" y="56189"/>
                    <a:pt x="28144" y="55133"/>
                  </a:cubicBezTo>
                  <a:cubicBezTo>
                    <a:pt x="26223" y="54653"/>
                    <a:pt x="26030" y="54172"/>
                    <a:pt x="25070" y="52443"/>
                  </a:cubicBezTo>
                  <a:cubicBezTo>
                    <a:pt x="24302" y="51291"/>
                    <a:pt x="23725" y="50042"/>
                    <a:pt x="23053" y="48890"/>
                  </a:cubicBezTo>
                  <a:cubicBezTo>
                    <a:pt x="22765" y="48505"/>
                    <a:pt x="22573" y="48025"/>
                    <a:pt x="22284" y="47641"/>
                  </a:cubicBezTo>
                  <a:cubicBezTo>
                    <a:pt x="20363" y="44279"/>
                    <a:pt x="15369" y="44183"/>
                    <a:pt x="12007" y="43127"/>
                  </a:cubicBezTo>
                  <a:cubicBezTo>
                    <a:pt x="11335" y="42838"/>
                    <a:pt x="11239" y="42935"/>
                    <a:pt x="10662" y="42550"/>
                  </a:cubicBezTo>
                  <a:cubicBezTo>
                    <a:pt x="8453" y="41398"/>
                    <a:pt x="5476" y="39477"/>
                    <a:pt x="2978" y="38132"/>
                  </a:cubicBezTo>
                  <a:cubicBezTo>
                    <a:pt x="1153" y="37172"/>
                    <a:pt x="193" y="36499"/>
                    <a:pt x="97" y="34098"/>
                  </a:cubicBezTo>
                  <a:cubicBezTo>
                    <a:pt x="1" y="31889"/>
                    <a:pt x="97" y="29776"/>
                    <a:pt x="97" y="27566"/>
                  </a:cubicBezTo>
                  <a:cubicBezTo>
                    <a:pt x="193" y="24109"/>
                    <a:pt x="577" y="20651"/>
                    <a:pt x="769" y="17193"/>
                  </a:cubicBezTo>
                  <a:cubicBezTo>
                    <a:pt x="1057" y="14504"/>
                    <a:pt x="1153" y="12006"/>
                    <a:pt x="1538" y="9317"/>
                  </a:cubicBezTo>
                  <a:cubicBezTo>
                    <a:pt x="1634" y="7876"/>
                    <a:pt x="1730" y="6243"/>
                    <a:pt x="2018" y="4803"/>
                  </a:cubicBezTo>
                  <a:cubicBezTo>
                    <a:pt x="4611" y="4034"/>
                    <a:pt x="7877" y="4130"/>
                    <a:pt x="10662" y="4322"/>
                  </a:cubicBezTo>
                  <a:lnTo>
                    <a:pt x="11239" y="4322"/>
                  </a:lnTo>
                  <a:cubicBezTo>
                    <a:pt x="14024" y="4322"/>
                    <a:pt x="16810" y="4514"/>
                    <a:pt x="19499" y="4034"/>
                  </a:cubicBezTo>
                  <a:cubicBezTo>
                    <a:pt x="22765" y="3458"/>
                    <a:pt x="25550" y="2401"/>
                    <a:pt x="28432" y="1537"/>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189000" y="4411075"/>
              <a:ext cx="1138225" cy="1246275"/>
            </a:xfrm>
            <a:custGeom>
              <a:avLst/>
              <a:gdLst/>
              <a:ahLst/>
              <a:cxnLst/>
              <a:rect l="l" t="t" r="r" b="b"/>
              <a:pathLst>
                <a:path w="45529" h="49851" fill="none" extrusionOk="0">
                  <a:moveTo>
                    <a:pt x="22477" y="1057"/>
                  </a:moveTo>
                  <a:cubicBezTo>
                    <a:pt x="27279" y="1"/>
                    <a:pt x="31602" y="1538"/>
                    <a:pt x="36020" y="3459"/>
                  </a:cubicBezTo>
                  <a:cubicBezTo>
                    <a:pt x="38421" y="4611"/>
                    <a:pt x="38613" y="6340"/>
                    <a:pt x="39670" y="8357"/>
                  </a:cubicBezTo>
                  <a:cubicBezTo>
                    <a:pt x="40342" y="9702"/>
                    <a:pt x="41495" y="11047"/>
                    <a:pt x="41975" y="12487"/>
                  </a:cubicBezTo>
                  <a:cubicBezTo>
                    <a:pt x="42551" y="14408"/>
                    <a:pt x="42167" y="17194"/>
                    <a:pt x="41975" y="19499"/>
                  </a:cubicBezTo>
                  <a:cubicBezTo>
                    <a:pt x="41975" y="19979"/>
                    <a:pt x="41783" y="20267"/>
                    <a:pt x="41783" y="20652"/>
                  </a:cubicBezTo>
                  <a:cubicBezTo>
                    <a:pt x="41591" y="21996"/>
                    <a:pt x="41303" y="23341"/>
                    <a:pt x="41303" y="24590"/>
                  </a:cubicBezTo>
                  <a:cubicBezTo>
                    <a:pt x="41207" y="27183"/>
                    <a:pt x="42263" y="28816"/>
                    <a:pt x="43224" y="30833"/>
                  </a:cubicBezTo>
                  <a:cubicBezTo>
                    <a:pt x="43704" y="31986"/>
                    <a:pt x="44376" y="33138"/>
                    <a:pt x="44857" y="34483"/>
                  </a:cubicBezTo>
                  <a:cubicBezTo>
                    <a:pt x="45337" y="36020"/>
                    <a:pt x="45529" y="37749"/>
                    <a:pt x="44953" y="39189"/>
                  </a:cubicBezTo>
                  <a:cubicBezTo>
                    <a:pt x="44472" y="40246"/>
                    <a:pt x="43992" y="41206"/>
                    <a:pt x="43416" y="42263"/>
                  </a:cubicBezTo>
                  <a:cubicBezTo>
                    <a:pt x="42263" y="44184"/>
                    <a:pt x="41207" y="45721"/>
                    <a:pt x="40246" y="47450"/>
                  </a:cubicBezTo>
                  <a:cubicBezTo>
                    <a:pt x="39670" y="48026"/>
                    <a:pt x="38709" y="48602"/>
                    <a:pt x="38229" y="48986"/>
                  </a:cubicBezTo>
                  <a:cubicBezTo>
                    <a:pt x="36404" y="49851"/>
                    <a:pt x="34579" y="49851"/>
                    <a:pt x="32370" y="48986"/>
                  </a:cubicBezTo>
                  <a:cubicBezTo>
                    <a:pt x="29008" y="47930"/>
                    <a:pt x="25646" y="46873"/>
                    <a:pt x="22093" y="45913"/>
                  </a:cubicBezTo>
                  <a:cubicBezTo>
                    <a:pt x="20556" y="45529"/>
                    <a:pt x="20364" y="45144"/>
                    <a:pt x="19595" y="43800"/>
                  </a:cubicBezTo>
                  <a:cubicBezTo>
                    <a:pt x="19019" y="42839"/>
                    <a:pt x="18539" y="42071"/>
                    <a:pt x="17962" y="41110"/>
                  </a:cubicBezTo>
                  <a:cubicBezTo>
                    <a:pt x="17674" y="40726"/>
                    <a:pt x="17578" y="40438"/>
                    <a:pt x="17290" y="40150"/>
                  </a:cubicBezTo>
                  <a:cubicBezTo>
                    <a:pt x="15753" y="37557"/>
                    <a:pt x="11815" y="37364"/>
                    <a:pt x="9030" y="36500"/>
                  </a:cubicBezTo>
                  <a:cubicBezTo>
                    <a:pt x="8453" y="36404"/>
                    <a:pt x="8549" y="36404"/>
                    <a:pt x="7973" y="36020"/>
                  </a:cubicBezTo>
                  <a:cubicBezTo>
                    <a:pt x="6532" y="35059"/>
                    <a:pt x="4131" y="32946"/>
                    <a:pt x="2306" y="31697"/>
                  </a:cubicBezTo>
                  <a:cubicBezTo>
                    <a:pt x="961" y="30833"/>
                    <a:pt x="289" y="30065"/>
                    <a:pt x="193" y="28240"/>
                  </a:cubicBezTo>
                  <a:cubicBezTo>
                    <a:pt x="1" y="26415"/>
                    <a:pt x="193" y="24590"/>
                    <a:pt x="289" y="22861"/>
                  </a:cubicBezTo>
                  <a:cubicBezTo>
                    <a:pt x="385" y="19979"/>
                    <a:pt x="769" y="17098"/>
                    <a:pt x="961" y="14216"/>
                  </a:cubicBezTo>
                  <a:cubicBezTo>
                    <a:pt x="1250" y="12007"/>
                    <a:pt x="1346" y="9894"/>
                    <a:pt x="1442" y="7685"/>
                  </a:cubicBezTo>
                  <a:cubicBezTo>
                    <a:pt x="1634" y="6532"/>
                    <a:pt x="1634" y="5092"/>
                    <a:pt x="1826" y="3939"/>
                  </a:cubicBezTo>
                  <a:cubicBezTo>
                    <a:pt x="3843" y="3267"/>
                    <a:pt x="6340" y="3363"/>
                    <a:pt x="8646" y="3363"/>
                  </a:cubicBezTo>
                  <a:lnTo>
                    <a:pt x="9126" y="3363"/>
                  </a:lnTo>
                  <a:cubicBezTo>
                    <a:pt x="11335" y="3363"/>
                    <a:pt x="13448" y="3459"/>
                    <a:pt x="15753" y="2978"/>
                  </a:cubicBezTo>
                  <a:cubicBezTo>
                    <a:pt x="17962" y="2690"/>
                    <a:pt x="20172" y="1826"/>
                    <a:pt x="22477" y="1057"/>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383525" y="4550350"/>
              <a:ext cx="816450" cy="996550"/>
            </a:xfrm>
            <a:custGeom>
              <a:avLst/>
              <a:gdLst/>
              <a:ahLst/>
              <a:cxnLst/>
              <a:rect l="l" t="t" r="r" b="b"/>
              <a:pathLst>
                <a:path w="32658" h="39862" fill="none" extrusionOk="0">
                  <a:moveTo>
                    <a:pt x="16713" y="577"/>
                  </a:moveTo>
                  <a:cubicBezTo>
                    <a:pt x="19979" y="1"/>
                    <a:pt x="22956" y="1153"/>
                    <a:pt x="26126" y="2594"/>
                  </a:cubicBezTo>
                  <a:cubicBezTo>
                    <a:pt x="27663" y="3363"/>
                    <a:pt x="27951" y="4611"/>
                    <a:pt x="28527" y="6052"/>
                  </a:cubicBezTo>
                  <a:cubicBezTo>
                    <a:pt x="29007" y="7205"/>
                    <a:pt x="29680" y="8261"/>
                    <a:pt x="30064" y="9414"/>
                  </a:cubicBezTo>
                  <a:cubicBezTo>
                    <a:pt x="30544" y="11047"/>
                    <a:pt x="30448" y="13256"/>
                    <a:pt x="30352" y="15081"/>
                  </a:cubicBezTo>
                  <a:cubicBezTo>
                    <a:pt x="30352" y="15465"/>
                    <a:pt x="30352" y="15849"/>
                    <a:pt x="30160" y="16041"/>
                  </a:cubicBezTo>
                  <a:cubicBezTo>
                    <a:pt x="30064" y="17098"/>
                    <a:pt x="29968" y="18250"/>
                    <a:pt x="29968" y="19307"/>
                  </a:cubicBezTo>
                  <a:cubicBezTo>
                    <a:pt x="29968" y="21324"/>
                    <a:pt x="30640" y="22765"/>
                    <a:pt x="31216" y="24494"/>
                  </a:cubicBezTo>
                  <a:cubicBezTo>
                    <a:pt x="31601" y="25262"/>
                    <a:pt x="31985" y="26415"/>
                    <a:pt x="32177" y="27471"/>
                  </a:cubicBezTo>
                  <a:cubicBezTo>
                    <a:pt x="32561" y="28816"/>
                    <a:pt x="32657" y="30065"/>
                    <a:pt x="32369" y="31313"/>
                  </a:cubicBezTo>
                  <a:cubicBezTo>
                    <a:pt x="32081" y="32178"/>
                    <a:pt x="31697" y="32946"/>
                    <a:pt x="31409" y="33810"/>
                  </a:cubicBezTo>
                  <a:cubicBezTo>
                    <a:pt x="30640" y="35539"/>
                    <a:pt x="30064" y="36692"/>
                    <a:pt x="29295" y="38133"/>
                  </a:cubicBezTo>
                  <a:cubicBezTo>
                    <a:pt x="29007" y="38517"/>
                    <a:pt x="28143" y="39093"/>
                    <a:pt x="27759" y="39381"/>
                  </a:cubicBezTo>
                  <a:cubicBezTo>
                    <a:pt x="26414" y="39862"/>
                    <a:pt x="25165" y="39862"/>
                    <a:pt x="23340" y="39189"/>
                  </a:cubicBezTo>
                  <a:cubicBezTo>
                    <a:pt x="20843" y="38421"/>
                    <a:pt x="18250" y="37652"/>
                    <a:pt x="15752" y="36980"/>
                  </a:cubicBezTo>
                  <a:cubicBezTo>
                    <a:pt x="14696" y="36692"/>
                    <a:pt x="14408" y="36308"/>
                    <a:pt x="13831" y="35539"/>
                  </a:cubicBezTo>
                  <a:cubicBezTo>
                    <a:pt x="13351" y="34867"/>
                    <a:pt x="12871" y="34195"/>
                    <a:pt x="12487" y="33618"/>
                  </a:cubicBezTo>
                  <a:cubicBezTo>
                    <a:pt x="12391" y="33330"/>
                    <a:pt x="12198" y="33138"/>
                    <a:pt x="12006" y="32946"/>
                  </a:cubicBezTo>
                  <a:cubicBezTo>
                    <a:pt x="10758" y="31217"/>
                    <a:pt x="7972" y="30929"/>
                    <a:pt x="5955" y="30353"/>
                  </a:cubicBezTo>
                  <a:cubicBezTo>
                    <a:pt x="5475" y="30257"/>
                    <a:pt x="5571" y="30353"/>
                    <a:pt x="5091" y="29968"/>
                  </a:cubicBezTo>
                  <a:cubicBezTo>
                    <a:pt x="4322" y="29104"/>
                    <a:pt x="2689" y="26991"/>
                    <a:pt x="1345" y="25934"/>
                  </a:cubicBezTo>
                  <a:cubicBezTo>
                    <a:pt x="480" y="25070"/>
                    <a:pt x="0" y="24302"/>
                    <a:pt x="0" y="22861"/>
                  </a:cubicBezTo>
                  <a:cubicBezTo>
                    <a:pt x="0" y="21420"/>
                    <a:pt x="192" y="19979"/>
                    <a:pt x="192" y="18539"/>
                  </a:cubicBezTo>
                  <a:cubicBezTo>
                    <a:pt x="288" y="16137"/>
                    <a:pt x="672" y="13928"/>
                    <a:pt x="865" y="11623"/>
                  </a:cubicBezTo>
                  <a:cubicBezTo>
                    <a:pt x="961" y="9798"/>
                    <a:pt x="1153" y="8165"/>
                    <a:pt x="1249" y="6340"/>
                  </a:cubicBezTo>
                  <a:cubicBezTo>
                    <a:pt x="1345" y="5380"/>
                    <a:pt x="1249" y="4131"/>
                    <a:pt x="1441" y="3363"/>
                  </a:cubicBezTo>
                  <a:cubicBezTo>
                    <a:pt x="2882" y="2690"/>
                    <a:pt x="4803" y="2690"/>
                    <a:pt x="6435" y="2594"/>
                  </a:cubicBezTo>
                  <a:lnTo>
                    <a:pt x="6724" y="2594"/>
                  </a:lnTo>
                  <a:cubicBezTo>
                    <a:pt x="8356" y="2498"/>
                    <a:pt x="9893" y="2498"/>
                    <a:pt x="11526" y="2114"/>
                  </a:cubicBezTo>
                  <a:cubicBezTo>
                    <a:pt x="13351" y="1634"/>
                    <a:pt x="15080" y="961"/>
                    <a:pt x="16713" y="577"/>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570800" y="4684825"/>
              <a:ext cx="504300" cy="756425"/>
            </a:xfrm>
            <a:custGeom>
              <a:avLst/>
              <a:gdLst/>
              <a:ahLst/>
              <a:cxnLst/>
              <a:rect l="l" t="t" r="r" b="b"/>
              <a:pathLst>
                <a:path w="20172" h="30257" fill="none" extrusionOk="0">
                  <a:moveTo>
                    <a:pt x="11335" y="97"/>
                  </a:moveTo>
                  <a:cubicBezTo>
                    <a:pt x="13064" y="1"/>
                    <a:pt x="14793" y="865"/>
                    <a:pt x="16330" y="1826"/>
                  </a:cubicBezTo>
                  <a:cubicBezTo>
                    <a:pt x="17194" y="2306"/>
                    <a:pt x="17290" y="2978"/>
                    <a:pt x="17674" y="3843"/>
                  </a:cubicBezTo>
                  <a:cubicBezTo>
                    <a:pt x="18058" y="4611"/>
                    <a:pt x="18251" y="5668"/>
                    <a:pt x="18539" y="6628"/>
                  </a:cubicBezTo>
                  <a:cubicBezTo>
                    <a:pt x="18827" y="7877"/>
                    <a:pt x="18827" y="9510"/>
                    <a:pt x="18827" y="10950"/>
                  </a:cubicBezTo>
                  <a:lnTo>
                    <a:pt x="18827" y="11623"/>
                  </a:lnTo>
                  <a:lnTo>
                    <a:pt x="18827" y="14120"/>
                  </a:lnTo>
                  <a:cubicBezTo>
                    <a:pt x="18827" y="15561"/>
                    <a:pt x="19211" y="16905"/>
                    <a:pt x="19499" y="18250"/>
                  </a:cubicBezTo>
                  <a:cubicBezTo>
                    <a:pt x="19595" y="18923"/>
                    <a:pt x="19787" y="19787"/>
                    <a:pt x="19979" y="20651"/>
                  </a:cubicBezTo>
                  <a:cubicBezTo>
                    <a:pt x="20076" y="21612"/>
                    <a:pt x="20172" y="22668"/>
                    <a:pt x="19979" y="23533"/>
                  </a:cubicBezTo>
                  <a:cubicBezTo>
                    <a:pt x="19787" y="24205"/>
                    <a:pt x="19595" y="24974"/>
                    <a:pt x="19499" y="25550"/>
                  </a:cubicBezTo>
                  <a:cubicBezTo>
                    <a:pt x="19115" y="26895"/>
                    <a:pt x="18827" y="27855"/>
                    <a:pt x="18635" y="29200"/>
                  </a:cubicBezTo>
                  <a:cubicBezTo>
                    <a:pt x="18539" y="29392"/>
                    <a:pt x="17770" y="29872"/>
                    <a:pt x="17674" y="29968"/>
                  </a:cubicBezTo>
                  <a:cubicBezTo>
                    <a:pt x="16810" y="30256"/>
                    <a:pt x="15849" y="30064"/>
                    <a:pt x="14793" y="29776"/>
                  </a:cubicBezTo>
                  <a:lnTo>
                    <a:pt x="9702" y="28335"/>
                  </a:lnTo>
                  <a:cubicBezTo>
                    <a:pt x="9030" y="28047"/>
                    <a:pt x="8742" y="27951"/>
                    <a:pt x="8453" y="27471"/>
                  </a:cubicBezTo>
                  <a:lnTo>
                    <a:pt x="7301" y="26414"/>
                  </a:lnTo>
                  <a:lnTo>
                    <a:pt x="7013" y="26030"/>
                  </a:lnTo>
                  <a:cubicBezTo>
                    <a:pt x="6052" y="24974"/>
                    <a:pt x="4227" y="24686"/>
                    <a:pt x="2882" y="24397"/>
                  </a:cubicBezTo>
                  <a:cubicBezTo>
                    <a:pt x="2402" y="24205"/>
                    <a:pt x="2786" y="24493"/>
                    <a:pt x="2306" y="24013"/>
                  </a:cubicBezTo>
                  <a:cubicBezTo>
                    <a:pt x="2306" y="23245"/>
                    <a:pt x="1250" y="20940"/>
                    <a:pt x="577" y="19979"/>
                  </a:cubicBezTo>
                  <a:cubicBezTo>
                    <a:pt x="289" y="19307"/>
                    <a:pt x="1" y="18538"/>
                    <a:pt x="97" y="17482"/>
                  </a:cubicBezTo>
                  <a:cubicBezTo>
                    <a:pt x="97" y="16425"/>
                    <a:pt x="289" y="15177"/>
                    <a:pt x="385" y="14120"/>
                  </a:cubicBezTo>
                  <a:cubicBezTo>
                    <a:pt x="481" y="12295"/>
                    <a:pt x="865" y="10662"/>
                    <a:pt x="1058" y="8837"/>
                  </a:cubicBezTo>
                  <a:cubicBezTo>
                    <a:pt x="1250" y="7493"/>
                    <a:pt x="1250" y="6244"/>
                    <a:pt x="1346" y="4899"/>
                  </a:cubicBezTo>
                  <a:cubicBezTo>
                    <a:pt x="1346" y="4323"/>
                    <a:pt x="1346" y="3170"/>
                    <a:pt x="1442" y="2594"/>
                  </a:cubicBezTo>
                  <a:cubicBezTo>
                    <a:pt x="2306" y="2018"/>
                    <a:pt x="3459" y="2018"/>
                    <a:pt x="4611" y="1922"/>
                  </a:cubicBezTo>
                  <a:lnTo>
                    <a:pt x="4804" y="1922"/>
                  </a:lnTo>
                  <a:cubicBezTo>
                    <a:pt x="5764" y="1730"/>
                    <a:pt x="6821" y="1633"/>
                    <a:pt x="7781" y="1441"/>
                  </a:cubicBezTo>
                  <a:cubicBezTo>
                    <a:pt x="9030" y="865"/>
                    <a:pt x="10086" y="385"/>
                    <a:pt x="11335" y="97"/>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758100" y="4816900"/>
              <a:ext cx="206550" cy="509075"/>
            </a:xfrm>
            <a:custGeom>
              <a:avLst/>
              <a:gdLst/>
              <a:ahLst/>
              <a:cxnLst/>
              <a:rect l="l" t="t" r="r" b="b"/>
              <a:pathLst>
                <a:path w="8262" h="20363" fill="none" extrusionOk="0">
                  <a:moveTo>
                    <a:pt x="7781" y="20363"/>
                  </a:moveTo>
                  <a:cubicBezTo>
                    <a:pt x="6052" y="19979"/>
                    <a:pt x="4131" y="19403"/>
                    <a:pt x="2498" y="18826"/>
                  </a:cubicBezTo>
                  <a:cubicBezTo>
                    <a:pt x="1730" y="18538"/>
                    <a:pt x="1057" y="18250"/>
                    <a:pt x="289" y="17962"/>
                  </a:cubicBezTo>
                  <a:cubicBezTo>
                    <a:pt x="1" y="17866"/>
                    <a:pt x="289" y="18058"/>
                    <a:pt x="1" y="17578"/>
                  </a:cubicBezTo>
                  <a:cubicBezTo>
                    <a:pt x="769" y="17001"/>
                    <a:pt x="193" y="14696"/>
                    <a:pt x="289" y="13928"/>
                  </a:cubicBezTo>
                  <a:cubicBezTo>
                    <a:pt x="577" y="12487"/>
                    <a:pt x="769" y="11046"/>
                    <a:pt x="961" y="9605"/>
                  </a:cubicBezTo>
                  <a:cubicBezTo>
                    <a:pt x="1057" y="8357"/>
                    <a:pt x="1442" y="7300"/>
                    <a:pt x="1538" y="6052"/>
                  </a:cubicBezTo>
                  <a:cubicBezTo>
                    <a:pt x="1634" y="5283"/>
                    <a:pt x="1538" y="4323"/>
                    <a:pt x="1538" y="3458"/>
                  </a:cubicBezTo>
                  <a:cubicBezTo>
                    <a:pt x="1538" y="3074"/>
                    <a:pt x="1442" y="2306"/>
                    <a:pt x="1538" y="1921"/>
                  </a:cubicBezTo>
                  <a:cubicBezTo>
                    <a:pt x="1634" y="1441"/>
                    <a:pt x="2402" y="1249"/>
                    <a:pt x="2690" y="1057"/>
                  </a:cubicBezTo>
                  <a:cubicBezTo>
                    <a:pt x="3555" y="577"/>
                    <a:pt x="4611" y="96"/>
                    <a:pt x="5572" y="0"/>
                  </a:cubicBezTo>
                  <a:cubicBezTo>
                    <a:pt x="5956" y="577"/>
                    <a:pt x="6532" y="1057"/>
                    <a:pt x="6532" y="1729"/>
                  </a:cubicBezTo>
                  <a:cubicBezTo>
                    <a:pt x="6532" y="3458"/>
                    <a:pt x="7013" y="5187"/>
                    <a:pt x="7397" y="6820"/>
                  </a:cubicBezTo>
                  <a:cubicBezTo>
                    <a:pt x="7877" y="9125"/>
                    <a:pt x="7685" y="11526"/>
                    <a:pt x="7685" y="13736"/>
                  </a:cubicBezTo>
                  <a:lnTo>
                    <a:pt x="7685" y="17385"/>
                  </a:lnTo>
                  <a:cubicBezTo>
                    <a:pt x="7685" y="18442"/>
                    <a:pt x="7877" y="19210"/>
                    <a:pt x="7973" y="20171"/>
                  </a:cubicBezTo>
                  <a:cubicBezTo>
                    <a:pt x="8261" y="20075"/>
                    <a:pt x="7685" y="20363"/>
                    <a:pt x="7781" y="20363"/>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37;p2"/>
          <p:cNvSpPr txBox="1">
            <a:spLocks noGrp="1"/>
          </p:cNvSpPr>
          <p:nvPr>
            <p:ph type="ctrTitle"/>
          </p:nvPr>
        </p:nvSpPr>
        <p:spPr>
          <a:xfrm>
            <a:off x="3629025" y="1721550"/>
            <a:ext cx="4947300" cy="1026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5200"/>
              <a:buNone/>
              <a:defRPr sz="5200">
                <a:solidFill>
                  <a:schemeClr val="lt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8" name="Google Shape;38;p2"/>
          <p:cNvSpPr txBox="1">
            <a:spLocks noGrp="1"/>
          </p:cNvSpPr>
          <p:nvPr>
            <p:ph type="subTitle" idx="1"/>
          </p:nvPr>
        </p:nvSpPr>
        <p:spPr>
          <a:xfrm>
            <a:off x="3629025" y="2571750"/>
            <a:ext cx="4947300" cy="388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2"/>
        </a:solidFill>
        <a:effectLst/>
      </p:bgPr>
    </p:bg>
    <p:spTree>
      <p:nvGrpSpPr>
        <p:cNvPr id="1" name="Shape 185"/>
        <p:cNvGrpSpPr/>
        <p:nvPr/>
      </p:nvGrpSpPr>
      <p:grpSpPr>
        <a:xfrm>
          <a:off x="0" y="0"/>
          <a:ext cx="0" cy="0"/>
          <a:chOff x="0" y="0"/>
          <a:chExt cx="0" cy="0"/>
        </a:xfrm>
      </p:grpSpPr>
      <p:sp>
        <p:nvSpPr>
          <p:cNvPr id="186" name="Google Shape;186;p11"/>
          <p:cNvSpPr/>
          <p:nvPr/>
        </p:nvSpPr>
        <p:spPr>
          <a:xfrm rot="-5400000" flipH="1">
            <a:off x="7298490" y="-942723"/>
            <a:ext cx="2312414" cy="2023552"/>
          </a:xfrm>
          <a:custGeom>
            <a:avLst/>
            <a:gdLst/>
            <a:ahLst/>
            <a:cxnLst/>
            <a:rect l="l" t="t" r="r" b="b"/>
            <a:pathLst>
              <a:path w="67236" h="58837" extrusionOk="0">
                <a:moveTo>
                  <a:pt x="24653" y="1"/>
                </a:moveTo>
                <a:cubicBezTo>
                  <a:pt x="23575" y="1"/>
                  <a:pt x="22491" y="158"/>
                  <a:pt x="21420" y="408"/>
                </a:cubicBezTo>
                <a:cubicBezTo>
                  <a:pt x="19307" y="888"/>
                  <a:pt x="17386" y="1657"/>
                  <a:pt x="15369" y="2233"/>
                </a:cubicBezTo>
                <a:cubicBezTo>
                  <a:pt x="11815" y="3289"/>
                  <a:pt x="8165" y="4058"/>
                  <a:pt x="5091" y="6459"/>
                </a:cubicBezTo>
                <a:cubicBezTo>
                  <a:pt x="2498" y="8380"/>
                  <a:pt x="577" y="11358"/>
                  <a:pt x="289" y="14527"/>
                </a:cubicBezTo>
                <a:cubicBezTo>
                  <a:pt x="1" y="17217"/>
                  <a:pt x="865" y="20002"/>
                  <a:pt x="1730" y="22692"/>
                </a:cubicBezTo>
                <a:cubicBezTo>
                  <a:pt x="3843" y="29415"/>
                  <a:pt x="5475" y="37099"/>
                  <a:pt x="8549" y="43438"/>
                </a:cubicBezTo>
                <a:cubicBezTo>
                  <a:pt x="11046" y="48721"/>
                  <a:pt x="17194" y="51699"/>
                  <a:pt x="22188" y="54100"/>
                </a:cubicBezTo>
                <a:cubicBezTo>
                  <a:pt x="25838" y="55829"/>
                  <a:pt x="29392" y="57558"/>
                  <a:pt x="33234" y="58422"/>
                </a:cubicBezTo>
                <a:cubicBezTo>
                  <a:pt x="34551" y="58708"/>
                  <a:pt x="35924" y="58836"/>
                  <a:pt x="37329" y="58836"/>
                </a:cubicBezTo>
                <a:cubicBezTo>
                  <a:pt x="44426" y="58836"/>
                  <a:pt x="52354" y="55561"/>
                  <a:pt x="58207" y="52755"/>
                </a:cubicBezTo>
                <a:cubicBezTo>
                  <a:pt x="60128" y="51795"/>
                  <a:pt x="61953" y="50642"/>
                  <a:pt x="63106" y="48817"/>
                </a:cubicBezTo>
                <a:cubicBezTo>
                  <a:pt x="67236" y="42382"/>
                  <a:pt x="59072" y="34986"/>
                  <a:pt x="54749" y="31144"/>
                </a:cubicBezTo>
                <a:cubicBezTo>
                  <a:pt x="47546" y="24709"/>
                  <a:pt x="41975" y="15680"/>
                  <a:pt x="36116" y="7996"/>
                </a:cubicBezTo>
                <a:cubicBezTo>
                  <a:pt x="34291" y="5691"/>
                  <a:pt x="32562" y="3289"/>
                  <a:pt x="29968" y="1657"/>
                </a:cubicBezTo>
                <a:cubicBezTo>
                  <a:pt x="28279" y="450"/>
                  <a:pt x="26475" y="1"/>
                  <a:pt x="24653" y="1"/>
                </a:cubicBezTo>
                <a:close/>
              </a:path>
            </a:pathLst>
          </a:custGeom>
          <a:solidFill>
            <a:srgbClr val="6647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p:nvPr/>
        </p:nvSpPr>
        <p:spPr>
          <a:xfrm rot="10800000">
            <a:off x="7689853" y="-152397"/>
            <a:ext cx="1083000" cy="992575"/>
          </a:xfrm>
          <a:custGeom>
            <a:avLst/>
            <a:gdLst/>
            <a:ahLst/>
            <a:cxnLst/>
            <a:rect l="l" t="t" r="r" b="b"/>
            <a:pathLst>
              <a:path w="43320" h="39703" extrusionOk="0">
                <a:moveTo>
                  <a:pt x="21471" y="1"/>
                </a:moveTo>
                <a:cubicBezTo>
                  <a:pt x="17691" y="1"/>
                  <a:pt x="13935" y="1361"/>
                  <a:pt x="9797" y="3483"/>
                </a:cubicBezTo>
                <a:cubicBezTo>
                  <a:pt x="6916" y="4923"/>
                  <a:pt x="4034" y="6556"/>
                  <a:pt x="2113" y="9149"/>
                </a:cubicBezTo>
                <a:cubicBezTo>
                  <a:pt x="192" y="11935"/>
                  <a:pt x="0" y="15489"/>
                  <a:pt x="0" y="18851"/>
                </a:cubicBezTo>
                <a:lnTo>
                  <a:pt x="0" y="22404"/>
                </a:lnTo>
                <a:cubicBezTo>
                  <a:pt x="0" y="32105"/>
                  <a:pt x="8165" y="35563"/>
                  <a:pt x="16329" y="38445"/>
                </a:cubicBezTo>
                <a:cubicBezTo>
                  <a:pt x="18706" y="39295"/>
                  <a:pt x="20802" y="39703"/>
                  <a:pt x="22692" y="39703"/>
                </a:cubicBezTo>
                <a:cubicBezTo>
                  <a:pt x="28056" y="39703"/>
                  <a:pt x="31749" y="36418"/>
                  <a:pt x="35443" y="30665"/>
                </a:cubicBezTo>
                <a:cubicBezTo>
                  <a:pt x="38036" y="26535"/>
                  <a:pt x="42455" y="21636"/>
                  <a:pt x="42839" y="16641"/>
                </a:cubicBezTo>
                <a:cubicBezTo>
                  <a:pt x="43319" y="10686"/>
                  <a:pt x="35443" y="5788"/>
                  <a:pt x="30929" y="3002"/>
                </a:cubicBezTo>
                <a:cubicBezTo>
                  <a:pt x="27617" y="895"/>
                  <a:pt x="24536" y="1"/>
                  <a:pt x="21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1"/>
          <p:cNvSpPr/>
          <p:nvPr/>
        </p:nvSpPr>
        <p:spPr>
          <a:xfrm>
            <a:off x="735350" y="1296550"/>
            <a:ext cx="7673277" cy="2465792"/>
          </a:xfrm>
          <a:custGeom>
            <a:avLst/>
            <a:gdLst/>
            <a:ahLst/>
            <a:cxnLst/>
            <a:rect l="l" t="t" r="r" b="b"/>
            <a:pathLst>
              <a:path w="200766" h="128762" extrusionOk="0">
                <a:moveTo>
                  <a:pt x="199700" y="20143"/>
                </a:moveTo>
                <a:cubicBezTo>
                  <a:pt x="196398" y="141"/>
                  <a:pt x="171760" y="3316"/>
                  <a:pt x="151313" y="712"/>
                </a:cubicBezTo>
                <a:cubicBezTo>
                  <a:pt x="130866" y="-1891"/>
                  <a:pt x="97719" y="3697"/>
                  <a:pt x="77018" y="4522"/>
                </a:cubicBezTo>
                <a:cubicBezTo>
                  <a:pt x="56317" y="5348"/>
                  <a:pt x="39934" y="-1193"/>
                  <a:pt x="27107" y="5665"/>
                </a:cubicBezTo>
                <a:cubicBezTo>
                  <a:pt x="14280" y="12523"/>
                  <a:pt x="-388" y="27636"/>
                  <a:pt x="56" y="45670"/>
                </a:cubicBezTo>
                <a:cubicBezTo>
                  <a:pt x="501" y="63704"/>
                  <a:pt x="1263" y="101360"/>
                  <a:pt x="29774" y="113869"/>
                </a:cubicBezTo>
                <a:cubicBezTo>
                  <a:pt x="58286" y="126379"/>
                  <a:pt x="142804" y="136348"/>
                  <a:pt x="171125" y="120727"/>
                </a:cubicBezTo>
                <a:cubicBezTo>
                  <a:pt x="199446" y="105106"/>
                  <a:pt x="203002" y="40146"/>
                  <a:pt x="199700" y="20143"/>
                </a:cubicBezTo>
                <a:close/>
              </a:path>
            </a:pathLst>
          </a:custGeom>
          <a:solidFill>
            <a:schemeClr val="accent3"/>
          </a:solidFill>
          <a:ln>
            <a:noFill/>
          </a:ln>
        </p:spPr>
      </p:sp>
      <p:sp>
        <p:nvSpPr>
          <p:cNvPr id="189" name="Google Shape;189;p11"/>
          <p:cNvSpPr/>
          <p:nvPr/>
        </p:nvSpPr>
        <p:spPr>
          <a:xfrm flipH="1">
            <a:off x="-205522" y="4064525"/>
            <a:ext cx="1580075" cy="1692575"/>
          </a:xfrm>
          <a:custGeom>
            <a:avLst/>
            <a:gdLst/>
            <a:ahLst/>
            <a:cxnLst/>
            <a:rect l="l" t="t" r="r" b="b"/>
            <a:pathLst>
              <a:path w="63203" h="67703" extrusionOk="0">
                <a:moveTo>
                  <a:pt x="49091" y="1"/>
                </a:moveTo>
                <a:cubicBezTo>
                  <a:pt x="47866" y="1"/>
                  <a:pt x="46607" y="233"/>
                  <a:pt x="45433" y="563"/>
                </a:cubicBezTo>
                <a:cubicBezTo>
                  <a:pt x="44376" y="852"/>
                  <a:pt x="43416" y="1140"/>
                  <a:pt x="42455" y="1524"/>
                </a:cubicBezTo>
                <a:cubicBezTo>
                  <a:pt x="34771" y="4405"/>
                  <a:pt x="27183" y="7479"/>
                  <a:pt x="19403" y="10072"/>
                </a:cubicBezTo>
                <a:cubicBezTo>
                  <a:pt x="15081" y="11513"/>
                  <a:pt x="10663" y="13146"/>
                  <a:pt x="7205" y="16027"/>
                </a:cubicBezTo>
                <a:cubicBezTo>
                  <a:pt x="1" y="21983"/>
                  <a:pt x="673" y="30723"/>
                  <a:pt x="2594" y="38983"/>
                </a:cubicBezTo>
                <a:cubicBezTo>
                  <a:pt x="3939" y="44458"/>
                  <a:pt x="5572" y="50029"/>
                  <a:pt x="7781" y="55312"/>
                </a:cubicBezTo>
                <a:cubicBezTo>
                  <a:pt x="8838" y="58097"/>
                  <a:pt x="10182" y="60787"/>
                  <a:pt x="12584" y="62612"/>
                </a:cubicBezTo>
                <a:cubicBezTo>
                  <a:pt x="15177" y="64629"/>
                  <a:pt x="18731" y="65013"/>
                  <a:pt x="22093" y="65301"/>
                </a:cubicBezTo>
                <a:cubicBezTo>
                  <a:pt x="30545" y="65973"/>
                  <a:pt x="39094" y="66838"/>
                  <a:pt x="47546" y="67510"/>
                </a:cubicBezTo>
                <a:cubicBezTo>
                  <a:pt x="48466" y="67621"/>
                  <a:pt x="49400" y="67703"/>
                  <a:pt x="50316" y="67703"/>
                </a:cubicBezTo>
                <a:cubicBezTo>
                  <a:pt x="51790" y="67703"/>
                  <a:pt x="53217" y="67490"/>
                  <a:pt x="54462" y="66838"/>
                </a:cubicBezTo>
                <a:cubicBezTo>
                  <a:pt x="57151" y="65397"/>
                  <a:pt x="58400" y="62420"/>
                  <a:pt x="59168" y="59346"/>
                </a:cubicBezTo>
                <a:cubicBezTo>
                  <a:pt x="63202" y="42921"/>
                  <a:pt x="59264" y="23039"/>
                  <a:pt x="55806" y="6807"/>
                </a:cubicBezTo>
                <a:cubicBezTo>
                  <a:pt x="55422" y="5270"/>
                  <a:pt x="55038" y="3637"/>
                  <a:pt x="54269" y="2388"/>
                </a:cubicBezTo>
                <a:cubicBezTo>
                  <a:pt x="52964" y="608"/>
                  <a:pt x="51071" y="1"/>
                  <a:pt x="49091" y="1"/>
                </a:cubicBezTo>
                <a:close/>
              </a:path>
            </a:pathLst>
          </a:custGeom>
          <a:solidFill>
            <a:srgbClr val="6647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1"/>
          <p:cNvSpPr/>
          <p:nvPr/>
        </p:nvSpPr>
        <p:spPr>
          <a:xfrm rot="10800000">
            <a:off x="541466" y="4150928"/>
            <a:ext cx="1083000" cy="992575"/>
          </a:xfrm>
          <a:custGeom>
            <a:avLst/>
            <a:gdLst/>
            <a:ahLst/>
            <a:cxnLst/>
            <a:rect l="l" t="t" r="r" b="b"/>
            <a:pathLst>
              <a:path w="43320" h="39703" extrusionOk="0">
                <a:moveTo>
                  <a:pt x="21471" y="1"/>
                </a:moveTo>
                <a:cubicBezTo>
                  <a:pt x="17691" y="1"/>
                  <a:pt x="13935" y="1361"/>
                  <a:pt x="9797" y="3483"/>
                </a:cubicBezTo>
                <a:cubicBezTo>
                  <a:pt x="6916" y="4923"/>
                  <a:pt x="4034" y="6556"/>
                  <a:pt x="2113" y="9149"/>
                </a:cubicBezTo>
                <a:cubicBezTo>
                  <a:pt x="192" y="11935"/>
                  <a:pt x="0" y="15489"/>
                  <a:pt x="0" y="18851"/>
                </a:cubicBezTo>
                <a:lnTo>
                  <a:pt x="0" y="22404"/>
                </a:lnTo>
                <a:cubicBezTo>
                  <a:pt x="0" y="32105"/>
                  <a:pt x="8165" y="35563"/>
                  <a:pt x="16329" y="38445"/>
                </a:cubicBezTo>
                <a:cubicBezTo>
                  <a:pt x="18706" y="39295"/>
                  <a:pt x="20802" y="39703"/>
                  <a:pt x="22692" y="39703"/>
                </a:cubicBezTo>
                <a:cubicBezTo>
                  <a:pt x="28056" y="39703"/>
                  <a:pt x="31749" y="36418"/>
                  <a:pt x="35443" y="30665"/>
                </a:cubicBezTo>
                <a:cubicBezTo>
                  <a:pt x="38036" y="26535"/>
                  <a:pt x="42455" y="21636"/>
                  <a:pt x="42839" y="16641"/>
                </a:cubicBezTo>
                <a:cubicBezTo>
                  <a:pt x="43319" y="10686"/>
                  <a:pt x="35443" y="5788"/>
                  <a:pt x="30929" y="3002"/>
                </a:cubicBezTo>
                <a:cubicBezTo>
                  <a:pt x="27617" y="895"/>
                  <a:pt x="24536" y="1"/>
                  <a:pt x="21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1"/>
          <p:cNvSpPr/>
          <p:nvPr/>
        </p:nvSpPr>
        <p:spPr>
          <a:xfrm rot="-5400000">
            <a:off x="7457344" y="3672429"/>
            <a:ext cx="2535505" cy="1482780"/>
          </a:xfrm>
          <a:custGeom>
            <a:avLst/>
            <a:gdLst/>
            <a:ahLst/>
            <a:cxnLst/>
            <a:rect l="l" t="t" r="r" b="b"/>
            <a:pathLst>
              <a:path w="83853" h="53758" extrusionOk="0">
                <a:moveTo>
                  <a:pt x="20897" y="1"/>
                </a:moveTo>
                <a:cubicBezTo>
                  <a:pt x="19785" y="1"/>
                  <a:pt x="18676" y="87"/>
                  <a:pt x="17578" y="307"/>
                </a:cubicBezTo>
                <a:cubicBezTo>
                  <a:pt x="13832" y="1075"/>
                  <a:pt x="11431" y="3476"/>
                  <a:pt x="9510" y="6358"/>
                </a:cubicBezTo>
                <a:cubicBezTo>
                  <a:pt x="8261" y="8375"/>
                  <a:pt x="7108" y="10584"/>
                  <a:pt x="5956" y="12697"/>
                </a:cubicBezTo>
                <a:cubicBezTo>
                  <a:pt x="3747" y="16539"/>
                  <a:pt x="1249" y="19997"/>
                  <a:pt x="673" y="24511"/>
                </a:cubicBezTo>
                <a:cubicBezTo>
                  <a:pt x="1" y="28257"/>
                  <a:pt x="769" y="32195"/>
                  <a:pt x="3074" y="35077"/>
                </a:cubicBezTo>
                <a:cubicBezTo>
                  <a:pt x="5091" y="37574"/>
                  <a:pt x="7973" y="39303"/>
                  <a:pt x="10854" y="40840"/>
                </a:cubicBezTo>
                <a:cubicBezTo>
                  <a:pt x="18058" y="44682"/>
                  <a:pt x="25454" y="49869"/>
                  <a:pt x="33138" y="52750"/>
                </a:cubicBezTo>
                <a:cubicBezTo>
                  <a:pt x="35064" y="53469"/>
                  <a:pt x="37084" y="53757"/>
                  <a:pt x="39135" y="53757"/>
                </a:cubicBezTo>
                <a:cubicBezTo>
                  <a:pt x="43937" y="53757"/>
                  <a:pt x="48905" y="52175"/>
                  <a:pt x="53213" y="50829"/>
                </a:cubicBezTo>
                <a:cubicBezTo>
                  <a:pt x="57535" y="49292"/>
                  <a:pt x="61953" y="47948"/>
                  <a:pt x="65987" y="45546"/>
                </a:cubicBezTo>
                <a:cubicBezTo>
                  <a:pt x="73960" y="40552"/>
                  <a:pt x="79146" y="29314"/>
                  <a:pt x="82412" y="20766"/>
                </a:cubicBezTo>
                <a:cubicBezTo>
                  <a:pt x="83276" y="18460"/>
                  <a:pt x="83853" y="15963"/>
                  <a:pt x="83276" y="13466"/>
                </a:cubicBezTo>
                <a:cubicBezTo>
                  <a:pt x="81738" y="6177"/>
                  <a:pt x="72552" y="5239"/>
                  <a:pt x="65563" y="5239"/>
                </a:cubicBezTo>
                <a:cubicBezTo>
                  <a:pt x="64263" y="5239"/>
                  <a:pt x="63038" y="5271"/>
                  <a:pt x="61953" y="5301"/>
                </a:cubicBezTo>
                <a:cubicBezTo>
                  <a:pt x="61618" y="5307"/>
                  <a:pt x="61283" y="5310"/>
                  <a:pt x="60947" y="5310"/>
                </a:cubicBezTo>
                <a:cubicBezTo>
                  <a:pt x="50096" y="5310"/>
                  <a:pt x="38566" y="2368"/>
                  <a:pt x="27759" y="691"/>
                </a:cubicBezTo>
                <a:cubicBezTo>
                  <a:pt x="25496" y="368"/>
                  <a:pt x="23189" y="1"/>
                  <a:pt x="208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1"/>
          <p:cNvSpPr/>
          <p:nvPr/>
        </p:nvSpPr>
        <p:spPr>
          <a:xfrm rot="5971826">
            <a:off x="-916864" y="-498593"/>
            <a:ext cx="2791794" cy="2380970"/>
          </a:xfrm>
          <a:custGeom>
            <a:avLst/>
            <a:gdLst/>
            <a:ahLst/>
            <a:cxnLst/>
            <a:rect l="l" t="t" r="r" b="b"/>
            <a:pathLst>
              <a:path w="89712" h="69728" extrusionOk="0">
                <a:moveTo>
                  <a:pt x="14036" y="0"/>
                </a:moveTo>
                <a:cubicBezTo>
                  <a:pt x="13692" y="0"/>
                  <a:pt x="13336" y="25"/>
                  <a:pt x="12967" y="78"/>
                </a:cubicBezTo>
                <a:cubicBezTo>
                  <a:pt x="7396" y="750"/>
                  <a:pt x="1633" y="7090"/>
                  <a:pt x="865" y="11892"/>
                </a:cubicBezTo>
                <a:cubicBezTo>
                  <a:pt x="0" y="16406"/>
                  <a:pt x="2402" y="20537"/>
                  <a:pt x="4515" y="24379"/>
                </a:cubicBezTo>
                <a:cubicBezTo>
                  <a:pt x="9798" y="33503"/>
                  <a:pt x="13736" y="43589"/>
                  <a:pt x="20363" y="52041"/>
                </a:cubicBezTo>
                <a:cubicBezTo>
                  <a:pt x="30352" y="65008"/>
                  <a:pt x="47545" y="67217"/>
                  <a:pt x="62817" y="69522"/>
                </a:cubicBezTo>
                <a:cubicBezTo>
                  <a:pt x="63748" y="69658"/>
                  <a:pt x="64622" y="69727"/>
                  <a:pt x="65449" y="69727"/>
                </a:cubicBezTo>
                <a:cubicBezTo>
                  <a:pt x="69316" y="69727"/>
                  <a:pt x="72150" y="68201"/>
                  <a:pt x="74920" y="64720"/>
                </a:cubicBezTo>
                <a:cubicBezTo>
                  <a:pt x="82316" y="55787"/>
                  <a:pt x="89711" y="42820"/>
                  <a:pt x="75784" y="36289"/>
                </a:cubicBezTo>
                <a:cubicBezTo>
                  <a:pt x="59552" y="28797"/>
                  <a:pt x="37076" y="26588"/>
                  <a:pt x="25646" y="11412"/>
                </a:cubicBezTo>
                <a:cubicBezTo>
                  <a:pt x="22468" y="7508"/>
                  <a:pt x="19977" y="0"/>
                  <a:pt x="14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1"/>
          <p:cNvSpPr/>
          <p:nvPr/>
        </p:nvSpPr>
        <p:spPr>
          <a:xfrm rot="10800000">
            <a:off x="-354523" y="-67223"/>
            <a:ext cx="1667104" cy="1214456"/>
          </a:xfrm>
          <a:custGeom>
            <a:avLst/>
            <a:gdLst/>
            <a:ahLst/>
            <a:cxnLst/>
            <a:rect l="l" t="t" r="r" b="b"/>
            <a:pathLst>
              <a:path w="49083" h="39408" extrusionOk="0">
                <a:moveTo>
                  <a:pt x="28615" y="0"/>
                </a:moveTo>
                <a:cubicBezTo>
                  <a:pt x="24652" y="0"/>
                  <a:pt x="20909" y="468"/>
                  <a:pt x="18731" y="897"/>
                </a:cubicBezTo>
                <a:cubicBezTo>
                  <a:pt x="11431" y="2146"/>
                  <a:pt x="4899" y="6756"/>
                  <a:pt x="2882" y="14152"/>
                </a:cubicBezTo>
                <a:cubicBezTo>
                  <a:pt x="1" y="24525"/>
                  <a:pt x="11815" y="30865"/>
                  <a:pt x="19211" y="35187"/>
                </a:cubicBezTo>
                <a:cubicBezTo>
                  <a:pt x="22189" y="37012"/>
                  <a:pt x="25550" y="38549"/>
                  <a:pt x="29104" y="39125"/>
                </a:cubicBezTo>
                <a:cubicBezTo>
                  <a:pt x="30255" y="39317"/>
                  <a:pt x="31350" y="39408"/>
                  <a:pt x="32389" y="39408"/>
                </a:cubicBezTo>
                <a:cubicBezTo>
                  <a:pt x="39154" y="39408"/>
                  <a:pt x="43556" y="35534"/>
                  <a:pt x="45721" y="30288"/>
                </a:cubicBezTo>
                <a:cubicBezTo>
                  <a:pt x="49083" y="22412"/>
                  <a:pt x="46201" y="14344"/>
                  <a:pt x="44088" y="6468"/>
                </a:cubicBezTo>
                <a:cubicBezTo>
                  <a:pt x="42640" y="1338"/>
                  <a:pt x="35314" y="0"/>
                  <a:pt x="286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1"/>
          <p:cNvSpPr/>
          <p:nvPr/>
        </p:nvSpPr>
        <p:spPr>
          <a:xfrm rot="-5400000">
            <a:off x="7689855" y="3875783"/>
            <a:ext cx="1083000" cy="992575"/>
          </a:xfrm>
          <a:custGeom>
            <a:avLst/>
            <a:gdLst/>
            <a:ahLst/>
            <a:cxnLst/>
            <a:rect l="l" t="t" r="r" b="b"/>
            <a:pathLst>
              <a:path w="43320" h="39703" extrusionOk="0">
                <a:moveTo>
                  <a:pt x="21471" y="1"/>
                </a:moveTo>
                <a:cubicBezTo>
                  <a:pt x="17691" y="1"/>
                  <a:pt x="13935" y="1361"/>
                  <a:pt x="9797" y="3483"/>
                </a:cubicBezTo>
                <a:cubicBezTo>
                  <a:pt x="6916" y="4923"/>
                  <a:pt x="4034" y="6556"/>
                  <a:pt x="2113" y="9149"/>
                </a:cubicBezTo>
                <a:cubicBezTo>
                  <a:pt x="192" y="11935"/>
                  <a:pt x="0" y="15489"/>
                  <a:pt x="0" y="18851"/>
                </a:cubicBezTo>
                <a:lnTo>
                  <a:pt x="0" y="22404"/>
                </a:lnTo>
                <a:cubicBezTo>
                  <a:pt x="0" y="32105"/>
                  <a:pt x="8165" y="35563"/>
                  <a:pt x="16329" y="38445"/>
                </a:cubicBezTo>
                <a:cubicBezTo>
                  <a:pt x="18706" y="39295"/>
                  <a:pt x="20802" y="39703"/>
                  <a:pt x="22692" y="39703"/>
                </a:cubicBezTo>
                <a:cubicBezTo>
                  <a:pt x="28056" y="39703"/>
                  <a:pt x="31749" y="36418"/>
                  <a:pt x="35443" y="30665"/>
                </a:cubicBezTo>
                <a:cubicBezTo>
                  <a:pt x="38036" y="26535"/>
                  <a:pt x="42455" y="21636"/>
                  <a:pt x="42839" y="16641"/>
                </a:cubicBezTo>
                <a:cubicBezTo>
                  <a:pt x="43319" y="10686"/>
                  <a:pt x="35443" y="5788"/>
                  <a:pt x="30929" y="3002"/>
                </a:cubicBezTo>
                <a:cubicBezTo>
                  <a:pt x="27617" y="895"/>
                  <a:pt x="24536" y="1"/>
                  <a:pt x="21471" y="1"/>
                </a:cubicBezTo>
                <a:close/>
              </a:path>
            </a:pathLst>
          </a:custGeom>
          <a:solidFill>
            <a:srgbClr val="6647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1"/>
          <p:cNvSpPr txBox="1">
            <a:spLocks noGrp="1"/>
          </p:cNvSpPr>
          <p:nvPr>
            <p:ph type="title" hasCustomPrompt="1"/>
          </p:nvPr>
        </p:nvSpPr>
        <p:spPr>
          <a:xfrm>
            <a:off x="720000" y="1714200"/>
            <a:ext cx="7704000" cy="12513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7200"/>
              <a:buNone/>
              <a:defRPr sz="7200">
                <a:solidFill>
                  <a:schemeClr val="lt1"/>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grpSp>
        <p:nvGrpSpPr>
          <p:cNvPr id="196" name="Google Shape;196;p11"/>
          <p:cNvGrpSpPr/>
          <p:nvPr/>
        </p:nvGrpSpPr>
        <p:grpSpPr>
          <a:xfrm flipH="1">
            <a:off x="6525303" y="-1077400"/>
            <a:ext cx="3092850" cy="2766275"/>
            <a:chOff x="5200" y="3589850"/>
            <a:chExt cx="3092850" cy="2766275"/>
          </a:xfrm>
        </p:grpSpPr>
        <p:sp>
          <p:nvSpPr>
            <p:cNvPr id="197" name="Google Shape;197;p11"/>
            <p:cNvSpPr/>
            <p:nvPr/>
          </p:nvSpPr>
          <p:spPr>
            <a:xfrm>
              <a:off x="5200" y="3589850"/>
              <a:ext cx="3092850" cy="2766275"/>
            </a:xfrm>
            <a:custGeom>
              <a:avLst/>
              <a:gdLst/>
              <a:ahLst/>
              <a:cxnLst/>
              <a:rect l="l" t="t" r="r" b="b"/>
              <a:pathLst>
                <a:path w="123714" h="110651" fill="none" extrusionOk="0">
                  <a:moveTo>
                    <a:pt x="3650" y="8741"/>
                  </a:moveTo>
                  <a:lnTo>
                    <a:pt x="3650" y="8741"/>
                  </a:lnTo>
                  <a:cubicBezTo>
                    <a:pt x="9797" y="7493"/>
                    <a:pt x="16809" y="8261"/>
                    <a:pt x="23052" y="8741"/>
                  </a:cubicBezTo>
                  <a:cubicBezTo>
                    <a:pt x="28815" y="9126"/>
                    <a:pt x="34290" y="9894"/>
                    <a:pt x="40053" y="9126"/>
                  </a:cubicBezTo>
                  <a:cubicBezTo>
                    <a:pt x="46104" y="8165"/>
                    <a:pt x="51867" y="5860"/>
                    <a:pt x="57726" y="4131"/>
                  </a:cubicBezTo>
                  <a:cubicBezTo>
                    <a:pt x="71558" y="1"/>
                    <a:pt x="83756" y="4035"/>
                    <a:pt x="96723" y="9126"/>
                  </a:cubicBezTo>
                  <a:cubicBezTo>
                    <a:pt x="103542" y="11719"/>
                    <a:pt x="103446" y="17194"/>
                    <a:pt x="107192" y="22765"/>
                  </a:cubicBezTo>
                  <a:cubicBezTo>
                    <a:pt x="109017" y="25550"/>
                    <a:pt x="112187" y="27951"/>
                    <a:pt x="113532" y="30929"/>
                  </a:cubicBezTo>
                  <a:cubicBezTo>
                    <a:pt x="115453" y="35347"/>
                    <a:pt x="112667" y="43896"/>
                    <a:pt x="111515" y="48314"/>
                  </a:cubicBezTo>
                  <a:cubicBezTo>
                    <a:pt x="110746" y="51099"/>
                    <a:pt x="109786" y="53981"/>
                    <a:pt x="109594" y="56862"/>
                  </a:cubicBezTo>
                  <a:cubicBezTo>
                    <a:pt x="109209" y="62337"/>
                    <a:pt x="112379" y="65795"/>
                    <a:pt x="115453" y="69829"/>
                  </a:cubicBezTo>
                  <a:cubicBezTo>
                    <a:pt x="118814" y="74248"/>
                    <a:pt x="123713" y="81643"/>
                    <a:pt x="120543" y="87118"/>
                  </a:cubicBezTo>
                  <a:cubicBezTo>
                    <a:pt x="116797" y="93361"/>
                    <a:pt x="111226" y="98260"/>
                    <a:pt x="105752" y="103063"/>
                  </a:cubicBezTo>
                  <a:cubicBezTo>
                    <a:pt x="98932" y="109018"/>
                    <a:pt x="93841" y="110651"/>
                    <a:pt x="85293" y="107577"/>
                  </a:cubicBezTo>
                  <a:cubicBezTo>
                    <a:pt x="76840" y="104503"/>
                    <a:pt x="68292" y="101910"/>
                    <a:pt x="59551" y="99701"/>
                  </a:cubicBezTo>
                  <a:cubicBezTo>
                    <a:pt x="55421" y="98740"/>
                    <a:pt x="55229" y="97780"/>
                    <a:pt x="53404" y="93938"/>
                  </a:cubicBezTo>
                  <a:cubicBezTo>
                    <a:pt x="51675" y="90480"/>
                    <a:pt x="50138" y="87118"/>
                    <a:pt x="48506" y="83660"/>
                  </a:cubicBezTo>
                  <a:cubicBezTo>
                    <a:pt x="45144" y="76457"/>
                    <a:pt x="34386" y="76457"/>
                    <a:pt x="27663" y="74440"/>
                  </a:cubicBezTo>
                  <a:cubicBezTo>
                    <a:pt x="20843" y="72327"/>
                    <a:pt x="14120" y="70309"/>
                    <a:pt x="7300" y="68292"/>
                  </a:cubicBezTo>
                  <a:cubicBezTo>
                    <a:pt x="3170" y="67044"/>
                    <a:pt x="769" y="66083"/>
                    <a:pt x="288" y="61761"/>
                  </a:cubicBezTo>
                  <a:cubicBezTo>
                    <a:pt x="0" y="57919"/>
                    <a:pt x="0" y="54077"/>
                    <a:pt x="0" y="50235"/>
                  </a:cubicBezTo>
                  <a:cubicBezTo>
                    <a:pt x="288" y="36212"/>
                    <a:pt x="1537" y="22380"/>
                    <a:pt x="3650" y="8741"/>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1"/>
            <p:cNvSpPr/>
            <p:nvPr/>
          </p:nvSpPr>
          <p:spPr>
            <a:xfrm>
              <a:off x="209300" y="3726725"/>
              <a:ext cx="2732650" cy="2494925"/>
            </a:xfrm>
            <a:custGeom>
              <a:avLst/>
              <a:gdLst/>
              <a:ahLst/>
              <a:cxnLst/>
              <a:rect l="l" t="t" r="r" b="b"/>
              <a:pathLst>
                <a:path w="109306" h="99797" fill="none" extrusionOk="0">
                  <a:moveTo>
                    <a:pt x="51579" y="3651"/>
                  </a:moveTo>
                  <a:cubicBezTo>
                    <a:pt x="63874" y="1"/>
                    <a:pt x="74728" y="3651"/>
                    <a:pt x="86446" y="8165"/>
                  </a:cubicBezTo>
                  <a:cubicBezTo>
                    <a:pt x="92497" y="10566"/>
                    <a:pt x="92401" y="15465"/>
                    <a:pt x="95667" y="20459"/>
                  </a:cubicBezTo>
                  <a:cubicBezTo>
                    <a:pt x="97299" y="22957"/>
                    <a:pt x="100181" y="25070"/>
                    <a:pt x="101430" y="27855"/>
                  </a:cubicBezTo>
                  <a:cubicBezTo>
                    <a:pt x="102870" y="31217"/>
                    <a:pt x="101430" y="37076"/>
                    <a:pt x="100373" y="41398"/>
                  </a:cubicBezTo>
                  <a:cubicBezTo>
                    <a:pt x="100085" y="42263"/>
                    <a:pt x="99797" y="43127"/>
                    <a:pt x="99701" y="43799"/>
                  </a:cubicBezTo>
                  <a:cubicBezTo>
                    <a:pt x="99028" y="46393"/>
                    <a:pt x="98260" y="48986"/>
                    <a:pt x="98068" y="51676"/>
                  </a:cubicBezTo>
                  <a:cubicBezTo>
                    <a:pt x="97684" y="56670"/>
                    <a:pt x="100469" y="59648"/>
                    <a:pt x="103351" y="63490"/>
                  </a:cubicBezTo>
                  <a:cubicBezTo>
                    <a:pt x="104599" y="65315"/>
                    <a:pt x="106328" y="67716"/>
                    <a:pt x="107385" y="70213"/>
                  </a:cubicBezTo>
                  <a:cubicBezTo>
                    <a:pt x="108729" y="73287"/>
                    <a:pt x="109306" y="76457"/>
                    <a:pt x="107769" y="79242"/>
                  </a:cubicBezTo>
                  <a:cubicBezTo>
                    <a:pt x="106616" y="81259"/>
                    <a:pt x="105272" y="83084"/>
                    <a:pt x="103831" y="84909"/>
                  </a:cubicBezTo>
                  <a:cubicBezTo>
                    <a:pt x="101045" y="88175"/>
                    <a:pt x="97780" y="91056"/>
                    <a:pt x="94706" y="93938"/>
                  </a:cubicBezTo>
                  <a:cubicBezTo>
                    <a:pt x="92977" y="95378"/>
                    <a:pt x="91344" y="96531"/>
                    <a:pt x="89904" y="97395"/>
                  </a:cubicBezTo>
                  <a:cubicBezTo>
                    <a:pt x="85773" y="99701"/>
                    <a:pt x="81931" y="99797"/>
                    <a:pt x="76360" y="97876"/>
                  </a:cubicBezTo>
                  <a:cubicBezTo>
                    <a:pt x="68772" y="95090"/>
                    <a:pt x="60992" y="92785"/>
                    <a:pt x="53116" y="90768"/>
                  </a:cubicBezTo>
                  <a:cubicBezTo>
                    <a:pt x="49562" y="89807"/>
                    <a:pt x="49274" y="88943"/>
                    <a:pt x="47641" y="85581"/>
                  </a:cubicBezTo>
                  <a:cubicBezTo>
                    <a:pt x="46585" y="83372"/>
                    <a:pt x="45432" y="81067"/>
                    <a:pt x="44280" y="78762"/>
                  </a:cubicBezTo>
                  <a:cubicBezTo>
                    <a:pt x="43895" y="77897"/>
                    <a:pt x="43511" y="77225"/>
                    <a:pt x="43223" y="76360"/>
                  </a:cubicBezTo>
                  <a:cubicBezTo>
                    <a:pt x="40053" y="70021"/>
                    <a:pt x="30544" y="69925"/>
                    <a:pt x="24589" y="68100"/>
                  </a:cubicBezTo>
                  <a:cubicBezTo>
                    <a:pt x="23725" y="67812"/>
                    <a:pt x="23149" y="67620"/>
                    <a:pt x="22284" y="67332"/>
                  </a:cubicBezTo>
                  <a:cubicBezTo>
                    <a:pt x="17097" y="65699"/>
                    <a:pt x="11719" y="63874"/>
                    <a:pt x="6436" y="62145"/>
                  </a:cubicBezTo>
                  <a:cubicBezTo>
                    <a:pt x="2882" y="60992"/>
                    <a:pt x="673" y="60128"/>
                    <a:pt x="289" y="56190"/>
                  </a:cubicBezTo>
                  <a:cubicBezTo>
                    <a:pt x="0" y="52732"/>
                    <a:pt x="0" y="49082"/>
                    <a:pt x="96" y="45624"/>
                  </a:cubicBezTo>
                  <a:cubicBezTo>
                    <a:pt x="192" y="39861"/>
                    <a:pt x="577" y="34098"/>
                    <a:pt x="961" y="28335"/>
                  </a:cubicBezTo>
                  <a:cubicBezTo>
                    <a:pt x="1249" y="24013"/>
                    <a:pt x="1729" y="19691"/>
                    <a:pt x="2210" y="15465"/>
                  </a:cubicBezTo>
                  <a:cubicBezTo>
                    <a:pt x="2594" y="12967"/>
                    <a:pt x="2882" y="10470"/>
                    <a:pt x="3362" y="8069"/>
                  </a:cubicBezTo>
                  <a:cubicBezTo>
                    <a:pt x="8357" y="6916"/>
                    <a:pt x="14216" y="7589"/>
                    <a:pt x="19499" y="7877"/>
                  </a:cubicBezTo>
                  <a:cubicBezTo>
                    <a:pt x="19883" y="7877"/>
                    <a:pt x="20267" y="7877"/>
                    <a:pt x="20651" y="8069"/>
                  </a:cubicBezTo>
                  <a:cubicBezTo>
                    <a:pt x="25742" y="8357"/>
                    <a:pt x="30737" y="9125"/>
                    <a:pt x="36019" y="8261"/>
                  </a:cubicBezTo>
                  <a:cubicBezTo>
                    <a:pt x="41110" y="7204"/>
                    <a:pt x="46297" y="5187"/>
                    <a:pt x="51579" y="3651"/>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1"/>
            <p:cNvSpPr/>
            <p:nvPr/>
          </p:nvSpPr>
          <p:spPr>
            <a:xfrm>
              <a:off x="399000" y="3861200"/>
              <a:ext cx="2420500" cy="2245200"/>
            </a:xfrm>
            <a:custGeom>
              <a:avLst/>
              <a:gdLst/>
              <a:ahLst/>
              <a:cxnLst/>
              <a:rect l="l" t="t" r="r" b="b"/>
              <a:pathLst>
                <a:path w="96820" h="89808" fill="none" extrusionOk="0">
                  <a:moveTo>
                    <a:pt x="46009" y="3170"/>
                  </a:moveTo>
                  <a:cubicBezTo>
                    <a:pt x="56862" y="0"/>
                    <a:pt x="66467" y="3266"/>
                    <a:pt x="76553" y="7204"/>
                  </a:cubicBezTo>
                  <a:cubicBezTo>
                    <a:pt x="81931" y="9413"/>
                    <a:pt x="81835" y="13736"/>
                    <a:pt x="84717" y="18058"/>
                  </a:cubicBezTo>
                  <a:cubicBezTo>
                    <a:pt x="86158" y="20363"/>
                    <a:pt x="88655" y="22380"/>
                    <a:pt x="89711" y="24781"/>
                  </a:cubicBezTo>
                  <a:cubicBezTo>
                    <a:pt x="91056" y="27855"/>
                    <a:pt x="89808" y="33138"/>
                    <a:pt x="88847" y="36980"/>
                  </a:cubicBezTo>
                  <a:cubicBezTo>
                    <a:pt x="88655" y="37748"/>
                    <a:pt x="88559" y="38420"/>
                    <a:pt x="88367" y="39189"/>
                  </a:cubicBezTo>
                  <a:cubicBezTo>
                    <a:pt x="87790" y="41494"/>
                    <a:pt x="87118" y="43895"/>
                    <a:pt x="86926" y="46297"/>
                  </a:cubicBezTo>
                  <a:cubicBezTo>
                    <a:pt x="86638" y="50811"/>
                    <a:pt x="89135" y="53596"/>
                    <a:pt x="91536" y="56958"/>
                  </a:cubicBezTo>
                  <a:cubicBezTo>
                    <a:pt x="92689" y="58591"/>
                    <a:pt x="94130" y="60800"/>
                    <a:pt x="95090" y="63105"/>
                  </a:cubicBezTo>
                  <a:cubicBezTo>
                    <a:pt x="96339" y="65795"/>
                    <a:pt x="96819" y="68676"/>
                    <a:pt x="95474" y="71270"/>
                  </a:cubicBezTo>
                  <a:cubicBezTo>
                    <a:pt x="94514" y="72999"/>
                    <a:pt x="93361" y="74727"/>
                    <a:pt x="92017" y="76360"/>
                  </a:cubicBezTo>
                  <a:cubicBezTo>
                    <a:pt x="89615" y="79434"/>
                    <a:pt x="86830" y="82027"/>
                    <a:pt x="84044" y="84525"/>
                  </a:cubicBezTo>
                  <a:cubicBezTo>
                    <a:pt x="82604" y="85869"/>
                    <a:pt x="81067" y="86926"/>
                    <a:pt x="79722" y="87694"/>
                  </a:cubicBezTo>
                  <a:cubicBezTo>
                    <a:pt x="76168" y="89615"/>
                    <a:pt x="72711" y="89807"/>
                    <a:pt x="67716" y="88078"/>
                  </a:cubicBezTo>
                  <a:cubicBezTo>
                    <a:pt x="60992" y="85677"/>
                    <a:pt x="54077" y="83564"/>
                    <a:pt x="47065" y="81835"/>
                  </a:cubicBezTo>
                  <a:cubicBezTo>
                    <a:pt x="43895" y="80971"/>
                    <a:pt x="43607" y="80202"/>
                    <a:pt x="42167" y="77225"/>
                  </a:cubicBezTo>
                  <a:cubicBezTo>
                    <a:pt x="41206" y="75208"/>
                    <a:pt x="40149" y="73191"/>
                    <a:pt x="39189" y="71270"/>
                  </a:cubicBezTo>
                  <a:cubicBezTo>
                    <a:pt x="38805" y="70501"/>
                    <a:pt x="38421" y="69925"/>
                    <a:pt x="38132" y="69157"/>
                  </a:cubicBezTo>
                  <a:cubicBezTo>
                    <a:pt x="35347" y="63586"/>
                    <a:pt x="26894" y="63394"/>
                    <a:pt x="21516" y="61857"/>
                  </a:cubicBezTo>
                  <a:cubicBezTo>
                    <a:pt x="20843" y="61665"/>
                    <a:pt x="20171" y="61473"/>
                    <a:pt x="19499" y="61280"/>
                  </a:cubicBezTo>
                  <a:cubicBezTo>
                    <a:pt x="15080" y="59744"/>
                    <a:pt x="10278" y="57919"/>
                    <a:pt x="5667" y="56190"/>
                  </a:cubicBezTo>
                  <a:cubicBezTo>
                    <a:pt x="2594" y="55133"/>
                    <a:pt x="673" y="54269"/>
                    <a:pt x="289" y="50715"/>
                  </a:cubicBezTo>
                  <a:cubicBezTo>
                    <a:pt x="0" y="47545"/>
                    <a:pt x="0" y="44376"/>
                    <a:pt x="0" y="41206"/>
                  </a:cubicBezTo>
                  <a:cubicBezTo>
                    <a:pt x="192" y="36019"/>
                    <a:pt x="481" y="30736"/>
                    <a:pt x="865" y="25646"/>
                  </a:cubicBezTo>
                  <a:cubicBezTo>
                    <a:pt x="1249" y="21804"/>
                    <a:pt x="1633" y="17770"/>
                    <a:pt x="2113" y="13928"/>
                  </a:cubicBezTo>
                  <a:cubicBezTo>
                    <a:pt x="2306" y="11815"/>
                    <a:pt x="2690" y="9413"/>
                    <a:pt x="3074" y="7204"/>
                  </a:cubicBezTo>
                  <a:cubicBezTo>
                    <a:pt x="7492" y="6244"/>
                    <a:pt x="12679" y="6724"/>
                    <a:pt x="17289" y="7012"/>
                  </a:cubicBezTo>
                  <a:cubicBezTo>
                    <a:pt x="17674" y="7012"/>
                    <a:pt x="18058" y="7012"/>
                    <a:pt x="18250" y="7108"/>
                  </a:cubicBezTo>
                  <a:cubicBezTo>
                    <a:pt x="22860" y="7396"/>
                    <a:pt x="27279" y="7973"/>
                    <a:pt x="31889" y="7204"/>
                  </a:cubicBezTo>
                  <a:cubicBezTo>
                    <a:pt x="36788" y="6436"/>
                    <a:pt x="41302" y="4611"/>
                    <a:pt x="46009" y="3170"/>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1"/>
            <p:cNvSpPr/>
            <p:nvPr/>
          </p:nvSpPr>
          <p:spPr>
            <a:xfrm>
              <a:off x="595900" y="4000475"/>
              <a:ext cx="2093925" cy="2000275"/>
            </a:xfrm>
            <a:custGeom>
              <a:avLst/>
              <a:gdLst/>
              <a:ahLst/>
              <a:cxnLst/>
              <a:rect l="l" t="t" r="r" b="b"/>
              <a:pathLst>
                <a:path w="83757" h="80011" fill="none" extrusionOk="0">
                  <a:moveTo>
                    <a:pt x="40054" y="2594"/>
                  </a:moveTo>
                  <a:cubicBezTo>
                    <a:pt x="49370" y="0"/>
                    <a:pt x="57631" y="2882"/>
                    <a:pt x="66371" y="6340"/>
                  </a:cubicBezTo>
                  <a:cubicBezTo>
                    <a:pt x="70886" y="8165"/>
                    <a:pt x="70886" y="11911"/>
                    <a:pt x="73287" y="15753"/>
                  </a:cubicBezTo>
                  <a:cubicBezTo>
                    <a:pt x="74632" y="17770"/>
                    <a:pt x="76649" y="19499"/>
                    <a:pt x="77609" y="21804"/>
                  </a:cubicBezTo>
                  <a:cubicBezTo>
                    <a:pt x="78762" y="24589"/>
                    <a:pt x="77801" y="29296"/>
                    <a:pt x="76937" y="32753"/>
                  </a:cubicBezTo>
                  <a:cubicBezTo>
                    <a:pt x="76841" y="33426"/>
                    <a:pt x="76553" y="34098"/>
                    <a:pt x="76457" y="34674"/>
                  </a:cubicBezTo>
                  <a:cubicBezTo>
                    <a:pt x="75976" y="36691"/>
                    <a:pt x="75400" y="38709"/>
                    <a:pt x="75208" y="40918"/>
                  </a:cubicBezTo>
                  <a:cubicBezTo>
                    <a:pt x="75016" y="44952"/>
                    <a:pt x="77129" y="47353"/>
                    <a:pt x="79242" y="50523"/>
                  </a:cubicBezTo>
                  <a:cubicBezTo>
                    <a:pt x="80203" y="52060"/>
                    <a:pt x="81355" y="53981"/>
                    <a:pt x="82316" y="55998"/>
                  </a:cubicBezTo>
                  <a:cubicBezTo>
                    <a:pt x="83276" y="58399"/>
                    <a:pt x="83756" y="61088"/>
                    <a:pt x="82700" y="63393"/>
                  </a:cubicBezTo>
                  <a:cubicBezTo>
                    <a:pt x="81835" y="65026"/>
                    <a:pt x="80779" y="66467"/>
                    <a:pt x="79722" y="68004"/>
                  </a:cubicBezTo>
                  <a:cubicBezTo>
                    <a:pt x="77609" y="70789"/>
                    <a:pt x="75208" y="73094"/>
                    <a:pt x="72999" y="75496"/>
                  </a:cubicBezTo>
                  <a:cubicBezTo>
                    <a:pt x="71750" y="76552"/>
                    <a:pt x="70309" y="77513"/>
                    <a:pt x="69253" y="78281"/>
                  </a:cubicBezTo>
                  <a:cubicBezTo>
                    <a:pt x="66083" y="79914"/>
                    <a:pt x="63010" y="80010"/>
                    <a:pt x="58783" y="78473"/>
                  </a:cubicBezTo>
                  <a:cubicBezTo>
                    <a:pt x="52924" y="76456"/>
                    <a:pt x="46873" y="74631"/>
                    <a:pt x="40822" y="73094"/>
                  </a:cubicBezTo>
                  <a:cubicBezTo>
                    <a:pt x="38036" y="72326"/>
                    <a:pt x="37748" y="71750"/>
                    <a:pt x="36500" y="69156"/>
                  </a:cubicBezTo>
                  <a:cubicBezTo>
                    <a:pt x="35635" y="67331"/>
                    <a:pt x="34675" y="65603"/>
                    <a:pt x="33810" y="63970"/>
                  </a:cubicBezTo>
                  <a:cubicBezTo>
                    <a:pt x="33426" y="63393"/>
                    <a:pt x="33234" y="62721"/>
                    <a:pt x="32850" y="62145"/>
                  </a:cubicBezTo>
                  <a:cubicBezTo>
                    <a:pt x="30352" y="57246"/>
                    <a:pt x="23149" y="57246"/>
                    <a:pt x="18346" y="55805"/>
                  </a:cubicBezTo>
                  <a:cubicBezTo>
                    <a:pt x="17578" y="55517"/>
                    <a:pt x="17290" y="55517"/>
                    <a:pt x="16521" y="55229"/>
                  </a:cubicBezTo>
                  <a:cubicBezTo>
                    <a:pt x="12775" y="53788"/>
                    <a:pt x="8645" y="51867"/>
                    <a:pt x="4803" y="50427"/>
                  </a:cubicBezTo>
                  <a:cubicBezTo>
                    <a:pt x="2018" y="49274"/>
                    <a:pt x="481" y="48506"/>
                    <a:pt x="193" y="45336"/>
                  </a:cubicBezTo>
                  <a:cubicBezTo>
                    <a:pt x="1" y="42551"/>
                    <a:pt x="1" y="39669"/>
                    <a:pt x="97" y="36788"/>
                  </a:cubicBezTo>
                  <a:cubicBezTo>
                    <a:pt x="193" y="32177"/>
                    <a:pt x="577" y="27567"/>
                    <a:pt x="961" y="22860"/>
                  </a:cubicBezTo>
                  <a:cubicBezTo>
                    <a:pt x="1153" y="19402"/>
                    <a:pt x="1537" y="15945"/>
                    <a:pt x="1922" y="12583"/>
                  </a:cubicBezTo>
                  <a:cubicBezTo>
                    <a:pt x="2114" y="10662"/>
                    <a:pt x="2402" y="8453"/>
                    <a:pt x="2594" y="6532"/>
                  </a:cubicBezTo>
                  <a:cubicBezTo>
                    <a:pt x="6436" y="5763"/>
                    <a:pt x="11046" y="6052"/>
                    <a:pt x="15080" y="6244"/>
                  </a:cubicBezTo>
                  <a:lnTo>
                    <a:pt x="15945" y="6244"/>
                  </a:lnTo>
                  <a:cubicBezTo>
                    <a:pt x="19883" y="6436"/>
                    <a:pt x="23725" y="6916"/>
                    <a:pt x="27663" y="6244"/>
                  </a:cubicBezTo>
                  <a:cubicBezTo>
                    <a:pt x="32081" y="5379"/>
                    <a:pt x="36115" y="3842"/>
                    <a:pt x="40054" y="2594"/>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1"/>
            <p:cNvSpPr/>
            <p:nvPr/>
          </p:nvSpPr>
          <p:spPr>
            <a:xfrm>
              <a:off x="797600" y="4134950"/>
              <a:ext cx="1769750" cy="1748125"/>
            </a:xfrm>
            <a:custGeom>
              <a:avLst/>
              <a:gdLst/>
              <a:ahLst/>
              <a:cxnLst/>
              <a:rect l="l" t="t" r="r" b="b"/>
              <a:pathLst>
                <a:path w="70790" h="69925" fill="none" extrusionOk="0">
                  <a:moveTo>
                    <a:pt x="34099" y="2209"/>
                  </a:moveTo>
                  <a:cubicBezTo>
                    <a:pt x="41879" y="0"/>
                    <a:pt x="48794" y="2401"/>
                    <a:pt x="56190" y="5379"/>
                  </a:cubicBezTo>
                  <a:cubicBezTo>
                    <a:pt x="60032" y="7012"/>
                    <a:pt x="60032" y="10085"/>
                    <a:pt x="62049" y="13351"/>
                  </a:cubicBezTo>
                  <a:cubicBezTo>
                    <a:pt x="63106" y="15176"/>
                    <a:pt x="64931" y="16809"/>
                    <a:pt x="65603" y="18730"/>
                  </a:cubicBezTo>
                  <a:cubicBezTo>
                    <a:pt x="66564" y="21227"/>
                    <a:pt x="65795" y="25261"/>
                    <a:pt x="65123" y="28335"/>
                  </a:cubicBezTo>
                  <a:cubicBezTo>
                    <a:pt x="65027" y="28911"/>
                    <a:pt x="64931" y="29584"/>
                    <a:pt x="64835" y="30064"/>
                  </a:cubicBezTo>
                  <a:cubicBezTo>
                    <a:pt x="64451" y="31793"/>
                    <a:pt x="63970" y="33618"/>
                    <a:pt x="63874" y="35539"/>
                  </a:cubicBezTo>
                  <a:cubicBezTo>
                    <a:pt x="63586" y="38997"/>
                    <a:pt x="65411" y="41302"/>
                    <a:pt x="67044" y="44087"/>
                  </a:cubicBezTo>
                  <a:cubicBezTo>
                    <a:pt x="67908" y="45336"/>
                    <a:pt x="68869" y="47161"/>
                    <a:pt x="69637" y="48890"/>
                  </a:cubicBezTo>
                  <a:cubicBezTo>
                    <a:pt x="70406" y="51003"/>
                    <a:pt x="70790" y="53308"/>
                    <a:pt x="69829" y="55229"/>
                  </a:cubicBezTo>
                  <a:cubicBezTo>
                    <a:pt x="69157" y="56670"/>
                    <a:pt x="68293" y="58014"/>
                    <a:pt x="67332" y="59359"/>
                  </a:cubicBezTo>
                  <a:cubicBezTo>
                    <a:pt x="65507" y="61760"/>
                    <a:pt x="63682" y="63873"/>
                    <a:pt x="61761" y="66083"/>
                  </a:cubicBezTo>
                  <a:cubicBezTo>
                    <a:pt x="60801" y="67043"/>
                    <a:pt x="59552" y="67812"/>
                    <a:pt x="58688" y="68484"/>
                  </a:cubicBezTo>
                  <a:cubicBezTo>
                    <a:pt x="55902" y="69733"/>
                    <a:pt x="53405" y="69925"/>
                    <a:pt x="49659" y="68580"/>
                  </a:cubicBezTo>
                  <a:cubicBezTo>
                    <a:pt x="44664" y="66755"/>
                    <a:pt x="39477" y="65218"/>
                    <a:pt x="34291" y="63873"/>
                  </a:cubicBezTo>
                  <a:cubicBezTo>
                    <a:pt x="31889" y="63297"/>
                    <a:pt x="31697" y="62721"/>
                    <a:pt x="30545" y="60608"/>
                  </a:cubicBezTo>
                  <a:cubicBezTo>
                    <a:pt x="29872" y="59167"/>
                    <a:pt x="29008" y="57726"/>
                    <a:pt x="28336" y="56189"/>
                  </a:cubicBezTo>
                  <a:cubicBezTo>
                    <a:pt x="28047" y="55709"/>
                    <a:pt x="27855" y="55229"/>
                    <a:pt x="27471" y="54653"/>
                  </a:cubicBezTo>
                  <a:cubicBezTo>
                    <a:pt x="25262" y="50523"/>
                    <a:pt x="19019" y="50426"/>
                    <a:pt x="15081" y="49274"/>
                  </a:cubicBezTo>
                  <a:cubicBezTo>
                    <a:pt x="14504" y="48986"/>
                    <a:pt x="14120" y="48986"/>
                    <a:pt x="13544" y="48602"/>
                  </a:cubicBezTo>
                  <a:cubicBezTo>
                    <a:pt x="10566" y="47353"/>
                    <a:pt x="7012" y="45432"/>
                    <a:pt x="3843" y="43991"/>
                  </a:cubicBezTo>
                  <a:cubicBezTo>
                    <a:pt x="1538" y="42935"/>
                    <a:pt x="193" y="42166"/>
                    <a:pt x="97" y="39381"/>
                  </a:cubicBezTo>
                  <a:cubicBezTo>
                    <a:pt x="1" y="36883"/>
                    <a:pt x="1" y="34482"/>
                    <a:pt x="97" y="31985"/>
                  </a:cubicBezTo>
                  <a:cubicBezTo>
                    <a:pt x="193" y="27855"/>
                    <a:pt x="577" y="23917"/>
                    <a:pt x="961" y="19786"/>
                  </a:cubicBezTo>
                  <a:cubicBezTo>
                    <a:pt x="1153" y="16809"/>
                    <a:pt x="1442" y="13831"/>
                    <a:pt x="1730" y="10662"/>
                  </a:cubicBezTo>
                  <a:cubicBezTo>
                    <a:pt x="2018" y="9029"/>
                    <a:pt x="2114" y="7108"/>
                    <a:pt x="2402" y="5379"/>
                  </a:cubicBezTo>
                  <a:cubicBezTo>
                    <a:pt x="5572" y="4611"/>
                    <a:pt x="9414" y="4899"/>
                    <a:pt x="12968" y="5091"/>
                  </a:cubicBezTo>
                  <a:lnTo>
                    <a:pt x="13640" y="5091"/>
                  </a:lnTo>
                  <a:cubicBezTo>
                    <a:pt x="17002" y="5187"/>
                    <a:pt x="20267" y="5571"/>
                    <a:pt x="23725" y="4899"/>
                  </a:cubicBezTo>
                  <a:cubicBezTo>
                    <a:pt x="27183" y="4611"/>
                    <a:pt x="30545" y="3266"/>
                    <a:pt x="34099" y="2209"/>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1"/>
            <p:cNvSpPr/>
            <p:nvPr/>
          </p:nvSpPr>
          <p:spPr>
            <a:xfrm>
              <a:off x="989700" y="4276625"/>
              <a:ext cx="1455200" cy="1498400"/>
            </a:xfrm>
            <a:custGeom>
              <a:avLst/>
              <a:gdLst/>
              <a:ahLst/>
              <a:cxnLst/>
              <a:rect l="l" t="t" r="r" b="b"/>
              <a:pathLst>
                <a:path w="58208" h="59936" fill="none" extrusionOk="0">
                  <a:moveTo>
                    <a:pt x="28432" y="1537"/>
                  </a:moveTo>
                  <a:cubicBezTo>
                    <a:pt x="34675" y="0"/>
                    <a:pt x="40342" y="1921"/>
                    <a:pt x="46201" y="4418"/>
                  </a:cubicBezTo>
                  <a:cubicBezTo>
                    <a:pt x="49275" y="5763"/>
                    <a:pt x="49467" y="8260"/>
                    <a:pt x="50908" y="10950"/>
                  </a:cubicBezTo>
                  <a:cubicBezTo>
                    <a:pt x="51868" y="12487"/>
                    <a:pt x="53117" y="13927"/>
                    <a:pt x="53789" y="15752"/>
                  </a:cubicBezTo>
                  <a:cubicBezTo>
                    <a:pt x="54557" y="17865"/>
                    <a:pt x="53981" y="21323"/>
                    <a:pt x="53501" y="24013"/>
                  </a:cubicBezTo>
                  <a:cubicBezTo>
                    <a:pt x="53405" y="24493"/>
                    <a:pt x="53309" y="24973"/>
                    <a:pt x="53309" y="25453"/>
                  </a:cubicBezTo>
                  <a:cubicBezTo>
                    <a:pt x="53021" y="26990"/>
                    <a:pt x="52540" y="28527"/>
                    <a:pt x="52540" y="30256"/>
                  </a:cubicBezTo>
                  <a:cubicBezTo>
                    <a:pt x="52444" y="33233"/>
                    <a:pt x="53885" y="35251"/>
                    <a:pt x="55230" y="37652"/>
                  </a:cubicBezTo>
                  <a:cubicBezTo>
                    <a:pt x="55902" y="38900"/>
                    <a:pt x="56671" y="40341"/>
                    <a:pt x="57247" y="41878"/>
                  </a:cubicBezTo>
                  <a:cubicBezTo>
                    <a:pt x="57919" y="43799"/>
                    <a:pt x="58207" y="45720"/>
                    <a:pt x="57439" y="47449"/>
                  </a:cubicBezTo>
                  <a:cubicBezTo>
                    <a:pt x="56863" y="48698"/>
                    <a:pt x="56190" y="49850"/>
                    <a:pt x="55422" y="51003"/>
                  </a:cubicBezTo>
                  <a:cubicBezTo>
                    <a:pt x="53981" y="53212"/>
                    <a:pt x="52540" y="54941"/>
                    <a:pt x="51100" y="56862"/>
                  </a:cubicBezTo>
                  <a:cubicBezTo>
                    <a:pt x="50235" y="57630"/>
                    <a:pt x="49179" y="58495"/>
                    <a:pt x="48506" y="58783"/>
                  </a:cubicBezTo>
                  <a:cubicBezTo>
                    <a:pt x="46201" y="59935"/>
                    <a:pt x="43992" y="59935"/>
                    <a:pt x="41014" y="58975"/>
                  </a:cubicBezTo>
                  <a:cubicBezTo>
                    <a:pt x="36788" y="57534"/>
                    <a:pt x="32466" y="56189"/>
                    <a:pt x="28144" y="55133"/>
                  </a:cubicBezTo>
                  <a:cubicBezTo>
                    <a:pt x="26223" y="54653"/>
                    <a:pt x="26030" y="54172"/>
                    <a:pt x="25070" y="52443"/>
                  </a:cubicBezTo>
                  <a:cubicBezTo>
                    <a:pt x="24302" y="51291"/>
                    <a:pt x="23725" y="50042"/>
                    <a:pt x="23053" y="48890"/>
                  </a:cubicBezTo>
                  <a:cubicBezTo>
                    <a:pt x="22765" y="48505"/>
                    <a:pt x="22573" y="48025"/>
                    <a:pt x="22284" y="47641"/>
                  </a:cubicBezTo>
                  <a:cubicBezTo>
                    <a:pt x="20363" y="44279"/>
                    <a:pt x="15369" y="44183"/>
                    <a:pt x="12007" y="43127"/>
                  </a:cubicBezTo>
                  <a:cubicBezTo>
                    <a:pt x="11335" y="42838"/>
                    <a:pt x="11239" y="42935"/>
                    <a:pt x="10662" y="42550"/>
                  </a:cubicBezTo>
                  <a:cubicBezTo>
                    <a:pt x="8453" y="41398"/>
                    <a:pt x="5476" y="39477"/>
                    <a:pt x="2978" y="38132"/>
                  </a:cubicBezTo>
                  <a:cubicBezTo>
                    <a:pt x="1153" y="37172"/>
                    <a:pt x="193" y="36499"/>
                    <a:pt x="97" y="34098"/>
                  </a:cubicBezTo>
                  <a:cubicBezTo>
                    <a:pt x="1" y="31889"/>
                    <a:pt x="97" y="29776"/>
                    <a:pt x="97" y="27566"/>
                  </a:cubicBezTo>
                  <a:cubicBezTo>
                    <a:pt x="193" y="24109"/>
                    <a:pt x="577" y="20651"/>
                    <a:pt x="769" y="17193"/>
                  </a:cubicBezTo>
                  <a:cubicBezTo>
                    <a:pt x="1057" y="14504"/>
                    <a:pt x="1153" y="12006"/>
                    <a:pt x="1538" y="9317"/>
                  </a:cubicBezTo>
                  <a:cubicBezTo>
                    <a:pt x="1634" y="7876"/>
                    <a:pt x="1730" y="6243"/>
                    <a:pt x="2018" y="4803"/>
                  </a:cubicBezTo>
                  <a:cubicBezTo>
                    <a:pt x="4611" y="4034"/>
                    <a:pt x="7877" y="4130"/>
                    <a:pt x="10662" y="4322"/>
                  </a:cubicBezTo>
                  <a:lnTo>
                    <a:pt x="11239" y="4322"/>
                  </a:lnTo>
                  <a:cubicBezTo>
                    <a:pt x="14024" y="4322"/>
                    <a:pt x="16810" y="4514"/>
                    <a:pt x="19499" y="4034"/>
                  </a:cubicBezTo>
                  <a:cubicBezTo>
                    <a:pt x="22765" y="3458"/>
                    <a:pt x="25550" y="2401"/>
                    <a:pt x="28432" y="1537"/>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1"/>
            <p:cNvSpPr/>
            <p:nvPr/>
          </p:nvSpPr>
          <p:spPr>
            <a:xfrm>
              <a:off x="1189000" y="4411075"/>
              <a:ext cx="1138225" cy="1246275"/>
            </a:xfrm>
            <a:custGeom>
              <a:avLst/>
              <a:gdLst/>
              <a:ahLst/>
              <a:cxnLst/>
              <a:rect l="l" t="t" r="r" b="b"/>
              <a:pathLst>
                <a:path w="45529" h="49851" fill="none" extrusionOk="0">
                  <a:moveTo>
                    <a:pt x="22477" y="1057"/>
                  </a:moveTo>
                  <a:cubicBezTo>
                    <a:pt x="27279" y="1"/>
                    <a:pt x="31602" y="1538"/>
                    <a:pt x="36020" y="3459"/>
                  </a:cubicBezTo>
                  <a:cubicBezTo>
                    <a:pt x="38421" y="4611"/>
                    <a:pt x="38613" y="6340"/>
                    <a:pt x="39670" y="8357"/>
                  </a:cubicBezTo>
                  <a:cubicBezTo>
                    <a:pt x="40342" y="9702"/>
                    <a:pt x="41495" y="11047"/>
                    <a:pt x="41975" y="12487"/>
                  </a:cubicBezTo>
                  <a:cubicBezTo>
                    <a:pt x="42551" y="14408"/>
                    <a:pt x="42167" y="17194"/>
                    <a:pt x="41975" y="19499"/>
                  </a:cubicBezTo>
                  <a:cubicBezTo>
                    <a:pt x="41975" y="19979"/>
                    <a:pt x="41783" y="20267"/>
                    <a:pt x="41783" y="20652"/>
                  </a:cubicBezTo>
                  <a:cubicBezTo>
                    <a:pt x="41591" y="21996"/>
                    <a:pt x="41303" y="23341"/>
                    <a:pt x="41303" y="24590"/>
                  </a:cubicBezTo>
                  <a:cubicBezTo>
                    <a:pt x="41207" y="27183"/>
                    <a:pt x="42263" y="28816"/>
                    <a:pt x="43224" y="30833"/>
                  </a:cubicBezTo>
                  <a:cubicBezTo>
                    <a:pt x="43704" y="31986"/>
                    <a:pt x="44376" y="33138"/>
                    <a:pt x="44857" y="34483"/>
                  </a:cubicBezTo>
                  <a:cubicBezTo>
                    <a:pt x="45337" y="36020"/>
                    <a:pt x="45529" y="37749"/>
                    <a:pt x="44953" y="39189"/>
                  </a:cubicBezTo>
                  <a:cubicBezTo>
                    <a:pt x="44472" y="40246"/>
                    <a:pt x="43992" y="41206"/>
                    <a:pt x="43416" y="42263"/>
                  </a:cubicBezTo>
                  <a:cubicBezTo>
                    <a:pt x="42263" y="44184"/>
                    <a:pt x="41207" y="45721"/>
                    <a:pt x="40246" y="47450"/>
                  </a:cubicBezTo>
                  <a:cubicBezTo>
                    <a:pt x="39670" y="48026"/>
                    <a:pt x="38709" y="48602"/>
                    <a:pt x="38229" y="48986"/>
                  </a:cubicBezTo>
                  <a:cubicBezTo>
                    <a:pt x="36404" y="49851"/>
                    <a:pt x="34579" y="49851"/>
                    <a:pt x="32370" y="48986"/>
                  </a:cubicBezTo>
                  <a:cubicBezTo>
                    <a:pt x="29008" y="47930"/>
                    <a:pt x="25646" y="46873"/>
                    <a:pt x="22093" y="45913"/>
                  </a:cubicBezTo>
                  <a:cubicBezTo>
                    <a:pt x="20556" y="45529"/>
                    <a:pt x="20364" y="45144"/>
                    <a:pt x="19595" y="43800"/>
                  </a:cubicBezTo>
                  <a:cubicBezTo>
                    <a:pt x="19019" y="42839"/>
                    <a:pt x="18539" y="42071"/>
                    <a:pt x="17962" y="41110"/>
                  </a:cubicBezTo>
                  <a:cubicBezTo>
                    <a:pt x="17674" y="40726"/>
                    <a:pt x="17578" y="40438"/>
                    <a:pt x="17290" y="40150"/>
                  </a:cubicBezTo>
                  <a:cubicBezTo>
                    <a:pt x="15753" y="37557"/>
                    <a:pt x="11815" y="37364"/>
                    <a:pt x="9030" y="36500"/>
                  </a:cubicBezTo>
                  <a:cubicBezTo>
                    <a:pt x="8453" y="36404"/>
                    <a:pt x="8549" y="36404"/>
                    <a:pt x="7973" y="36020"/>
                  </a:cubicBezTo>
                  <a:cubicBezTo>
                    <a:pt x="6532" y="35059"/>
                    <a:pt x="4131" y="32946"/>
                    <a:pt x="2306" y="31697"/>
                  </a:cubicBezTo>
                  <a:cubicBezTo>
                    <a:pt x="961" y="30833"/>
                    <a:pt x="289" y="30065"/>
                    <a:pt x="193" y="28240"/>
                  </a:cubicBezTo>
                  <a:cubicBezTo>
                    <a:pt x="1" y="26415"/>
                    <a:pt x="193" y="24590"/>
                    <a:pt x="289" y="22861"/>
                  </a:cubicBezTo>
                  <a:cubicBezTo>
                    <a:pt x="385" y="19979"/>
                    <a:pt x="769" y="17098"/>
                    <a:pt x="961" y="14216"/>
                  </a:cubicBezTo>
                  <a:cubicBezTo>
                    <a:pt x="1250" y="12007"/>
                    <a:pt x="1346" y="9894"/>
                    <a:pt x="1442" y="7685"/>
                  </a:cubicBezTo>
                  <a:cubicBezTo>
                    <a:pt x="1634" y="6532"/>
                    <a:pt x="1634" y="5092"/>
                    <a:pt x="1826" y="3939"/>
                  </a:cubicBezTo>
                  <a:cubicBezTo>
                    <a:pt x="3843" y="3267"/>
                    <a:pt x="6340" y="3363"/>
                    <a:pt x="8646" y="3363"/>
                  </a:cubicBezTo>
                  <a:lnTo>
                    <a:pt x="9126" y="3363"/>
                  </a:lnTo>
                  <a:cubicBezTo>
                    <a:pt x="11335" y="3363"/>
                    <a:pt x="13448" y="3459"/>
                    <a:pt x="15753" y="2978"/>
                  </a:cubicBezTo>
                  <a:cubicBezTo>
                    <a:pt x="17962" y="2690"/>
                    <a:pt x="20172" y="1826"/>
                    <a:pt x="22477" y="1057"/>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1"/>
            <p:cNvSpPr/>
            <p:nvPr/>
          </p:nvSpPr>
          <p:spPr>
            <a:xfrm>
              <a:off x="1383525" y="4550350"/>
              <a:ext cx="816450" cy="996550"/>
            </a:xfrm>
            <a:custGeom>
              <a:avLst/>
              <a:gdLst/>
              <a:ahLst/>
              <a:cxnLst/>
              <a:rect l="l" t="t" r="r" b="b"/>
              <a:pathLst>
                <a:path w="32658" h="39862" fill="none" extrusionOk="0">
                  <a:moveTo>
                    <a:pt x="16713" y="577"/>
                  </a:moveTo>
                  <a:cubicBezTo>
                    <a:pt x="19979" y="1"/>
                    <a:pt x="22956" y="1153"/>
                    <a:pt x="26126" y="2594"/>
                  </a:cubicBezTo>
                  <a:cubicBezTo>
                    <a:pt x="27663" y="3363"/>
                    <a:pt x="27951" y="4611"/>
                    <a:pt x="28527" y="6052"/>
                  </a:cubicBezTo>
                  <a:cubicBezTo>
                    <a:pt x="29007" y="7205"/>
                    <a:pt x="29680" y="8261"/>
                    <a:pt x="30064" y="9414"/>
                  </a:cubicBezTo>
                  <a:cubicBezTo>
                    <a:pt x="30544" y="11047"/>
                    <a:pt x="30448" y="13256"/>
                    <a:pt x="30352" y="15081"/>
                  </a:cubicBezTo>
                  <a:cubicBezTo>
                    <a:pt x="30352" y="15465"/>
                    <a:pt x="30352" y="15849"/>
                    <a:pt x="30160" y="16041"/>
                  </a:cubicBezTo>
                  <a:cubicBezTo>
                    <a:pt x="30064" y="17098"/>
                    <a:pt x="29968" y="18250"/>
                    <a:pt x="29968" y="19307"/>
                  </a:cubicBezTo>
                  <a:cubicBezTo>
                    <a:pt x="29968" y="21324"/>
                    <a:pt x="30640" y="22765"/>
                    <a:pt x="31216" y="24494"/>
                  </a:cubicBezTo>
                  <a:cubicBezTo>
                    <a:pt x="31601" y="25262"/>
                    <a:pt x="31985" y="26415"/>
                    <a:pt x="32177" y="27471"/>
                  </a:cubicBezTo>
                  <a:cubicBezTo>
                    <a:pt x="32561" y="28816"/>
                    <a:pt x="32657" y="30065"/>
                    <a:pt x="32369" y="31313"/>
                  </a:cubicBezTo>
                  <a:cubicBezTo>
                    <a:pt x="32081" y="32178"/>
                    <a:pt x="31697" y="32946"/>
                    <a:pt x="31409" y="33810"/>
                  </a:cubicBezTo>
                  <a:cubicBezTo>
                    <a:pt x="30640" y="35539"/>
                    <a:pt x="30064" y="36692"/>
                    <a:pt x="29295" y="38133"/>
                  </a:cubicBezTo>
                  <a:cubicBezTo>
                    <a:pt x="29007" y="38517"/>
                    <a:pt x="28143" y="39093"/>
                    <a:pt x="27759" y="39381"/>
                  </a:cubicBezTo>
                  <a:cubicBezTo>
                    <a:pt x="26414" y="39862"/>
                    <a:pt x="25165" y="39862"/>
                    <a:pt x="23340" y="39189"/>
                  </a:cubicBezTo>
                  <a:cubicBezTo>
                    <a:pt x="20843" y="38421"/>
                    <a:pt x="18250" y="37652"/>
                    <a:pt x="15752" y="36980"/>
                  </a:cubicBezTo>
                  <a:cubicBezTo>
                    <a:pt x="14696" y="36692"/>
                    <a:pt x="14408" y="36308"/>
                    <a:pt x="13831" y="35539"/>
                  </a:cubicBezTo>
                  <a:cubicBezTo>
                    <a:pt x="13351" y="34867"/>
                    <a:pt x="12871" y="34195"/>
                    <a:pt x="12487" y="33618"/>
                  </a:cubicBezTo>
                  <a:cubicBezTo>
                    <a:pt x="12391" y="33330"/>
                    <a:pt x="12198" y="33138"/>
                    <a:pt x="12006" y="32946"/>
                  </a:cubicBezTo>
                  <a:cubicBezTo>
                    <a:pt x="10758" y="31217"/>
                    <a:pt x="7972" y="30929"/>
                    <a:pt x="5955" y="30353"/>
                  </a:cubicBezTo>
                  <a:cubicBezTo>
                    <a:pt x="5475" y="30257"/>
                    <a:pt x="5571" y="30353"/>
                    <a:pt x="5091" y="29968"/>
                  </a:cubicBezTo>
                  <a:cubicBezTo>
                    <a:pt x="4322" y="29104"/>
                    <a:pt x="2689" y="26991"/>
                    <a:pt x="1345" y="25934"/>
                  </a:cubicBezTo>
                  <a:cubicBezTo>
                    <a:pt x="480" y="25070"/>
                    <a:pt x="0" y="24302"/>
                    <a:pt x="0" y="22861"/>
                  </a:cubicBezTo>
                  <a:cubicBezTo>
                    <a:pt x="0" y="21420"/>
                    <a:pt x="192" y="19979"/>
                    <a:pt x="192" y="18539"/>
                  </a:cubicBezTo>
                  <a:cubicBezTo>
                    <a:pt x="288" y="16137"/>
                    <a:pt x="672" y="13928"/>
                    <a:pt x="865" y="11623"/>
                  </a:cubicBezTo>
                  <a:cubicBezTo>
                    <a:pt x="961" y="9798"/>
                    <a:pt x="1153" y="8165"/>
                    <a:pt x="1249" y="6340"/>
                  </a:cubicBezTo>
                  <a:cubicBezTo>
                    <a:pt x="1345" y="5380"/>
                    <a:pt x="1249" y="4131"/>
                    <a:pt x="1441" y="3363"/>
                  </a:cubicBezTo>
                  <a:cubicBezTo>
                    <a:pt x="2882" y="2690"/>
                    <a:pt x="4803" y="2690"/>
                    <a:pt x="6435" y="2594"/>
                  </a:cubicBezTo>
                  <a:lnTo>
                    <a:pt x="6724" y="2594"/>
                  </a:lnTo>
                  <a:cubicBezTo>
                    <a:pt x="8356" y="2498"/>
                    <a:pt x="9893" y="2498"/>
                    <a:pt x="11526" y="2114"/>
                  </a:cubicBezTo>
                  <a:cubicBezTo>
                    <a:pt x="13351" y="1634"/>
                    <a:pt x="15080" y="961"/>
                    <a:pt x="16713" y="577"/>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1"/>
            <p:cNvSpPr/>
            <p:nvPr/>
          </p:nvSpPr>
          <p:spPr>
            <a:xfrm>
              <a:off x="1570800" y="4684825"/>
              <a:ext cx="504300" cy="756425"/>
            </a:xfrm>
            <a:custGeom>
              <a:avLst/>
              <a:gdLst/>
              <a:ahLst/>
              <a:cxnLst/>
              <a:rect l="l" t="t" r="r" b="b"/>
              <a:pathLst>
                <a:path w="20172" h="30257" fill="none" extrusionOk="0">
                  <a:moveTo>
                    <a:pt x="11335" y="97"/>
                  </a:moveTo>
                  <a:cubicBezTo>
                    <a:pt x="13064" y="1"/>
                    <a:pt x="14793" y="865"/>
                    <a:pt x="16330" y="1826"/>
                  </a:cubicBezTo>
                  <a:cubicBezTo>
                    <a:pt x="17194" y="2306"/>
                    <a:pt x="17290" y="2978"/>
                    <a:pt x="17674" y="3843"/>
                  </a:cubicBezTo>
                  <a:cubicBezTo>
                    <a:pt x="18058" y="4611"/>
                    <a:pt x="18251" y="5668"/>
                    <a:pt x="18539" y="6628"/>
                  </a:cubicBezTo>
                  <a:cubicBezTo>
                    <a:pt x="18827" y="7877"/>
                    <a:pt x="18827" y="9510"/>
                    <a:pt x="18827" y="10950"/>
                  </a:cubicBezTo>
                  <a:lnTo>
                    <a:pt x="18827" y="11623"/>
                  </a:lnTo>
                  <a:lnTo>
                    <a:pt x="18827" y="14120"/>
                  </a:lnTo>
                  <a:cubicBezTo>
                    <a:pt x="18827" y="15561"/>
                    <a:pt x="19211" y="16905"/>
                    <a:pt x="19499" y="18250"/>
                  </a:cubicBezTo>
                  <a:cubicBezTo>
                    <a:pt x="19595" y="18923"/>
                    <a:pt x="19787" y="19787"/>
                    <a:pt x="19979" y="20651"/>
                  </a:cubicBezTo>
                  <a:cubicBezTo>
                    <a:pt x="20076" y="21612"/>
                    <a:pt x="20172" y="22668"/>
                    <a:pt x="19979" y="23533"/>
                  </a:cubicBezTo>
                  <a:cubicBezTo>
                    <a:pt x="19787" y="24205"/>
                    <a:pt x="19595" y="24974"/>
                    <a:pt x="19499" y="25550"/>
                  </a:cubicBezTo>
                  <a:cubicBezTo>
                    <a:pt x="19115" y="26895"/>
                    <a:pt x="18827" y="27855"/>
                    <a:pt x="18635" y="29200"/>
                  </a:cubicBezTo>
                  <a:cubicBezTo>
                    <a:pt x="18539" y="29392"/>
                    <a:pt x="17770" y="29872"/>
                    <a:pt x="17674" y="29968"/>
                  </a:cubicBezTo>
                  <a:cubicBezTo>
                    <a:pt x="16810" y="30256"/>
                    <a:pt x="15849" y="30064"/>
                    <a:pt x="14793" y="29776"/>
                  </a:cubicBezTo>
                  <a:lnTo>
                    <a:pt x="9702" y="28335"/>
                  </a:lnTo>
                  <a:cubicBezTo>
                    <a:pt x="9030" y="28047"/>
                    <a:pt x="8742" y="27951"/>
                    <a:pt x="8453" y="27471"/>
                  </a:cubicBezTo>
                  <a:lnTo>
                    <a:pt x="7301" y="26414"/>
                  </a:lnTo>
                  <a:lnTo>
                    <a:pt x="7013" y="26030"/>
                  </a:lnTo>
                  <a:cubicBezTo>
                    <a:pt x="6052" y="24974"/>
                    <a:pt x="4227" y="24686"/>
                    <a:pt x="2882" y="24397"/>
                  </a:cubicBezTo>
                  <a:cubicBezTo>
                    <a:pt x="2402" y="24205"/>
                    <a:pt x="2786" y="24493"/>
                    <a:pt x="2306" y="24013"/>
                  </a:cubicBezTo>
                  <a:cubicBezTo>
                    <a:pt x="2306" y="23245"/>
                    <a:pt x="1250" y="20940"/>
                    <a:pt x="577" y="19979"/>
                  </a:cubicBezTo>
                  <a:cubicBezTo>
                    <a:pt x="289" y="19307"/>
                    <a:pt x="1" y="18538"/>
                    <a:pt x="97" y="17482"/>
                  </a:cubicBezTo>
                  <a:cubicBezTo>
                    <a:pt x="97" y="16425"/>
                    <a:pt x="289" y="15177"/>
                    <a:pt x="385" y="14120"/>
                  </a:cubicBezTo>
                  <a:cubicBezTo>
                    <a:pt x="481" y="12295"/>
                    <a:pt x="865" y="10662"/>
                    <a:pt x="1058" y="8837"/>
                  </a:cubicBezTo>
                  <a:cubicBezTo>
                    <a:pt x="1250" y="7493"/>
                    <a:pt x="1250" y="6244"/>
                    <a:pt x="1346" y="4899"/>
                  </a:cubicBezTo>
                  <a:cubicBezTo>
                    <a:pt x="1346" y="4323"/>
                    <a:pt x="1346" y="3170"/>
                    <a:pt x="1442" y="2594"/>
                  </a:cubicBezTo>
                  <a:cubicBezTo>
                    <a:pt x="2306" y="2018"/>
                    <a:pt x="3459" y="2018"/>
                    <a:pt x="4611" y="1922"/>
                  </a:cubicBezTo>
                  <a:lnTo>
                    <a:pt x="4804" y="1922"/>
                  </a:lnTo>
                  <a:cubicBezTo>
                    <a:pt x="5764" y="1730"/>
                    <a:pt x="6821" y="1633"/>
                    <a:pt x="7781" y="1441"/>
                  </a:cubicBezTo>
                  <a:cubicBezTo>
                    <a:pt x="9030" y="865"/>
                    <a:pt x="10086" y="385"/>
                    <a:pt x="11335" y="97"/>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1"/>
            <p:cNvSpPr/>
            <p:nvPr/>
          </p:nvSpPr>
          <p:spPr>
            <a:xfrm>
              <a:off x="1758100" y="4816900"/>
              <a:ext cx="206550" cy="509075"/>
            </a:xfrm>
            <a:custGeom>
              <a:avLst/>
              <a:gdLst/>
              <a:ahLst/>
              <a:cxnLst/>
              <a:rect l="l" t="t" r="r" b="b"/>
              <a:pathLst>
                <a:path w="8262" h="20363" fill="none" extrusionOk="0">
                  <a:moveTo>
                    <a:pt x="7781" y="20363"/>
                  </a:moveTo>
                  <a:cubicBezTo>
                    <a:pt x="6052" y="19979"/>
                    <a:pt x="4131" y="19403"/>
                    <a:pt x="2498" y="18826"/>
                  </a:cubicBezTo>
                  <a:cubicBezTo>
                    <a:pt x="1730" y="18538"/>
                    <a:pt x="1057" y="18250"/>
                    <a:pt x="289" y="17962"/>
                  </a:cubicBezTo>
                  <a:cubicBezTo>
                    <a:pt x="1" y="17866"/>
                    <a:pt x="289" y="18058"/>
                    <a:pt x="1" y="17578"/>
                  </a:cubicBezTo>
                  <a:cubicBezTo>
                    <a:pt x="769" y="17001"/>
                    <a:pt x="193" y="14696"/>
                    <a:pt x="289" y="13928"/>
                  </a:cubicBezTo>
                  <a:cubicBezTo>
                    <a:pt x="577" y="12487"/>
                    <a:pt x="769" y="11046"/>
                    <a:pt x="961" y="9605"/>
                  </a:cubicBezTo>
                  <a:cubicBezTo>
                    <a:pt x="1057" y="8357"/>
                    <a:pt x="1442" y="7300"/>
                    <a:pt x="1538" y="6052"/>
                  </a:cubicBezTo>
                  <a:cubicBezTo>
                    <a:pt x="1634" y="5283"/>
                    <a:pt x="1538" y="4323"/>
                    <a:pt x="1538" y="3458"/>
                  </a:cubicBezTo>
                  <a:cubicBezTo>
                    <a:pt x="1538" y="3074"/>
                    <a:pt x="1442" y="2306"/>
                    <a:pt x="1538" y="1921"/>
                  </a:cubicBezTo>
                  <a:cubicBezTo>
                    <a:pt x="1634" y="1441"/>
                    <a:pt x="2402" y="1249"/>
                    <a:pt x="2690" y="1057"/>
                  </a:cubicBezTo>
                  <a:cubicBezTo>
                    <a:pt x="3555" y="577"/>
                    <a:pt x="4611" y="96"/>
                    <a:pt x="5572" y="0"/>
                  </a:cubicBezTo>
                  <a:cubicBezTo>
                    <a:pt x="5956" y="577"/>
                    <a:pt x="6532" y="1057"/>
                    <a:pt x="6532" y="1729"/>
                  </a:cubicBezTo>
                  <a:cubicBezTo>
                    <a:pt x="6532" y="3458"/>
                    <a:pt x="7013" y="5187"/>
                    <a:pt x="7397" y="6820"/>
                  </a:cubicBezTo>
                  <a:cubicBezTo>
                    <a:pt x="7877" y="9125"/>
                    <a:pt x="7685" y="11526"/>
                    <a:pt x="7685" y="13736"/>
                  </a:cubicBezTo>
                  <a:lnTo>
                    <a:pt x="7685" y="17385"/>
                  </a:lnTo>
                  <a:cubicBezTo>
                    <a:pt x="7685" y="18442"/>
                    <a:pt x="7877" y="19210"/>
                    <a:pt x="7973" y="20171"/>
                  </a:cubicBezTo>
                  <a:cubicBezTo>
                    <a:pt x="8261" y="20075"/>
                    <a:pt x="7685" y="20363"/>
                    <a:pt x="7781" y="20363"/>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 name="Google Shape;207;p11"/>
          <p:cNvGrpSpPr/>
          <p:nvPr/>
        </p:nvGrpSpPr>
        <p:grpSpPr>
          <a:xfrm flipH="1">
            <a:off x="-216855" y="2506735"/>
            <a:ext cx="2599628" cy="3223626"/>
            <a:chOff x="7363500" y="3305400"/>
            <a:chExt cx="2290825" cy="2840700"/>
          </a:xfrm>
        </p:grpSpPr>
        <p:sp>
          <p:nvSpPr>
            <p:cNvPr id="208" name="Google Shape;208;p11"/>
            <p:cNvSpPr/>
            <p:nvPr/>
          </p:nvSpPr>
          <p:spPr>
            <a:xfrm>
              <a:off x="7363500" y="3305400"/>
              <a:ext cx="2290825" cy="2840700"/>
            </a:xfrm>
            <a:custGeom>
              <a:avLst/>
              <a:gdLst/>
              <a:ahLst/>
              <a:cxnLst/>
              <a:rect l="l" t="t" r="r" b="b"/>
              <a:pathLst>
                <a:path w="91633" h="113628" fill="none" extrusionOk="0">
                  <a:moveTo>
                    <a:pt x="44184" y="8069"/>
                  </a:moveTo>
                  <a:cubicBezTo>
                    <a:pt x="40246" y="10182"/>
                    <a:pt x="36596" y="12583"/>
                    <a:pt x="33426" y="14984"/>
                  </a:cubicBezTo>
                  <a:cubicBezTo>
                    <a:pt x="22573" y="22860"/>
                    <a:pt x="7781" y="32945"/>
                    <a:pt x="4419" y="46585"/>
                  </a:cubicBezTo>
                  <a:cubicBezTo>
                    <a:pt x="1250" y="60320"/>
                    <a:pt x="1" y="74439"/>
                    <a:pt x="1730" y="88366"/>
                  </a:cubicBezTo>
                  <a:cubicBezTo>
                    <a:pt x="2882" y="98644"/>
                    <a:pt x="15177" y="98067"/>
                    <a:pt x="22957" y="101237"/>
                  </a:cubicBezTo>
                  <a:cubicBezTo>
                    <a:pt x="30065" y="104023"/>
                    <a:pt x="36980" y="107096"/>
                    <a:pt x="44472" y="109305"/>
                  </a:cubicBezTo>
                  <a:cubicBezTo>
                    <a:pt x="59552" y="113628"/>
                    <a:pt x="74344" y="103542"/>
                    <a:pt x="84813" y="93169"/>
                  </a:cubicBezTo>
                  <a:cubicBezTo>
                    <a:pt x="85774" y="92208"/>
                    <a:pt x="86542" y="91248"/>
                    <a:pt x="87023" y="90095"/>
                  </a:cubicBezTo>
                  <a:cubicBezTo>
                    <a:pt x="90096" y="81163"/>
                    <a:pt x="75689" y="68580"/>
                    <a:pt x="71366" y="62049"/>
                  </a:cubicBezTo>
                  <a:cubicBezTo>
                    <a:pt x="70694" y="61280"/>
                    <a:pt x="70118" y="60416"/>
                    <a:pt x="69926" y="59359"/>
                  </a:cubicBezTo>
                  <a:cubicBezTo>
                    <a:pt x="69445" y="57438"/>
                    <a:pt x="70118" y="55229"/>
                    <a:pt x="71078" y="53404"/>
                  </a:cubicBezTo>
                  <a:cubicBezTo>
                    <a:pt x="74536" y="46489"/>
                    <a:pt x="80107" y="41494"/>
                    <a:pt x="85294" y="35923"/>
                  </a:cubicBezTo>
                  <a:cubicBezTo>
                    <a:pt x="87695" y="33138"/>
                    <a:pt x="90288" y="30352"/>
                    <a:pt x="90865" y="26798"/>
                  </a:cubicBezTo>
                  <a:cubicBezTo>
                    <a:pt x="91633" y="22572"/>
                    <a:pt x="89424" y="18346"/>
                    <a:pt x="86542" y="15272"/>
                  </a:cubicBezTo>
                  <a:cubicBezTo>
                    <a:pt x="82892" y="11142"/>
                    <a:pt x="77898" y="6820"/>
                    <a:pt x="72903" y="4419"/>
                  </a:cubicBezTo>
                  <a:cubicBezTo>
                    <a:pt x="63682" y="0"/>
                    <a:pt x="53309" y="3170"/>
                    <a:pt x="44184" y="8069"/>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1"/>
            <p:cNvSpPr/>
            <p:nvPr/>
          </p:nvSpPr>
          <p:spPr>
            <a:xfrm>
              <a:off x="7454750" y="3511900"/>
              <a:ext cx="2060325" cy="2559775"/>
            </a:xfrm>
            <a:custGeom>
              <a:avLst/>
              <a:gdLst/>
              <a:ahLst/>
              <a:cxnLst/>
              <a:rect l="l" t="t" r="r" b="b"/>
              <a:pathLst>
                <a:path w="82413" h="102391" fill="none" extrusionOk="0">
                  <a:moveTo>
                    <a:pt x="29872" y="13352"/>
                  </a:moveTo>
                  <a:cubicBezTo>
                    <a:pt x="20171" y="20171"/>
                    <a:pt x="6820" y="29584"/>
                    <a:pt x="3651" y="42071"/>
                  </a:cubicBezTo>
                  <a:cubicBezTo>
                    <a:pt x="1153" y="52156"/>
                    <a:pt x="1" y="62433"/>
                    <a:pt x="481" y="72614"/>
                  </a:cubicBezTo>
                  <a:cubicBezTo>
                    <a:pt x="577" y="75016"/>
                    <a:pt x="769" y="77417"/>
                    <a:pt x="1153" y="79818"/>
                  </a:cubicBezTo>
                  <a:cubicBezTo>
                    <a:pt x="2402" y="89135"/>
                    <a:pt x="13256" y="88655"/>
                    <a:pt x="20363" y="91344"/>
                  </a:cubicBezTo>
                  <a:cubicBezTo>
                    <a:pt x="26703" y="93938"/>
                    <a:pt x="33138" y="96627"/>
                    <a:pt x="39670" y="98548"/>
                  </a:cubicBezTo>
                  <a:cubicBezTo>
                    <a:pt x="53309" y="102390"/>
                    <a:pt x="66564" y="93553"/>
                    <a:pt x="76073" y="84333"/>
                  </a:cubicBezTo>
                  <a:cubicBezTo>
                    <a:pt x="76937" y="83468"/>
                    <a:pt x="77802" y="82604"/>
                    <a:pt x="78090" y="81451"/>
                  </a:cubicBezTo>
                  <a:cubicBezTo>
                    <a:pt x="80971" y="73383"/>
                    <a:pt x="68389" y="61953"/>
                    <a:pt x="64547" y="55998"/>
                  </a:cubicBezTo>
                  <a:cubicBezTo>
                    <a:pt x="64066" y="55229"/>
                    <a:pt x="63586" y="54365"/>
                    <a:pt x="63298" y="53404"/>
                  </a:cubicBezTo>
                  <a:cubicBezTo>
                    <a:pt x="62818" y="51676"/>
                    <a:pt x="63586" y="49755"/>
                    <a:pt x="64451" y="48026"/>
                  </a:cubicBezTo>
                  <a:cubicBezTo>
                    <a:pt x="67524" y="41782"/>
                    <a:pt x="72327" y="37364"/>
                    <a:pt x="76937" y="32177"/>
                  </a:cubicBezTo>
                  <a:cubicBezTo>
                    <a:pt x="79050" y="29776"/>
                    <a:pt x="81355" y="27279"/>
                    <a:pt x="81836" y="24013"/>
                  </a:cubicBezTo>
                  <a:cubicBezTo>
                    <a:pt x="82412" y="20267"/>
                    <a:pt x="80491" y="16425"/>
                    <a:pt x="77898" y="13736"/>
                  </a:cubicBezTo>
                  <a:cubicBezTo>
                    <a:pt x="74536" y="9990"/>
                    <a:pt x="70022" y="6148"/>
                    <a:pt x="65507" y="3939"/>
                  </a:cubicBezTo>
                  <a:cubicBezTo>
                    <a:pt x="57055" y="1"/>
                    <a:pt x="47738" y="2786"/>
                    <a:pt x="39670" y="7108"/>
                  </a:cubicBezTo>
                  <a:cubicBezTo>
                    <a:pt x="36116" y="9125"/>
                    <a:pt x="32850" y="11335"/>
                    <a:pt x="29872" y="13352"/>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1"/>
            <p:cNvSpPr/>
            <p:nvPr/>
          </p:nvSpPr>
          <p:spPr>
            <a:xfrm>
              <a:off x="7531600" y="3728025"/>
              <a:ext cx="1839375" cy="2276400"/>
            </a:xfrm>
            <a:custGeom>
              <a:avLst/>
              <a:gdLst/>
              <a:ahLst/>
              <a:cxnLst/>
              <a:rect l="l" t="t" r="r" b="b"/>
              <a:pathLst>
                <a:path w="73575" h="91056" fill="none" extrusionOk="0">
                  <a:moveTo>
                    <a:pt x="26991" y="11334"/>
                  </a:moveTo>
                  <a:cubicBezTo>
                    <a:pt x="18346" y="17289"/>
                    <a:pt x="6532" y="25742"/>
                    <a:pt x="3650" y="36979"/>
                  </a:cubicBezTo>
                  <a:cubicBezTo>
                    <a:pt x="1345" y="46008"/>
                    <a:pt x="0" y="55325"/>
                    <a:pt x="577" y="64354"/>
                  </a:cubicBezTo>
                  <a:cubicBezTo>
                    <a:pt x="769" y="66563"/>
                    <a:pt x="961" y="68580"/>
                    <a:pt x="1345" y="70693"/>
                  </a:cubicBezTo>
                  <a:cubicBezTo>
                    <a:pt x="2498" y="78857"/>
                    <a:pt x="12103" y="78569"/>
                    <a:pt x="18538" y="81066"/>
                  </a:cubicBezTo>
                  <a:cubicBezTo>
                    <a:pt x="24109" y="83372"/>
                    <a:pt x="29776" y="85869"/>
                    <a:pt x="35635" y="87502"/>
                  </a:cubicBezTo>
                  <a:cubicBezTo>
                    <a:pt x="47834" y="91056"/>
                    <a:pt x="59648" y="83180"/>
                    <a:pt x="68100" y="75015"/>
                  </a:cubicBezTo>
                  <a:cubicBezTo>
                    <a:pt x="68773" y="74343"/>
                    <a:pt x="69637" y="73478"/>
                    <a:pt x="70021" y="72518"/>
                  </a:cubicBezTo>
                  <a:cubicBezTo>
                    <a:pt x="72807" y="65314"/>
                    <a:pt x="61857" y="55133"/>
                    <a:pt x="58495" y="49562"/>
                  </a:cubicBezTo>
                  <a:cubicBezTo>
                    <a:pt x="58015" y="48890"/>
                    <a:pt x="57631" y="48121"/>
                    <a:pt x="57439" y="47353"/>
                  </a:cubicBezTo>
                  <a:cubicBezTo>
                    <a:pt x="57054" y="45624"/>
                    <a:pt x="57631" y="43991"/>
                    <a:pt x="58207" y="42550"/>
                  </a:cubicBezTo>
                  <a:cubicBezTo>
                    <a:pt x="60896" y="36883"/>
                    <a:pt x="65123" y="33041"/>
                    <a:pt x="68965" y="28431"/>
                  </a:cubicBezTo>
                  <a:cubicBezTo>
                    <a:pt x="70694" y="26318"/>
                    <a:pt x="72807" y="24013"/>
                    <a:pt x="73095" y="21227"/>
                  </a:cubicBezTo>
                  <a:cubicBezTo>
                    <a:pt x="73575" y="17865"/>
                    <a:pt x="71942" y="14696"/>
                    <a:pt x="69541" y="12102"/>
                  </a:cubicBezTo>
                  <a:cubicBezTo>
                    <a:pt x="66563" y="8933"/>
                    <a:pt x="62529" y="5379"/>
                    <a:pt x="58495" y="3458"/>
                  </a:cubicBezTo>
                  <a:cubicBezTo>
                    <a:pt x="51003" y="0"/>
                    <a:pt x="42743" y="2401"/>
                    <a:pt x="35539" y="6147"/>
                  </a:cubicBezTo>
                  <a:cubicBezTo>
                    <a:pt x="32561" y="7684"/>
                    <a:pt x="29584" y="9509"/>
                    <a:pt x="26991" y="11334"/>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1"/>
            <p:cNvSpPr/>
            <p:nvPr/>
          </p:nvSpPr>
          <p:spPr>
            <a:xfrm>
              <a:off x="7613250" y="3934525"/>
              <a:ext cx="1616075" cy="1990650"/>
            </a:xfrm>
            <a:custGeom>
              <a:avLst/>
              <a:gdLst/>
              <a:ahLst/>
              <a:cxnLst/>
              <a:rect l="l" t="t" r="r" b="b"/>
              <a:pathLst>
                <a:path w="64643" h="79626" fill="none" extrusionOk="0">
                  <a:moveTo>
                    <a:pt x="23917" y="9701"/>
                  </a:moveTo>
                  <a:cubicBezTo>
                    <a:pt x="16425" y="14696"/>
                    <a:pt x="5955" y="22380"/>
                    <a:pt x="3362" y="32369"/>
                  </a:cubicBezTo>
                  <a:cubicBezTo>
                    <a:pt x="1153" y="40438"/>
                    <a:pt x="0" y="48698"/>
                    <a:pt x="576" y="56478"/>
                  </a:cubicBezTo>
                  <a:cubicBezTo>
                    <a:pt x="672" y="58399"/>
                    <a:pt x="1057" y="60224"/>
                    <a:pt x="1345" y="61953"/>
                  </a:cubicBezTo>
                  <a:cubicBezTo>
                    <a:pt x="2497" y="68964"/>
                    <a:pt x="10758" y="68868"/>
                    <a:pt x="16329" y="70981"/>
                  </a:cubicBezTo>
                  <a:cubicBezTo>
                    <a:pt x="21323" y="72902"/>
                    <a:pt x="26126" y="75208"/>
                    <a:pt x="31313" y="76648"/>
                  </a:cubicBezTo>
                  <a:cubicBezTo>
                    <a:pt x="41878" y="79626"/>
                    <a:pt x="52348" y="72999"/>
                    <a:pt x="59743" y="65987"/>
                  </a:cubicBezTo>
                  <a:cubicBezTo>
                    <a:pt x="60512" y="65314"/>
                    <a:pt x="61088" y="64642"/>
                    <a:pt x="61472" y="63778"/>
                  </a:cubicBezTo>
                  <a:cubicBezTo>
                    <a:pt x="63970" y="57534"/>
                    <a:pt x="54941" y="48410"/>
                    <a:pt x="52059" y="43415"/>
                  </a:cubicBezTo>
                  <a:cubicBezTo>
                    <a:pt x="51675" y="42743"/>
                    <a:pt x="51387" y="42070"/>
                    <a:pt x="51099" y="41302"/>
                  </a:cubicBezTo>
                  <a:cubicBezTo>
                    <a:pt x="50715" y="39861"/>
                    <a:pt x="51195" y="38324"/>
                    <a:pt x="51867" y="36980"/>
                  </a:cubicBezTo>
                  <a:cubicBezTo>
                    <a:pt x="53980" y="32081"/>
                    <a:pt x="57630" y="28719"/>
                    <a:pt x="60800" y="24781"/>
                  </a:cubicBezTo>
                  <a:cubicBezTo>
                    <a:pt x="62433" y="22860"/>
                    <a:pt x="63970" y="20939"/>
                    <a:pt x="64354" y="18538"/>
                  </a:cubicBezTo>
                  <a:cubicBezTo>
                    <a:pt x="64642" y="15657"/>
                    <a:pt x="63105" y="12775"/>
                    <a:pt x="61088" y="10566"/>
                  </a:cubicBezTo>
                  <a:cubicBezTo>
                    <a:pt x="58495" y="7877"/>
                    <a:pt x="54941" y="4803"/>
                    <a:pt x="51387" y="3170"/>
                  </a:cubicBezTo>
                  <a:cubicBezTo>
                    <a:pt x="44760" y="0"/>
                    <a:pt x="37556" y="2114"/>
                    <a:pt x="31313" y="5187"/>
                  </a:cubicBezTo>
                  <a:cubicBezTo>
                    <a:pt x="28815" y="6532"/>
                    <a:pt x="26126" y="8261"/>
                    <a:pt x="23917" y="9701"/>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1"/>
            <p:cNvSpPr/>
            <p:nvPr/>
          </p:nvSpPr>
          <p:spPr>
            <a:xfrm>
              <a:off x="7694875" y="4138625"/>
              <a:ext cx="1404775" cy="1721725"/>
            </a:xfrm>
            <a:custGeom>
              <a:avLst/>
              <a:gdLst/>
              <a:ahLst/>
              <a:cxnLst/>
              <a:rect l="l" t="t" r="r" b="b"/>
              <a:pathLst>
                <a:path w="56191" h="68869" fill="none" extrusionOk="0">
                  <a:moveTo>
                    <a:pt x="20844" y="8069"/>
                  </a:moveTo>
                  <a:cubicBezTo>
                    <a:pt x="14504" y="12199"/>
                    <a:pt x="5476" y="19019"/>
                    <a:pt x="3074" y="27759"/>
                  </a:cubicBezTo>
                  <a:cubicBezTo>
                    <a:pt x="1153" y="34867"/>
                    <a:pt x="1" y="42071"/>
                    <a:pt x="481" y="48698"/>
                  </a:cubicBezTo>
                  <a:cubicBezTo>
                    <a:pt x="577" y="50331"/>
                    <a:pt x="961" y="51964"/>
                    <a:pt x="1153" y="53501"/>
                  </a:cubicBezTo>
                  <a:cubicBezTo>
                    <a:pt x="2402" y="59360"/>
                    <a:pt x="9318" y="59360"/>
                    <a:pt x="14120" y="61281"/>
                  </a:cubicBezTo>
                  <a:cubicBezTo>
                    <a:pt x="18443" y="63010"/>
                    <a:pt x="22669" y="64931"/>
                    <a:pt x="27087" y="66179"/>
                  </a:cubicBezTo>
                  <a:cubicBezTo>
                    <a:pt x="36116" y="68869"/>
                    <a:pt x="45145" y="63298"/>
                    <a:pt x="51580" y="57150"/>
                  </a:cubicBezTo>
                  <a:cubicBezTo>
                    <a:pt x="52156" y="56574"/>
                    <a:pt x="52829" y="55998"/>
                    <a:pt x="53117" y="55326"/>
                  </a:cubicBezTo>
                  <a:cubicBezTo>
                    <a:pt x="55518" y="49851"/>
                    <a:pt x="48314" y="41975"/>
                    <a:pt x="45913" y="37364"/>
                  </a:cubicBezTo>
                  <a:cubicBezTo>
                    <a:pt x="45721" y="36788"/>
                    <a:pt x="45337" y="36308"/>
                    <a:pt x="45241" y="35539"/>
                  </a:cubicBezTo>
                  <a:cubicBezTo>
                    <a:pt x="44856" y="34291"/>
                    <a:pt x="45337" y="32946"/>
                    <a:pt x="45817" y="31697"/>
                  </a:cubicBezTo>
                  <a:cubicBezTo>
                    <a:pt x="47546" y="27567"/>
                    <a:pt x="50523" y="24493"/>
                    <a:pt x="53117" y="21132"/>
                  </a:cubicBezTo>
                  <a:cubicBezTo>
                    <a:pt x="54365" y="19595"/>
                    <a:pt x="55710" y="17962"/>
                    <a:pt x="55902" y="15753"/>
                  </a:cubicBezTo>
                  <a:cubicBezTo>
                    <a:pt x="56190" y="13352"/>
                    <a:pt x="54846" y="10854"/>
                    <a:pt x="53021" y="9029"/>
                  </a:cubicBezTo>
                  <a:cubicBezTo>
                    <a:pt x="50715" y="6628"/>
                    <a:pt x="47738" y="4131"/>
                    <a:pt x="44760" y="2690"/>
                  </a:cubicBezTo>
                  <a:cubicBezTo>
                    <a:pt x="39093" y="1"/>
                    <a:pt x="32946" y="1730"/>
                    <a:pt x="27567" y="4227"/>
                  </a:cubicBezTo>
                  <a:cubicBezTo>
                    <a:pt x="24974" y="5572"/>
                    <a:pt x="22765" y="6916"/>
                    <a:pt x="20844" y="8069"/>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1"/>
            <p:cNvSpPr/>
            <p:nvPr/>
          </p:nvSpPr>
          <p:spPr>
            <a:xfrm>
              <a:off x="7769325" y="4352350"/>
              <a:ext cx="1183850" cy="1433575"/>
            </a:xfrm>
            <a:custGeom>
              <a:avLst/>
              <a:gdLst/>
              <a:ahLst/>
              <a:cxnLst/>
              <a:rect l="l" t="t" r="r" b="b"/>
              <a:pathLst>
                <a:path w="47354" h="57343" fill="none" extrusionOk="0">
                  <a:moveTo>
                    <a:pt x="17962" y="6147"/>
                  </a:moveTo>
                  <a:cubicBezTo>
                    <a:pt x="12679" y="9413"/>
                    <a:pt x="5187" y="15368"/>
                    <a:pt x="2978" y="22860"/>
                  </a:cubicBezTo>
                  <a:cubicBezTo>
                    <a:pt x="1153" y="28815"/>
                    <a:pt x="0" y="35058"/>
                    <a:pt x="577" y="40533"/>
                  </a:cubicBezTo>
                  <a:cubicBezTo>
                    <a:pt x="673" y="41782"/>
                    <a:pt x="1057" y="43127"/>
                    <a:pt x="1441" y="44471"/>
                  </a:cubicBezTo>
                  <a:cubicBezTo>
                    <a:pt x="2498" y="49274"/>
                    <a:pt x="8261" y="49370"/>
                    <a:pt x="12295" y="50907"/>
                  </a:cubicBezTo>
                  <a:cubicBezTo>
                    <a:pt x="15945" y="52347"/>
                    <a:pt x="19403" y="54076"/>
                    <a:pt x="23149" y="55133"/>
                  </a:cubicBezTo>
                  <a:cubicBezTo>
                    <a:pt x="30737" y="57342"/>
                    <a:pt x="38132" y="53020"/>
                    <a:pt x="43703" y="47929"/>
                  </a:cubicBezTo>
                  <a:cubicBezTo>
                    <a:pt x="44184" y="47449"/>
                    <a:pt x="44760" y="46969"/>
                    <a:pt x="44952" y="46392"/>
                  </a:cubicBezTo>
                  <a:cubicBezTo>
                    <a:pt x="47257" y="41782"/>
                    <a:pt x="41878" y="35058"/>
                    <a:pt x="39957" y="31024"/>
                  </a:cubicBezTo>
                  <a:cubicBezTo>
                    <a:pt x="39765" y="30544"/>
                    <a:pt x="39477" y="30064"/>
                    <a:pt x="39381" y="29488"/>
                  </a:cubicBezTo>
                  <a:cubicBezTo>
                    <a:pt x="39093" y="28335"/>
                    <a:pt x="39381" y="27182"/>
                    <a:pt x="39765" y="26222"/>
                  </a:cubicBezTo>
                  <a:cubicBezTo>
                    <a:pt x="41014" y="22764"/>
                    <a:pt x="43319" y="20171"/>
                    <a:pt x="45240" y="17481"/>
                  </a:cubicBezTo>
                  <a:cubicBezTo>
                    <a:pt x="46201" y="16137"/>
                    <a:pt x="47161" y="14696"/>
                    <a:pt x="47257" y="12967"/>
                  </a:cubicBezTo>
                  <a:cubicBezTo>
                    <a:pt x="47353" y="10950"/>
                    <a:pt x="46201" y="9029"/>
                    <a:pt x="44760" y="7492"/>
                  </a:cubicBezTo>
                  <a:cubicBezTo>
                    <a:pt x="42839" y="5571"/>
                    <a:pt x="40342" y="3362"/>
                    <a:pt x="37748" y="2209"/>
                  </a:cubicBezTo>
                  <a:cubicBezTo>
                    <a:pt x="33138" y="0"/>
                    <a:pt x="27951" y="1249"/>
                    <a:pt x="23533" y="3266"/>
                  </a:cubicBezTo>
                  <a:cubicBezTo>
                    <a:pt x="21516" y="4226"/>
                    <a:pt x="19595" y="5187"/>
                    <a:pt x="17962" y="6147"/>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1"/>
            <p:cNvSpPr/>
            <p:nvPr/>
          </p:nvSpPr>
          <p:spPr>
            <a:xfrm>
              <a:off x="7846150" y="4558850"/>
              <a:ext cx="972550" cy="1155025"/>
            </a:xfrm>
            <a:custGeom>
              <a:avLst/>
              <a:gdLst/>
              <a:ahLst/>
              <a:cxnLst/>
              <a:rect l="l" t="t" r="r" b="b"/>
              <a:pathLst>
                <a:path w="38902" h="46201" fill="none" extrusionOk="0">
                  <a:moveTo>
                    <a:pt x="15081" y="4515"/>
                  </a:moveTo>
                  <a:cubicBezTo>
                    <a:pt x="10951" y="6820"/>
                    <a:pt x="4804" y="11911"/>
                    <a:pt x="2786" y="18154"/>
                  </a:cubicBezTo>
                  <a:cubicBezTo>
                    <a:pt x="1154" y="23245"/>
                    <a:pt x="1" y="28431"/>
                    <a:pt x="673" y="32561"/>
                  </a:cubicBezTo>
                  <a:cubicBezTo>
                    <a:pt x="769" y="33714"/>
                    <a:pt x="1154" y="34771"/>
                    <a:pt x="1442" y="35731"/>
                  </a:cubicBezTo>
                  <a:cubicBezTo>
                    <a:pt x="2594" y="39477"/>
                    <a:pt x="7109" y="39669"/>
                    <a:pt x="10278" y="41014"/>
                  </a:cubicBezTo>
                  <a:cubicBezTo>
                    <a:pt x="13160" y="42166"/>
                    <a:pt x="16041" y="43511"/>
                    <a:pt x="18923" y="44376"/>
                  </a:cubicBezTo>
                  <a:cubicBezTo>
                    <a:pt x="24878" y="46201"/>
                    <a:pt x="30929" y="42935"/>
                    <a:pt x="35540" y="38997"/>
                  </a:cubicBezTo>
                  <a:cubicBezTo>
                    <a:pt x="36020" y="38613"/>
                    <a:pt x="36404" y="38228"/>
                    <a:pt x="36788" y="37652"/>
                  </a:cubicBezTo>
                  <a:cubicBezTo>
                    <a:pt x="38901" y="33906"/>
                    <a:pt x="35348" y="28431"/>
                    <a:pt x="33907" y="24781"/>
                  </a:cubicBezTo>
                  <a:cubicBezTo>
                    <a:pt x="33811" y="24301"/>
                    <a:pt x="33523" y="23917"/>
                    <a:pt x="33427" y="23437"/>
                  </a:cubicBezTo>
                  <a:cubicBezTo>
                    <a:pt x="33138" y="22476"/>
                    <a:pt x="33427" y="21516"/>
                    <a:pt x="33619" y="20747"/>
                  </a:cubicBezTo>
                  <a:cubicBezTo>
                    <a:pt x="34483" y="17962"/>
                    <a:pt x="36116" y="15945"/>
                    <a:pt x="37461" y="13640"/>
                  </a:cubicBezTo>
                  <a:cubicBezTo>
                    <a:pt x="38037" y="12583"/>
                    <a:pt x="38805" y="11430"/>
                    <a:pt x="38805" y="10182"/>
                  </a:cubicBezTo>
                  <a:cubicBezTo>
                    <a:pt x="38805" y="8549"/>
                    <a:pt x="37845" y="7012"/>
                    <a:pt x="36596" y="5860"/>
                  </a:cubicBezTo>
                  <a:cubicBezTo>
                    <a:pt x="35059" y="4227"/>
                    <a:pt x="33042" y="2690"/>
                    <a:pt x="31025" y="1729"/>
                  </a:cubicBezTo>
                  <a:cubicBezTo>
                    <a:pt x="27279" y="0"/>
                    <a:pt x="23149" y="865"/>
                    <a:pt x="19595" y="2210"/>
                  </a:cubicBezTo>
                  <a:cubicBezTo>
                    <a:pt x="17962" y="3170"/>
                    <a:pt x="16330" y="3746"/>
                    <a:pt x="15081" y="4515"/>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1"/>
            <p:cNvSpPr/>
            <p:nvPr/>
          </p:nvSpPr>
          <p:spPr>
            <a:xfrm>
              <a:off x="7927800" y="4770150"/>
              <a:ext cx="758825" cy="874100"/>
            </a:xfrm>
            <a:custGeom>
              <a:avLst/>
              <a:gdLst/>
              <a:ahLst/>
              <a:cxnLst/>
              <a:rect l="l" t="t" r="r" b="b"/>
              <a:pathLst>
                <a:path w="30353" h="34964" fill="none" extrusionOk="0">
                  <a:moveTo>
                    <a:pt x="12007" y="2690"/>
                  </a:moveTo>
                  <a:cubicBezTo>
                    <a:pt x="9029" y="4131"/>
                    <a:pt x="4323" y="8453"/>
                    <a:pt x="2498" y="13448"/>
                  </a:cubicBezTo>
                  <a:cubicBezTo>
                    <a:pt x="1057" y="17578"/>
                    <a:pt x="1" y="21612"/>
                    <a:pt x="481" y="24590"/>
                  </a:cubicBezTo>
                  <a:cubicBezTo>
                    <a:pt x="577" y="25454"/>
                    <a:pt x="1057" y="26223"/>
                    <a:pt x="1345" y="26895"/>
                  </a:cubicBezTo>
                  <a:cubicBezTo>
                    <a:pt x="2402" y="29584"/>
                    <a:pt x="5668" y="29872"/>
                    <a:pt x="8069" y="30833"/>
                  </a:cubicBezTo>
                  <a:cubicBezTo>
                    <a:pt x="10182" y="31793"/>
                    <a:pt x="12391" y="32754"/>
                    <a:pt x="14696" y="33522"/>
                  </a:cubicBezTo>
                  <a:cubicBezTo>
                    <a:pt x="19211" y="34963"/>
                    <a:pt x="23629" y="32754"/>
                    <a:pt x="27375" y="29872"/>
                  </a:cubicBezTo>
                  <a:cubicBezTo>
                    <a:pt x="27759" y="29680"/>
                    <a:pt x="28047" y="29296"/>
                    <a:pt x="28336" y="28912"/>
                  </a:cubicBezTo>
                  <a:cubicBezTo>
                    <a:pt x="30353" y="26030"/>
                    <a:pt x="28432" y="21708"/>
                    <a:pt x="27663" y="18635"/>
                  </a:cubicBezTo>
                  <a:lnTo>
                    <a:pt x="27279" y="17578"/>
                  </a:lnTo>
                  <a:cubicBezTo>
                    <a:pt x="27183" y="16810"/>
                    <a:pt x="27279" y="15945"/>
                    <a:pt x="27375" y="15273"/>
                  </a:cubicBezTo>
                  <a:cubicBezTo>
                    <a:pt x="27855" y="13064"/>
                    <a:pt x="28816" y="11623"/>
                    <a:pt x="29392" y="9990"/>
                  </a:cubicBezTo>
                  <a:cubicBezTo>
                    <a:pt x="29776" y="9126"/>
                    <a:pt x="30161" y="8453"/>
                    <a:pt x="29968" y="7493"/>
                  </a:cubicBezTo>
                  <a:cubicBezTo>
                    <a:pt x="29872" y="6340"/>
                    <a:pt x="29200" y="5188"/>
                    <a:pt x="28240" y="4323"/>
                  </a:cubicBezTo>
                  <a:cubicBezTo>
                    <a:pt x="26991" y="3267"/>
                    <a:pt x="25454" y="2018"/>
                    <a:pt x="23917" y="1346"/>
                  </a:cubicBezTo>
                  <a:cubicBezTo>
                    <a:pt x="21036" y="1"/>
                    <a:pt x="17962" y="481"/>
                    <a:pt x="15369" y="1346"/>
                  </a:cubicBezTo>
                  <a:cubicBezTo>
                    <a:pt x="14024" y="1826"/>
                    <a:pt x="12968" y="2210"/>
                    <a:pt x="12007" y="2690"/>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1"/>
            <p:cNvSpPr/>
            <p:nvPr/>
          </p:nvSpPr>
          <p:spPr>
            <a:xfrm>
              <a:off x="8007050" y="4988675"/>
              <a:ext cx="545100" cy="583525"/>
            </a:xfrm>
            <a:custGeom>
              <a:avLst/>
              <a:gdLst/>
              <a:ahLst/>
              <a:cxnLst/>
              <a:rect l="l" t="t" r="r" b="b"/>
              <a:pathLst>
                <a:path w="21804" h="23341" fill="none" extrusionOk="0">
                  <a:moveTo>
                    <a:pt x="8933" y="481"/>
                  </a:moveTo>
                  <a:cubicBezTo>
                    <a:pt x="7204" y="961"/>
                    <a:pt x="3938" y="4611"/>
                    <a:pt x="2210" y="8357"/>
                  </a:cubicBezTo>
                  <a:cubicBezTo>
                    <a:pt x="961" y="11334"/>
                    <a:pt x="0" y="14408"/>
                    <a:pt x="481" y="16233"/>
                  </a:cubicBezTo>
                  <a:cubicBezTo>
                    <a:pt x="577" y="16809"/>
                    <a:pt x="1057" y="17289"/>
                    <a:pt x="1249" y="17770"/>
                  </a:cubicBezTo>
                  <a:cubicBezTo>
                    <a:pt x="2210" y="19306"/>
                    <a:pt x="4323" y="19691"/>
                    <a:pt x="5956" y="20555"/>
                  </a:cubicBezTo>
                  <a:cubicBezTo>
                    <a:pt x="7396" y="21227"/>
                    <a:pt x="8837" y="21900"/>
                    <a:pt x="10374" y="22380"/>
                  </a:cubicBezTo>
                  <a:cubicBezTo>
                    <a:pt x="13447" y="23341"/>
                    <a:pt x="16521" y="22380"/>
                    <a:pt x="19210" y="20555"/>
                  </a:cubicBezTo>
                  <a:cubicBezTo>
                    <a:pt x="19403" y="20267"/>
                    <a:pt x="19787" y="20171"/>
                    <a:pt x="19979" y="19979"/>
                  </a:cubicBezTo>
                  <a:cubicBezTo>
                    <a:pt x="21804" y="18058"/>
                    <a:pt x="21804" y="14792"/>
                    <a:pt x="21420" y="12103"/>
                  </a:cubicBezTo>
                  <a:cubicBezTo>
                    <a:pt x="21420" y="11911"/>
                    <a:pt x="21324" y="11526"/>
                    <a:pt x="21324" y="11334"/>
                  </a:cubicBezTo>
                  <a:cubicBezTo>
                    <a:pt x="21228" y="10662"/>
                    <a:pt x="21228" y="10086"/>
                    <a:pt x="21228" y="9605"/>
                  </a:cubicBezTo>
                  <a:cubicBezTo>
                    <a:pt x="21228" y="8261"/>
                    <a:pt x="21612" y="7204"/>
                    <a:pt x="21612" y="6148"/>
                  </a:cubicBezTo>
                  <a:cubicBezTo>
                    <a:pt x="21612" y="5667"/>
                    <a:pt x="21708" y="5187"/>
                    <a:pt x="21420" y="4611"/>
                  </a:cubicBezTo>
                  <a:cubicBezTo>
                    <a:pt x="21228" y="3842"/>
                    <a:pt x="20651" y="3266"/>
                    <a:pt x="19883" y="2690"/>
                  </a:cubicBezTo>
                  <a:cubicBezTo>
                    <a:pt x="19018" y="1921"/>
                    <a:pt x="17962" y="1249"/>
                    <a:pt x="17001" y="865"/>
                  </a:cubicBezTo>
                  <a:cubicBezTo>
                    <a:pt x="15080" y="0"/>
                    <a:pt x="13063" y="0"/>
                    <a:pt x="11334" y="289"/>
                  </a:cubicBezTo>
                  <a:cubicBezTo>
                    <a:pt x="10374" y="289"/>
                    <a:pt x="9701" y="385"/>
                    <a:pt x="8933" y="481"/>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1"/>
            <p:cNvSpPr/>
            <p:nvPr/>
          </p:nvSpPr>
          <p:spPr>
            <a:xfrm>
              <a:off x="8079075" y="5154350"/>
              <a:ext cx="408250" cy="369825"/>
            </a:xfrm>
            <a:custGeom>
              <a:avLst/>
              <a:gdLst/>
              <a:ahLst/>
              <a:cxnLst/>
              <a:rect l="l" t="t" r="r" b="b"/>
              <a:pathLst>
                <a:path w="16330" h="14793" fill="none" extrusionOk="0">
                  <a:moveTo>
                    <a:pt x="6340" y="481"/>
                  </a:moveTo>
                  <a:cubicBezTo>
                    <a:pt x="5092" y="1"/>
                    <a:pt x="1" y="8645"/>
                    <a:pt x="769" y="9990"/>
                  </a:cubicBezTo>
                  <a:cubicBezTo>
                    <a:pt x="1057" y="10374"/>
                    <a:pt x="1442" y="10470"/>
                    <a:pt x="1730" y="10662"/>
                  </a:cubicBezTo>
                  <a:cubicBezTo>
                    <a:pt x="4803" y="12391"/>
                    <a:pt x="7973" y="14793"/>
                    <a:pt x="11335" y="13256"/>
                  </a:cubicBezTo>
                  <a:cubicBezTo>
                    <a:pt x="13928" y="12103"/>
                    <a:pt x="16329" y="8645"/>
                    <a:pt x="15369" y="5860"/>
                  </a:cubicBezTo>
                  <a:cubicBezTo>
                    <a:pt x="14216" y="2978"/>
                    <a:pt x="8741" y="1442"/>
                    <a:pt x="6340" y="481"/>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8" name="Google Shape;218;p11"/>
          <p:cNvSpPr txBox="1">
            <a:spLocks noGrp="1"/>
          </p:cNvSpPr>
          <p:nvPr>
            <p:ph type="subTitle" idx="1"/>
          </p:nvPr>
        </p:nvSpPr>
        <p:spPr>
          <a:xfrm>
            <a:off x="1633500" y="2828925"/>
            <a:ext cx="5877000" cy="3810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19"/>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7">
    <p:bg>
      <p:bgPr>
        <a:solidFill>
          <a:schemeClr val="accent4"/>
        </a:solidFill>
        <a:effectLst/>
      </p:bgPr>
    </p:bg>
    <p:spTree>
      <p:nvGrpSpPr>
        <p:cNvPr id="1" name="Shape 220"/>
        <p:cNvGrpSpPr/>
        <p:nvPr/>
      </p:nvGrpSpPr>
      <p:grpSpPr>
        <a:xfrm>
          <a:off x="0" y="0"/>
          <a:ext cx="0" cy="0"/>
          <a:chOff x="0" y="0"/>
          <a:chExt cx="0" cy="0"/>
        </a:xfrm>
      </p:grpSpPr>
      <p:sp>
        <p:nvSpPr>
          <p:cNvPr id="221" name="Google Shape;221;p13"/>
          <p:cNvSpPr/>
          <p:nvPr/>
        </p:nvSpPr>
        <p:spPr>
          <a:xfrm rot="-8760744">
            <a:off x="5904075" y="-790816"/>
            <a:ext cx="3962225" cy="2162910"/>
          </a:xfrm>
          <a:custGeom>
            <a:avLst/>
            <a:gdLst/>
            <a:ahLst/>
            <a:cxnLst/>
            <a:rect l="l" t="t" r="r" b="b"/>
            <a:pathLst>
              <a:path w="128458" h="70123" extrusionOk="0">
                <a:moveTo>
                  <a:pt x="112028" y="0"/>
                </a:moveTo>
                <a:cubicBezTo>
                  <a:pt x="103252" y="0"/>
                  <a:pt x="93707" y="377"/>
                  <a:pt x="87407" y="7018"/>
                </a:cubicBezTo>
                <a:cubicBezTo>
                  <a:pt x="79146" y="15855"/>
                  <a:pt x="72327" y="22290"/>
                  <a:pt x="61857" y="28341"/>
                </a:cubicBezTo>
                <a:cubicBezTo>
                  <a:pt x="49563" y="33624"/>
                  <a:pt x="34099" y="34584"/>
                  <a:pt x="21036" y="37274"/>
                </a:cubicBezTo>
                <a:cubicBezTo>
                  <a:pt x="17866" y="37946"/>
                  <a:pt x="14793" y="38618"/>
                  <a:pt x="12007" y="40059"/>
                </a:cubicBezTo>
                <a:cubicBezTo>
                  <a:pt x="5764" y="43229"/>
                  <a:pt x="5091" y="49472"/>
                  <a:pt x="3363" y="55523"/>
                </a:cubicBezTo>
                <a:cubicBezTo>
                  <a:pt x="3170" y="56580"/>
                  <a:pt x="385" y="68970"/>
                  <a:pt x="1" y="68970"/>
                </a:cubicBezTo>
                <a:cubicBezTo>
                  <a:pt x="26223" y="68970"/>
                  <a:pt x="52636" y="70123"/>
                  <a:pt x="78762" y="70123"/>
                </a:cubicBezTo>
                <a:cubicBezTo>
                  <a:pt x="82412" y="70027"/>
                  <a:pt x="85870" y="70027"/>
                  <a:pt x="88943" y="68778"/>
                </a:cubicBezTo>
                <a:cubicBezTo>
                  <a:pt x="89136" y="68778"/>
                  <a:pt x="89232" y="68682"/>
                  <a:pt x="89328" y="68682"/>
                </a:cubicBezTo>
                <a:cubicBezTo>
                  <a:pt x="95187" y="66281"/>
                  <a:pt x="94514" y="60614"/>
                  <a:pt x="98452" y="56676"/>
                </a:cubicBezTo>
                <a:cubicBezTo>
                  <a:pt x="105080" y="50144"/>
                  <a:pt x="116126" y="46591"/>
                  <a:pt x="118047" y="36505"/>
                </a:cubicBezTo>
                <a:cubicBezTo>
                  <a:pt x="119483" y="29325"/>
                  <a:pt x="128458" y="5"/>
                  <a:pt x="115485" y="5"/>
                </a:cubicBezTo>
                <a:cubicBezTo>
                  <a:pt x="115442" y="5"/>
                  <a:pt x="115400" y="6"/>
                  <a:pt x="115357" y="6"/>
                </a:cubicBezTo>
                <a:cubicBezTo>
                  <a:pt x="114266" y="6"/>
                  <a:pt x="113153" y="0"/>
                  <a:pt x="1120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3"/>
          <p:cNvSpPr/>
          <p:nvPr/>
        </p:nvSpPr>
        <p:spPr>
          <a:xfrm rot="-2700000">
            <a:off x="4931049" y="-462810"/>
            <a:ext cx="1259145" cy="1102056"/>
          </a:xfrm>
          <a:custGeom>
            <a:avLst/>
            <a:gdLst/>
            <a:ahLst/>
            <a:cxnLst/>
            <a:rect l="l" t="t" r="r" b="b"/>
            <a:pathLst>
              <a:path w="40823" h="35730" extrusionOk="0">
                <a:moveTo>
                  <a:pt x="10421" y="0"/>
                </a:moveTo>
                <a:cubicBezTo>
                  <a:pt x="6953" y="0"/>
                  <a:pt x="1575" y="2449"/>
                  <a:pt x="673" y="5318"/>
                </a:cubicBezTo>
                <a:cubicBezTo>
                  <a:pt x="289" y="6279"/>
                  <a:pt x="385" y="7335"/>
                  <a:pt x="385" y="8392"/>
                </a:cubicBezTo>
                <a:cubicBezTo>
                  <a:pt x="481" y="12426"/>
                  <a:pt x="673" y="16268"/>
                  <a:pt x="769" y="20206"/>
                </a:cubicBezTo>
                <a:cubicBezTo>
                  <a:pt x="865" y="22991"/>
                  <a:pt x="1" y="27410"/>
                  <a:pt x="2114" y="29523"/>
                </a:cubicBezTo>
                <a:cubicBezTo>
                  <a:pt x="2882" y="30387"/>
                  <a:pt x="4035" y="30964"/>
                  <a:pt x="5092" y="31348"/>
                </a:cubicBezTo>
                <a:cubicBezTo>
                  <a:pt x="8838" y="32692"/>
                  <a:pt x="12872" y="33557"/>
                  <a:pt x="16618" y="34709"/>
                </a:cubicBezTo>
                <a:cubicBezTo>
                  <a:pt x="18367" y="35293"/>
                  <a:pt x="20291" y="35729"/>
                  <a:pt x="22214" y="35729"/>
                </a:cubicBezTo>
                <a:cubicBezTo>
                  <a:pt x="23775" y="35729"/>
                  <a:pt x="25335" y="35441"/>
                  <a:pt x="26799" y="34709"/>
                </a:cubicBezTo>
                <a:cubicBezTo>
                  <a:pt x="28720" y="33749"/>
                  <a:pt x="30545" y="32308"/>
                  <a:pt x="32370" y="30867"/>
                </a:cubicBezTo>
                <a:cubicBezTo>
                  <a:pt x="34483" y="29235"/>
                  <a:pt x="40054" y="26161"/>
                  <a:pt x="40630" y="23183"/>
                </a:cubicBezTo>
                <a:cubicBezTo>
                  <a:pt x="40822" y="22127"/>
                  <a:pt x="40534" y="21070"/>
                  <a:pt x="39093" y="19822"/>
                </a:cubicBezTo>
                <a:cubicBezTo>
                  <a:pt x="34291" y="16268"/>
                  <a:pt x="29296" y="12618"/>
                  <a:pt x="24494" y="9064"/>
                </a:cubicBezTo>
                <a:cubicBezTo>
                  <a:pt x="20556" y="6183"/>
                  <a:pt x="16714" y="1956"/>
                  <a:pt x="12007" y="228"/>
                </a:cubicBezTo>
                <a:cubicBezTo>
                  <a:pt x="11557" y="73"/>
                  <a:pt x="11017" y="0"/>
                  <a:pt x="10421" y="0"/>
                </a:cubicBezTo>
                <a:close/>
              </a:path>
            </a:pathLst>
          </a:custGeom>
          <a:solidFill>
            <a:srgbClr val="ED71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3"/>
          <p:cNvSpPr/>
          <p:nvPr/>
        </p:nvSpPr>
        <p:spPr>
          <a:xfrm rot="5400000">
            <a:off x="-892669" y="2522003"/>
            <a:ext cx="2565902" cy="1644995"/>
          </a:xfrm>
          <a:custGeom>
            <a:avLst/>
            <a:gdLst/>
            <a:ahLst/>
            <a:cxnLst/>
            <a:rect l="l" t="t" r="r" b="b"/>
            <a:pathLst>
              <a:path w="83853" h="53758" extrusionOk="0">
                <a:moveTo>
                  <a:pt x="20897" y="1"/>
                </a:moveTo>
                <a:cubicBezTo>
                  <a:pt x="19785" y="1"/>
                  <a:pt x="18676" y="87"/>
                  <a:pt x="17578" y="307"/>
                </a:cubicBezTo>
                <a:cubicBezTo>
                  <a:pt x="13832" y="1075"/>
                  <a:pt x="11431" y="3476"/>
                  <a:pt x="9510" y="6358"/>
                </a:cubicBezTo>
                <a:cubicBezTo>
                  <a:pt x="8261" y="8375"/>
                  <a:pt x="7108" y="10584"/>
                  <a:pt x="5956" y="12697"/>
                </a:cubicBezTo>
                <a:cubicBezTo>
                  <a:pt x="3747" y="16539"/>
                  <a:pt x="1249" y="19997"/>
                  <a:pt x="673" y="24511"/>
                </a:cubicBezTo>
                <a:cubicBezTo>
                  <a:pt x="1" y="28257"/>
                  <a:pt x="769" y="32195"/>
                  <a:pt x="3074" y="35077"/>
                </a:cubicBezTo>
                <a:cubicBezTo>
                  <a:pt x="5091" y="37574"/>
                  <a:pt x="7973" y="39303"/>
                  <a:pt x="10854" y="40840"/>
                </a:cubicBezTo>
                <a:cubicBezTo>
                  <a:pt x="18058" y="44682"/>
                  <a:pt x="25454" y="49869"/>
                  <a:pt x="33138" y="52750"/>
                </a:cubicBezTo>
                <a:cubicBezTo>
                  <a:pt x="35064" y="53469"/>
                  <a:pt x="37084" y="53757"/>
                  <a:pt x="39135" y="53757"/>
                </a:cubicBezTo>
                <a:cubicBezTo>
                  <a:pt x="43937" y="53757"/>
                  <a:pt x="48905" y="52175"/>
                  <a:pt x="53213" y="50829"/>
                </a:cubicBezTo>
                <a:cubicBezTo>
                  <a:pt x="57535" y="49292"/>
                  <a:pt x="61953" y="47948"/>
                  <a:pt x="65987" y="45546"/>
                </a:cubicBezTo>
                <a:cubicBezTo>
                  <a:pt x="73960" y="40552"/>
                  <a:pt x="79146" y="29314"/>
                  <a:pt x="82412" y="20766"/>
                </a:cubicBezTo>
                <a:cubicBezTo>
                  <a:pt x="83276" y="18460"/>
                  <a:pt x="83853" y="15963"/>
                  <a:pt x="83276" y="13466"/>
                </a:cubicBezTo>
                <a:cubicBezTo>
                  <a:pt x="81738" y="6177"/>
                  <a:pt x="72552" y="5239"/>
                  <a:pt x="65563" y="5239"/>
                </a:cubicBezTo>
                <a:cubicBezTo>
                  <a:pt x="64263" y="5239"/>
                  <a:pt x="63038" y="5271"/>
                  <a:pt x="61953" y="5301"/>
                </a:cubicBezTo>
                <a:cubicBezTo>
                  <a:pt x="61618" y="5307"/>
                  <a:pt x="61283" y="5310"/>
                  <a:pt x="60947" y="5310"/>
                </a:cubicBezTo>
                <a:cubicBezTo>
                  <a:pt x="50096" y="5310"/>
                  <a:pt x="38566" y="2368"/>
                  <a:pt x="27759" y="691"/>
                </a:cubicBezTo>
                <a:cubicBezTo>
                  <a:pt x="25496" y="368"/>
                  <a:pt x="23189" y="1"/>
                  <a:pt x="20897" y="1"/>
                </a:cubicBezTo>
                <a:close/>
              </a:path>
            </a:pathLst>
          </a:custGeom>
          <a:solidFill>
            <a:srgbClr val="ED71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3"/>
          <p:cNvSpPr/>
          <p:nvPr/>
        </p:nvSpPr>
        <p:spPr>
          <a:xfrm rot="849463">
            <a:off x="-982426" y="3268286"/>
            <a:ext cx="2745367" cy="2133816"/>
          </a:xfrm>
          <a:custGeom>
            <a:avLst/>
            <a:gdLst/>
            <a:ahLst/>
            <a:cxnLst/>
            <a:rect l="l" t="t" r="r" b="b"/>
            <a:pathLst>
              <a:path w="89712" h="69728" extrusionOk="0">
                <a:moveTo>
                  <a:pt x="14036" y="0"/>
                </a:moveTo>
                <a:cubicBezTo>
                  <a:pt x="13692" y="0"/>
                  <a:pt x="13336" y="25"/>
                  <a:pt x="12967" y="78"/>
                </a:cubicBezTo>
                <a:cubicBezTo>
                  <a:pt x="7396" y="750"/>
                  <a:pt x="1633" y="7090"/>
                  <a:pt x="865" y="11892"/>
                </a:cubicBezTo>
                <a:cubicBezTo>
                  <a:pt x="0" y="16406"/>
                  <a:pt x="2402" y="20537"/>
                  <a:pt x="4515" y="24379"/>
                </a:cubicBezTo>
                <a:cubicBezTo>
                  <a:pt x="9798" y="33503"/>
                  <a:pt x="13736" y="43589"/>
                  <a:pt x="20363" y="52041"/>
                </a:cubicBezTo>
                <a:cubicBezTo>
                  <a:pt x="30352" y="65008"/>
                  <a:pt x="47545" y="67217"/>
                  <a:pt x="62817" y="69522"/>
                </a:cubicBezTo>
                <a:cubicBezTo>
                  <a:pt x="63748" y="69658"/>
                  <a:pt x="64622" y="69727"/>
                  <a:pt x="65449" y="69727"/>
                </a:cubicBezTo>
                <a:cubicBezTo>
                  <a:pt x="69316" y="69727"/>
                  <a:pt x="72150" y="68201"/>
                  <a:pt x="74920" y="64720"/>
                </a:cubicBezTo>
                <a:cubicBezTo>
                  <a:pt x="82316" y="55787"/>
                  <a:pt x="89711" y="42820"/>
                  <a:pt x="75784" y="36289"/>
                </a:cubicBezTo>
                <a:cubicBezTo>
                  <a:pt x="59552" y="28797"/>
                  <a:pt x="37076" y="26588"/>
                  <a:pt x="25646" y="11412"/>
                </a:cubicBezTo>
                <a:cubicBezTo>
                  <a:pt x="22468" y="7508"/>
                  <a:pt x="19977" y="0"/>
                  <a:pt x="140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5" name="Google Shape;225;p13"/>
          <p:cNvGrpSpPr/>
          <p:nvPr/>
        </p:nvGrpSpPr>
        <p:grpSpPr>
          <a:xfrm>
            <a:off x="-811700" y="1570475"/>
            <a:ext cx="2511750" cy="2192350"/>
            <a:chOff x="4465600" y="-1123075"/>
            <a:chExt cx="2511750" cy="2192350"/>
          </a:xfrm>
        </p:grpSpPr>
        <p:sp>
          <p:nvSpPr>
            <p:cNvPr id="226" name="Google Shape;226;p13"/>
            <p:cNvSpPr/>
            <p:nvPr/>
          </p:nvSpPr>
          <p:spPr>
            <a:xfrm>
              <a:off x="4465600" y="-1123075"/>
              <a:ext cx="2511750" cy="2192350"/>
            </a:xfrm>
            <a:custGeom>
              <a:avLst/>
              <a:gdLst/>
              <a:ahLst/>
              <a:cxnLst/>
              <a:rect l="l" t="t" r="r" b="b"/>
              <a:pathLst>
                <a:path w="100470" h="87694" fill="none" extrusionOk="0">
                  <a:moveTo>
                    <a:pt x="40246" y="2498"/>
                  </a:moveTo>
                  <a:cubicBezTo>
                    <a:pt x="31698" y="4034"/>
                    <a:pt x="23437" y="7108"/>
                    <a:pt x="16233" y="10278"/>
                  </a:cubicBezTo>
                  <a:cubicBezTo>
                    <a:pt x="1" y="17673"/>
                    <a:pt x="3267" y="33234"/>
                    <a:pt x="4515" y="47833"/>
                  </a:cubicBezTo>
                  <a:cubicBezTo>
                    <a:pt x="4996" y="52828"/>
                    <a:pt x="5380" y="58207"/>
                    <a:pt x="8165" y="62721"/>
                  </a:cubicBezTo>
                  <a:cubicBezTo>
                    <a:pt x="11719" y="68484"/>
                    <a:pt x="19019" y="69540"/>
                    <a:pt x="25070" y="71461"/>
                  </a:cubicBezTo>
                  <a:cubicBezTo>
                    <a:pt x="41207" y="76840"/>
                    <a:pt x="57535" y="81547"/>
                    <a:pt x="73672" y="86445"/>
                  </a:cubicBezTo>
                  <a:cubicBezTo>
                    <a:pt x="75593" y="87022"/>
                    <a:pt x="77706" y="87694"/>
                    <a:pt x="79723" y="87502"/>
                  </a:cubicBezTo>
                  <a:cubicBezTo>
                    <a:pt x="85006" y="87310"/>
                    <a:pt x="88463" y="82027"/>
                    <a:pt x="90865" y="77897"/>
                  </a:cubicBezTo>
                  <a:cubicBezTo>
                    <a:pt x="92305" y="75400"/>
                    <a:pt x="96532" y="69348"/>
                    <a:pt x="95187" y="66371"/>
                  </a:cubicBezTo>
                  <a:cubicBezTo>
                    <a:pt x="94707" y="65314"/>
                    <a:pt x="94034" y="64450"/>
                    <a:pt x="93170" y="63777"/>
                  </a:cubicBezTo>
                  <a:cubicBezTo>
                    <a:pt x="91345" y="62049"/>
                    <a:pt x="89520" y="60416"/>
                    <a:pt x="87503" y="58975"/>
                  </a:cubicBezTo>
                  <a:cubicBezTo>
                    <a:pt x="84429" y="56670"/>
                    <a:pt x="82124" y="54269"/>
                    <a:pt x="83181" y="50042"/>
                  </a:cubicBezTo>
                  <a:cubicBezTo>
                    <a:pt x="85006" y="43127"/>
                    <a:pt x="92209" y="38901"/>
                    <a:pt x="96628" y="33714"/>
                  </a:cubicBezTo>
                  <a:cubicBezTo>
                    <a:pt x="100470" y="29199"/>
                    <a:pt x="95187" y="24493"/>
                    <a:pt x="91921" y="21515"/>
                  </a:cubicBezTo>
                  <a:cubicBezTo>
                    <a:pt x="87887" y="17769"/>
                    <a:pt x="83949" y="13927"/>
                    <a:pt x="79723" y="10278"/>
                  </a:cubicBezTo>
                  <a:cubicBezTo>
                    <a:pt x="68677" y="1057"/>
                    <a:pt x="54173" y="0"/>
                    <a:pt x="40246" y="2498"/>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3"/>
            <p:cNvSpPr/>
            <p:nvPr/>
          </p:nvSpPr>
          <p:spPr>
            <a:xfrm>
              <a:off x="4525650" y="-1015025"/>
              <a:ext cx="2266800" cy="1988250"/>
            </a:xfrm>
            <a:custGeom>
              <a:avLst/>
              <a:gdLst/>
              <a:ahLst/>
              <a:cxnLst/>
              <a:rect l="l" t="t" r="r" b="b"/>
              <a:pathLst>
                <a:path w="90672" h="79530" fill="none" extrusionOk="0">
                  <a:moveTo>
                    <a:pt x="36403" y="2402"/>
                  </a:moveTo>
                  <a:cubicBezTo>
                    <a:pt x="28623" y="3842"/>
                    <a:pt x="21131" y="6436"/>
                    <a:pt x="14600" y="9509"/>
                  </a:cubicBezTo>
                  <a:cubicBezTo>
                    <a:pt x="0" y="16041"/>
                    <a:pt x="2786" y="30160"/>
                    <a:pt x="4034" y="43511"/>
                  </a:cubicBezTo>
                  <a:cubicBezTo>
                    <a:pt x="4515" y="48026"/>
                    <a:pt x="4899" y="52828"/>
                    <a:pt x="7300" y="56766"/>
                  </a:cubicBezTo>
                  <a:cubicBezTo>
                    <a:pt x="10566" y="61953"/>
                    <a:pt x="17001" y="62913"/>
                    <a:pt x="22476" y="64834"/>
                  </a:cubicBezTo>
                  <a:cubicBezTo>
                    <a:pt x="36884" y="69733"/>
                    <a:pt x="51483" y="74055"/>
                    <a:pt x="66179" y="78377"/>
                  </a:cubicBezTo>
                  <a:cubicBezTo>
                    <a:pt x="67908" y="78858"/>
                    <a:pt x="69733" y="79530"/>
                    <a:pt x="71558" y="79338"/>
                  </a:cubicBezTo>
                  <a:cubicBezTo>
                    <a:pt x="76360" y="79146"/>
                    <a:pt x="79434" y="74439"/>
                    <a:pt x="81643" y="70789"/>
                  </a:cubicBezTo>
                  <a:cubicBezTo>
                    <a:pt x="82988" y="68580"/>
                    <a:pt x="86638" y="63297"/>
                    <a:pt x="85677" y="60512"/>
                  </a:cubicBezTo>
                  <a:cubicBezTo>
                    <a:pt x="85389" y="59552"/>
                    <a:pt x="84621" y="58783"/>
                    <a:pt x="83948" y="58111"/>
                  </a:cubicBezTo>
                  <a:cubicBezTo>
                    <a:pt x="82315" y="56574"/>
                    <a:pt x="80683" y="55133"/>
                    <a:pt x="78954" y="53789"/>
                  </a:cubicBezTo>
                  <a:cubicBezTo>
                    <a:pt x="76264" y="51771"/>
                    <a:pt x="74151" y="49562"/>
                    <a:pt x="75304" y="45720"/>
                  </a:cubicBezTo>
                  <a:cubicBezTo>
                    <a:pt x="76937" y="39381"/>
                    <a:pt x="83276" y="35635"/>
                    <a:pt x="87310" y="30833"/>
                  </a:cubicBezTo>
                  <a:cubicBezTo>
                    <a:pt x="90672" y="26798"/>
                    <a:pt x="85965" y="22476"/>
                    <a:pt x="83084" y="19787"/>
                  </a:cubicBezTo>
                  <a:cubicBezTo>
                    <a:pt x="79338" y="16425"/>
                    <a:pt x="75880" y="12967"/>
                    <a:pt x="72134" y="9605"/>
                  </a:cubicBezTo>
                  <a:cubicBezTo>
                    <a:pt x="62337" y="1153"/>
                    <a:pt x="49082" y="0"/>
                    <a:pt x="36403" y="2402"/>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3"/>
            <p:cNvSpPr/>
            <p:nvPr/>
          </p:nvSpPr>
          <p:spPr>
            <a:xfrm>
              <a:off x="4588075" y="-904575"/>
              <a:ext cx="2017075" cy="1776950"/>
            </a:xfrm>
            <a:custGeom>
              <a:avLst/>
              <a:gdLst/>
              <a:ahLst/>
              <a:cxnLst/>
              <a:rect l="l" t="t" r="r" b="b"/>
              <a:pathLst>
                <a:path w="80683" h="71078" fill="none" extrusionOk="0">
                  <a:moveTo>
                    <a:pt x="32562" y="2018"/>
                  </a:moveTo>
                  <a:cubicBezTo>
                    <a:pt x="25550" y="3363"/>
                    <a:pt x="18826" y="5668"/>
                    <a:pt x="12967" y="8453"/>
                  </a:cubicBezTo>
                  <a:cubicBezTo>
                    <a:pt x="1" y="14408"/>
                    <a:pt x="2306" y="26895"/>
                    <a:pt x="3650" y="38901"/>
                  </a:cubicBezTo>
                  <a:cubicBezTo>
                    <a:pt x="4131" y="42935"/>
                    <a:pt x="4419" y="47353"/>
                    <a:pt x="6628" y="50811"/>
                  </a:cubicBezTo>
                  <a:cubicBezTo>
                    <a:pt x="9510" y="55422"/>
                    <a:pt x="15273" y="56382"/>
                    <a:pt x="19979" y="58015"/>
                  </a:cubicBezTo>
                  <a:cubicBezTo>
                    <a:pt x="32658" y="62433"/>
                    <a:pt x="45528" y="66275"/>
                    <a:pt x="58687" y="70117"/>
                  </a:cubicBezTo>
                  <a:cubicBezTo>
                    <a:pt x="60320" y="70598"/>
                    <a:pt x="61857" y="71078"/>
                    <a:pt x="63490" y="70982"/>
                  </a:cubicBezTo>
                  <a:cubicBezTo>
                    <a:pt x="67716" y="70886"/>
                    <a:pt x="70598" y="66660"/>
                    <a:pt x="72519" y="63586"/>
                  </a:cubicBezTo>
                  <a:cubicBezTo>
                    <a:pt x="73767" y="61473"/>
                    <a:pt x="77129" y="56958"/>
                    <a:pt x="76265" y="54557"/>
                  </a:cubicBezTo>
                  <a:cubicBezTo>
                    <a:pt x="75880" y="53693"/>
                    <a:pt x="75304" y="53020"/>
                    <a:pt x="74728" y="52348"/>
                  </a:cubicBezTo>
                  <a:cubicBezTo>
                    <a:pt x="73383" y="51003"/>
                    <a:pt x="71942" y="49755"/>
                    <a:pt x="70502" y="48506"/>
                  </a:cubicBezTo>
                  <a:cubicBezTo>
                    <a:pt x="68100" y="46585"/>
                    <a:pt x="66371" y="44760"/>
                    <a:pt x="67236" y="41302"/>
                  </a:cubicBezTo>
                  <a:cubicBezTo>
                    <a:pt x="68677" y="35635"/>
                    <a:pt x="74344" y="32274"/>
                    <a:pt x="77705" y="27951"/>
                  </a:cubicBezTo>
                  <a:cubicBezTo>
                    <a:pt x="80683" y="24301"/>
                    <a:pt x="76649" y="20459"/>
                    <a:pt x="73959" y="18154"/>
                  </a:cubicBezTo>
                  <a:cubicBezTo>
                    <a:pt x="70694" y="15177"/>
                    <a:pt x="67620" y="11911"/>
                    <a:pt x="64354" y="9029"/>
                  </a:cubicBezTo>
                  <a:cubicBezTo>
                    <a:pt x="55806" y="1249"/>
                    <a:pt x="43992" y="1"/>
                    <a:pt x="32562" y="2018"/>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3"/>
            <p:cNvSpPr/>
            <p:nvPr/>
          </p:nvSpPr>
          <p:spPr>
            <a:xfrm>
              <a:off x="4648100" y="-794100"/>
              <a:ext cx="1774575" cy="1568025"/>
            </a:xfrm>
            <a:custGeom>
              <a:avLst/>
              <a:gdLst/>
              <a:ahLst/>
              <a:cxnLst/>
              <a:rect l="l" t="t" r="r" b="b"/>
              <a:pathLst>
                <a:path w="70983" h="62721" fill="none" extrusionOk="0">
                  <a:moveTo>
                    <a:pt x="28720" y="1825"/>
                  </a:moveTo>
                  <a:cubicBezTo>
                    <a:pt x="22573" y="2882"/>
                    <a:pt x="16618" y="5091"/>
                    <a:pt x="11431" y="7492"/>
                  </a:cubicBezTo>
                  <a:cubicBezTo>
                    <a:pt x="1" y="12775"/>
                    <a:pt x="2018" y="23821"/>
                    <a:pt x="3267" y="34386"/>
                  </a:cubicBezTo>
                  <a:cubicBezTo>
                    <a:pt x="3651" y="37844"/>
                    <a:pt x="3939" y="41686"/>
                    <a:pt x="5860" y="44759"/>
                  </a:cubicBezTo>
                  <a:cubicBezTo>
                    <a:pt x="8453" y="48794"/>
                    <a:pt x="13352" y="49658"/>
                    <a:pt x="17386" y="51099"/>
                  </a:cubicBezTo>
                  <a:cubicBezTo>
                    <a:pt x="28432" y="55037"/>
                    <a:pt x="39670" y="58399"/>
                    <a:pt x="51196" y="61856"/>
                  </a:cubicBezTo>
                  <a:cubicBezTo>
                    <a:pt x="52444" y="62241"/>
                    <a:pt x="53885" y="62721"/>
                    <a:pt x="55326" y="62625"/>
                  </a:cubicBezTo>
                  <a:cubicBezTo>
                    <a:pt x="59072" y="62529"/>
                    <a:pt x="61473" y="58879"/>
                    <a:pt x="63298" y="56285"/>
                  </a:cubicBezTo>
                  <a:cubicBezTo>
                    <a:pt x="64451" y="54557"/>
                    <a:pt x="67332" y="50618"/>
                    <a:pt x="66756" y="48409"/>
                  </a:cubicBezTo>
                  <a:cubicBezTo>
                    <a:pt x="66564" y="47737"/>
                    <a:pt x="66083" y="47161"/>
                    <a:pt x="65603" y="46680"/>
                  </a:cubicBezTo>
                  <a:cubicBezTo>
                    <a:pt x="64451" y="45432"/>
                    <a:pt x="63298" y="44375"/>
                    <a:pt x="62049" y="43319"/>
                  </a:cubicBezTo>
                  <a:cubicBezTo>
                    <a:pt x="60032" y="41590"/>
                    <a:pt x="58592" y="39957"/>
                    <a:pt x="59456" y="37075"/>
                  </a:cubicBezTo>
                  <a:cubicBezTo>
                    <a:pt x="60801" y="32081"/>
                    <a:pt x="65603" y="29007"/>
                    <a:pt x="68485" y="25261"/>
                  </a:cubicBezTo>
                  <a:cubicBezTo>
                    <a:pt x="70982" y="21996"/>
                    <a:pt x="67524" y="18634"/>
                    <a:pt x="65315" y="16521"/>
                  </a:cubicBezTo>
                  <a:cubicBezTo>
                    <a:pt x="62530" y="13831"/>
                    <a:pt x="59936" y="10950"/>
                    <a:pt x="57055" y="8356"/>
                  </a:cubicBezTo>
                  <a:cubicBezTo>
                    <a:pt x="49467" y="1249"/>
                    <a:pt x="38997" y="0"/>
                    <a:pt x="28720" y="1825"/>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3"/>
            <p:cNvSpPr/>
            <p:nvPr/>
          </p:nvSpPr>
          <p:spPr>
            <a:xfrm>
              <a:off x="4710550" y="-686050"/>
              <a:ext cx="1524825" cy="1363925"/>
            </a:xfrm>
            <a:custGeom>
              <a:avLst/>
              <a:gdLst/>
              <a:ahLst/>
              <a:cxnLst/>
              <a:rect l="l" t="t" r="r" b="b"/>
              <a:pathLst>
                <a:path w="60993" h="54557" fill="none" extrusionOk="0">
                  <a:moveTo>
                    <a:pt x="24877" y="1633"/>
                  </a:moveTo>
                  <a:cubicBezTo>
                    <a:pt x="19594" y="2594"/>
                    <a:pt x="14312" y="4323"/>
                    <a:pt x="9893" y="6532"/>
                  </a:cubicBezTo>
                  <a:cubicBezTo>
                    <a:pt x="0" y="11238"/>
                    <a:pt x="1633" y="20747"/>
                    <a:pt x="2786" y="29968"/>
                  </a:cubicBezTo>
                  <a:cubicBezTo>
                    <a:pt x="3170" y="32946"/>
                    <a:pt x="3554" y="36211"/>
                    <a:pt x="5091" y="38805"/>
                  </a:cubicBezTo>
                  <a:cubicBezTo>
                    <a:pt x="7204" y="42358"/>
                    <a:pt x="11430" y="43127"/>
                    <a:pt x="14888" y="44472"/>
                  </a:cubicBezTo>
                  <a:cubicBezTo>
                    <a:pt x="24301" y="48121"/>
                    <a:pt x="33810" y="51003"/>
                    <a:pt x="43703" y="53884"/>
                  </a:cubicBezTo>
                  <a:cubicBezTo>
                    <a:pt x="44952" y="54173"/>
                    <a:pt x="46104" y="54557"/>
                    <a:pt x="47353" y="54461"/>
                  </a:cubicBezTo>
                  <a:cubicBezTo>
                    <a:pt x="50427" y="54365"/>
                    <a:pt x="52636" y="51291"/>
                    <a:pt x="54173" y="49178"/>
                  </a:cubicBezTo>
                  <a:cubicBezTo>
                    <a:pt x="55229" y="47737"/>
                    <a:pt x="57822" y="44375"/>
                    <a:pt x="57342" y="42647"/>
                  </a:cubicBezTo>
                  <a:cubicBezTo>
                    <a:pt x="57150" y="42070"/>
                    <a:pt x="56670" y="41590"/>
                    <a:pt x="56382" y="41110"/>
                  </a:cubicBezTo>
                  <a:cubicBezTo>
                    <a:pt x="55517" y="40149"/>
                    <a:pt x="54557" y="39093"/>
                    <a:pt x="53596" y="38228"/>
                  </a:cubicBezTo>
                  <a:cubicBezTo>
                    <a:pt x="52059" y="36788"/>
                    <a:pt x="50811" y="35347"/>
                    <a:pt x="51387" y="32849"/>
                  </a:cubicBezTo>
                  <a:cubicBezTo>
                    <a:pt x="52540" y="28623"/>
                    <a:pt x="56478" y="25838"/>
                    <a:pt x="58975" y="22668"/>
                  </a:cubicBezTo>
                  <a:cubicBezTo>
                    <a:pt x="60992" y="19883"/>
                    <a:pt x="58111" y="16905"/>
                    <a:pt x="56382" y="15080"/>
                  </a:cubicBezTo>
                  <a:cubicBezTo>
                    <a:pt x="54077" y="12679"/>
                    <a:pt x="51771" y="10278"/>
                    <a:pt x="49466" y="7972"/>
                  </a:cubicBezTo>
                  <a:cubicBezTo>
                    <a:pt x="43031" y="1249"/>
                    <a:pt x="33906" y="0"/>
                    <a:pt x="24877" y="1633"/>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3"/>
            <p:cNvSpPr/>
            <p:nvPr/>
          </p:nvSpPr>
          <p:spPr>
            <a:xfrm>
              <a:off x="4775375" y="-573200"/>
              <a:ext cx="1272700" cy="1147825"/>
            </a:xfrm>
            <a:custGeom>
              <a:avLst/>
              <a:gdLst/>
              <a:ahLst/>
              <a:cxnLst/>
              <a:rect l="l" t="t" r="r" b="b"/>
              <a:pathLst>
                <a:path w="50908" h="45913" fill="none" extrusionOk="0">
                  <a:moveTo>
                    <a:pt x="20843" y="1249"/>
                  </a:moveTo>
                  <a:cubicBezTo>
                    <a:pt x="16329" y="2114"/>
                    <a:pt x="12007" y="3651"/>
                    <a:pt x="8165" y="5476"/>
                  </a:cubicBezTo>
                  <a:cubicBezTo>
                    <a:pt x="0" y="9414"/>
                    <a:pt x="1057" y="17482"/>
                    <a:pt x="2210" y="25358"/>
                  </a:cubicBezTo>
                  <a:cubicBezTo>
                    <a:pt x="2594" y="27855"/>
                    <a:pt x="2882" y="30449"/>
                    <a:pt x="4131" y="32658"/>
                  </a:cubicBezTo>
                  <a:cubicBezTo>
                    <a:pt x="5956" y="35539"/>
                    <a:pt x="9317" y="36212"/>
                    <a:pt x="12199" y="37460"/>
                  </a:cubicBezTo>
                  <a:cubicBezTo>
                    <a:pt x="19883" y="40534"/>
                    <a:pt x="27567" y="42935"/>
                    <a:pt x="36019" y="45336"/>
                  </a:cubicBezTo>
                  <a:cubicBezTo>
                    <a:pt x="36980" y="45624"/>
                    <a:pt x="37940" y="45913"/>
                    <a:pt x="38997" y="45817"/>
                  </a:cubicBezTo>
                  <a:cubicBezTo>
                    <a:pt x="41590" y="45721"/>
                    <a:pt x="43319" y="43319"/>
                    <a:pt x="44760" y="41590"/>
                  </a:cubicBezTo>
                  <a:cubicBezTo>
                    <a:pt x="45720" y="40438"/>
                    <a:pt x="47834" y="37748"/>
                    <a:pt x="47545" y="36308"/>
                  </a:cubicBezTo>
                  <a:cubicBezTo>
                    <a:pt x="47353" y="35923"/>
                    <a:pt x="47161" y="35539"/>
                    <a:pt x="46777" y="35059"/>
                  </a:cubicBezTo>
                  <a:cubicBezTo>
                    <a:pt x="46201" y="34195"/>
                    <a:pt x="45432" y="33330"/>
                    <a:pt x="44664" y="32658"/>
                  </a:cubicBezTo>
                  <a:cubicBezTo>
                    <a:pt x="43415" y="31409"/>
                    <a:pt x="42455" y="30256"/>
                    <a:pt x="43031" y="28047"/>
                  </a:cubicBezTo>
                  <a:cubicBezTo>
                    <a:pt x="43992" y="24590"/>
                    <a:pt x="47161" y="22188"/>
                    <a:pt x="49178" y="19307"/>
                  </a:cubicBezTo>
                  <a:cubicBezTo>
                    <a:pt x="50907" y="16906"/>
                    <a:pt x="48506" y="14504"/>
                    <a:pt x="47065" y="12775"/>
                  </a:cubicBezTo>
                  <a:cubicBezTo>
                    <a:pt x="45240" y="10758"/>
                    <a:pt x="43319" y="8741"/>
                    <a:pt x="41494" y="6724"/>
                  </a:cubicBezTo>
                  <a:cubicBezTo>
                    <a:pt x="36596" y="1153"/>
                    <a:pt x="28623" y="1"/>
                    <a:pt x="20843" y="1249"/>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3"/>
            <p:cNvSpPr/>
            <p:nvPr/>
          </p:nvSpPr>
          <p:spPr>
            <a:xfrm>
              <a:off x="4835400" y="-465150"/>
              <a:ext cx="1025375" cy="941325"/>
            </a:xfrm>
            <a:custGeom>
              <a:avLst/>
              <a:gdLst/>
              <a:ahLst/>
              <a:cxnLst/>
              <a:rect l="l" t="t" r="r" b="b"/>
              <a:pathLst>
                <a:path w="41015" h="37653" fill="none" extrusionOk="0">
                  <a:moveTo>
                    <a:pt x="17002" y="1154"/>
                  </a:moveTo>
                  <a:cubicBezTo>
                    <a:pt x="13256" y="1730"/>
                    <a:pt x="9702" y="3075"/>
                    <a:pt x="6532" y="4611"/>
                  </a:cubicBezTo>
                  <a:cubicBezTo>
                    <a:pt x="1" y="7973"/>
                    <a:pt x="577" y="14408"/>
                    <a:pt x="1730" y="21036"/>
                  </a:cubicBezTo>
                  <a:cubicBezTo>
                    <a:pt x="2114" y="23053"/>
                    <a:pt x="2402" y="25070"/>
                    <a:pt x="3459" y="26895"/>
                  </a:cubicBezTo>
                  <a:cubicBezTo>
                    <a:pt x="4899" y="29104"/>
                    <a:pt x="7493" y="29873"/>
                    <a:pt x="9702" y="30833"/>
                  </a:cubicBezTo>
                  <a:cubicBezTo>
                    <a:pt x="15657" y="33522"/>
                    <a:pt x="21708" y="35443"/>
                    <a:pt x="28528" y="37364"/>
                  </a:cubicBezTo>
                  <a:cubicBezTo>
                    <a:pt x="29296" y="37557"/>
                    <a:pt x="30065" y="37653"/>
                    <a:pt x="30929" y="37653"/>
                  </a:cubicBezTo>
                  <a:cubicBezTo>
                    <a:pt x="32946" y="37653"/>
                    <a:pt x="34387" y="35732"/>
                    <a:pt x="35635" y="34579"/>
                  </a:cubicBezTo>
                  <a:cubicBezTo>
                    <a:pt x="36500" y="33618"/>
                    <a:pt x="38229" y="31697"/>
                    <a:pt x="38133" y="30641"/>
                  </a:cubicBezTo>
                  <a:cubicBezTo>
                    <a:pt x="38133" y="30257"/>
                    <a:pt x="37941" y="29873"/>
                    <a:pt x="37652" y="29680"/>
                  </a:cubicBezTo>
                  <a:cubicBezTo>
                    <a:pt x="37268" y="29008"/>
                    <a:pt x="36788" y="28336"/>
                    <a:pt x="36212" y="27759"/>
                  </a:cubicBezTo>
                  <a:cubicBezTo>
                    <a:pt x="35347" y="26703"/>
                    <a:pt x="34771" y="25646"/>
                    <a:pt x="35155" y="24013"/>
                  </a:cubicBezTo>
                  <a:cubicBezTo>
                    <a:pt x="35828" y="21132"/>
                    <a:pt x="38229" y="19211"/>
                    <a:pt x="39862" y="16810"/>
                  </a:cubicBezTo>
                  <a:cubicBezTo>
                    <a:pt x="41014" y="14889"/>
                    <a:pt x="39381" y="12872"/>
                    <a:pt x="38133" y="11527"/>
                  </a:cubicBezTo>
                  <a:cubicBezTo>
                    <a:pt x="36692" y="9798"/>
                    <a:pt x="35251" y="8165"/>
                    <a:pt x="33907" y="6436"/>
                  </a:cubicBezTo>
                  <a:cubicBezTo>
                    <a:pt x="30257" y="1250"/>
                    <a:pt x="23629" y="1"/>
                    <a:pt x="17002" y="1154"/>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3"/>
            <p:cNvSpPr/>
            <p:nvPr/>
          </p:nvSpPr>
          <p:spPr>
            <a:xfrm>
              <a:off x="4900250" y="-354675"/>
              <a:ext cx="778025" cy="730000"/>
            </a:xfrm>
            <a:custGeom>
              <a:avLst/>
              <a:gdLst/>
              <a:ahLst/>
              <a:cxnLst/>
              <a:rect l="l" t="t" r="r" b="b"/>
              <a:pathLst>
                <a:path w="31121" h="29200" fill="none" extrusionOk="0">
                  <a:moveTo>
                    <a:pt x="13063" y="865"/>
                  </a:moveTo>
                  <a:cubicBezTo>
                    <a:pt x="10181" y="1345"/>
                    <a:pt x="7300" y="2402"/>
                    <a:pt x="4899" y="3554"/>
                  </a:cubicBezTo>
                  <a:cubicBezTo>
                    <a:pt x="0" y="6244"/>
                    <a:pt x="96" y="11142"/>
                    <a:pt x="1345" y="16329"/>
                  </a:cubicBezTo>
                  <a:cubicBezTo>
                    <a:pt x="1633" y="17770"/>
                    <a:pt x="1921" y="19306"/>
                    <a:pt x="2593" y="20651"/>
                  </a:cubicBezTo>
                  <a:cubicBezTo>
                    <a:pt x="3746" y="22476"/>
                    <a:pt x="5571" y="23052"/>
                    <a:pt x="7108" y="23917"/>
                  </a:cubicBezTo>
                  <a:cubicBezTo>
                    <a:pt x="11430" y="26222"/>
                    <a:pt x="15752" y="27663"/>
                    <a:pt x="20939" y="28911"/>
                  </a:cubicBezTo>
                  <a:cubicBezTo>
                    <a:pt x="21515" y="29103"/>
                    <a:pt x="21996" y="29199"/>
                    <a:pt x="22572" y="29199"/>
                  </a:cubicBezTo>
                  <a:cubicBezTo>
                    <a:pt x="24109" y="29199"/>
                    <a:pt x="25261" y="27855"/>
                    <a:pt x="26222" y="26990"/>
                  </a:cubicBezTo>
                  <a:cubicBezTo>
                    <a:pt x="26894" y="26414"/>
                    <a:pt x="28335" y="25069"/>
                    <a:pt x="28335" y="24205"/>
                  </a:cubicBezTo>
                  <a:cubicBezTo>
                    <a:pt x="28335" y="24013"/>
                    <a:pt x="28239" y="23725"/>
                    <a:pt x="28239" y="23533"/>
                  </a:cubicBezTo>
                  <a:cubicBezTo>
                    <a:pt x="27951" y="23052"/>
                    <a:pt x="27855" y="22572"/>
                    <a:pt x="27471" y="22092"/>
                  </a:cubicBezTo>
                  <a:cubicBezTo>
                    <a:pt x="26990" y="21323"/>
                    <a:pt x="26702" y="20555"/>
                    <a:pt x="26990" y="19210"/>
                  </a:cubicBezTo>
                  <a:cubicBezTo>
                    <a:pt x="27663" y="17001"/>
                    <a:pt x="29199" y="15368"/>
                    <a:pt x="30256" y="13543"/>
                  </a:cubicBezTo>
                  <a:cubicBezTo>
                    <a:pt x="31120" y="12007"/>
                    <a:pt x="29872" y="10566"/>
                    <a:pt x="29199" y="9317"/>
                  </a:cubicBezTo>
                  <a:cubicBezTo>
                    <a:pt x="28239" y="8068"/>
                    <a:pt x="27278" y="6628"/>
                    <a:pt x="26414" y="5283"/>
                  </a:cubicBezTo>
                  <a:cubicBezTo>
                    <a:pt x="23628" y="1153"/>
                    <a:pt x="18346" y="0"/>
                    <a:pt x="13063" y="865"/>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3"/>
            <p:cNvSpPr/>
            <p:nvPr/>
          </p:nvSpPr>
          <p:spPr>
            <a:xfrm>
              <a:off x="4955475" y="-246625"/>
              <a:ext cx="533100" cy="523500"/>
            </a:xfrm>
            <a:custGeom>
              <a:avLst/>
              <a:gdLst/>
              <a:ahLst/>
              <a:cxnLst/>
              <a:rect l="l" t="t" r="r" b="b"/>
              <a:pathLst>
                <a:path w="21324" h="20940" fill="none" extrusionOk="0">
                  <a:moveTo>
                    <a:pt x="9413" y="769"/>
                  </a:moveTo>
                  <a:cubicBezTo>
                    <a:pt x="7300" y="1057"/>
                    <a:pt x="5283" y="1825"/>
                    <a:pt x="3554" y="2786"/>
                  </a:cubicBezTo>
                  <a:cubicBezTo>
                    <a:pt x="192" y="4707"/>
                    <a:pt x="0" y="8165"/>
                    <a:pt x="1057" y="12007"/>
                  </a:cubicBezTo>
                  <a:cubicBezTo>
                    <a:pt x="1249" y="12967"/>
                    <a:pt x="1537" y="13928"/>
                    <a:pt x="2017" y="14792"/>
                  </a:cubicBezTo>
                  <a:cubicBezTo>
                    <a:pt x="2690" y="15945"/>
                    <a:pt x="3842" y="16617"/>
                    <a:pt x="4611" y="17193"/>
                  </a:cubicBezTo>
                  <a:cubicBezTo>
                    <a:pt x="7300" y="19018"/>
                    <a:pt x="9797" y="19979"/>
                    <a:pt x="13543" y="20747"/>
                  </a:cubicBezTo>
                  <a:cubicBezTo>
                    <a:pt x="13928" y="20939"/>
                    <a:pt x="14216" y="20939"/>
                    <a:pt x="14600" y="20939"/>
                  </a:cubicBezTo>
                  <a:cubicBezTo>
                    <a:pt x="15560" y="20939"/>
                    <a:pt x="16425" y="20267"/>
                    <a:pt x="17097" y="19787"/>
                  </a:cubicBezTo>
                  <a:cubicBezTo>
                    <a:pt x="17866" y="19499"/>
                    <a:pt x="18826" y="18826"/>
                    <a:pt x="19018" y="18346"/>
                  </a:cubicBezTo>
                  <a:cubicBezTo>
                    <a:pt x="19210" y="18250"/>
                    <a:pt x="19210" y="18058"/>
                    <a:pt x="19210" y="17866"/>
                  </a:cubicBezTo>
                  <a:lnTo>
                    <a:pt x="19210" y="16905"/>
                  </a:lnTo>
                  <a:cubicBezTo>
                    <a:pt x="19018" y="16425"/>
                    <a:pt x="19018" y="15849"/>
                    <a:pt x="19306" y="14984"/>
                  </a:cubicBezTo>
                  <a:cubicBezTo>
                    <a:pt x="19787" y="13544"/>
                    <a:pt x="20459" y="12295"/>
                    <a:pt x="20939" y="10854"/>
                  </a:cubicBezTo>
                  <a:cubicBezTo>
                    <a:pt x="21323" y="9702"/>
                    <a:pt x="20747" y="8645"/>
                    <a:pt x="20363" y="7781"/>
                  </a:cubicBezTo>
                  <a:cubicBezTo>
                    <a:pt x="19883" y="6724"/>
                    <a:pt x="19306" y="5764"/>
                    <a:pt x="18922" y="4803"/>
                  </a:cubicBezTo>
                  <a:cubicBezTo>
                    <a:pt x="17577" y="1249"/>
                    <a:pt x="13639" y="1"/>
                    <a:pt x="9413" y="769"/>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3"/>
            <p:cNvSpPr/>
            <p:nvPr/>
          </p:nvSpPr>
          <p:spPr>
            <a:xfrm>
              <a:off x="4984275" y="-136175"/>
              <a:ext cx="357825" cy="319400"/>
            </a:xfrm>
            <a:custGeom>
              <a:avLst/>
              <a:gdLst/>
              <a:ahLst/>
              <a:cxnLst/>
              <a:rect l="l" t="t" r="r" b="b"/>
              <a:pathLst>
                <a:path w="14313" h="12776" fill="none" extrusionOk="0">
                  <a:moveTo>
                    <a:pt x="7013" y="385"/>
                  </a:moveTo>
                  <a:cubicBezTo>
                    <a:pt x="3459" y="865"/>
                    <a:pt x="1" y="3555"/>
                    <a:pt x="2018" y="7493"/>
                  </a:cubicBezTo>
                  <a:cubicBezTo>
                    <a:pt x="4227" y="11719"/>
                    <a:pt x="4323" y="12487"/>
                    <a:pt x="9510" y="12679"/>
                  </a:cubicBezTo>
                  <a:cubicBezTo>
                    <a:pt x="14312" y="12775"/>
                    <a:pt x="12872" y="7589"/>
                    <a:pt x="12872" y="4131"/>
                  </a:cubicBezTo>
                  <a:cubicBezTo>
                    <a:pt x="12680" y="1153"/>
                    <a:pt x="9894" y="1"/>
                    <a:pt x="7013" y="385"/>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 name="Google Shape;236;p13"/>
          <p:cNvGrpSpPr/>
          <p:nvPr/>
        </p:nvGrpSpPr>
        <p:grpSpPr>
          <a:xfrm rot="-1433037">
            <a:off x="6424029" y="-1853956"/>
            <a:ext cx="3092960" cy="2766374"/>
            <a:chOff x="5200" y="3589850"/>
            <a:chExt cx="3092850" cy="2766275"/>
          </a:xfrm>
        </p:grpSpPr>
        <p:sp>
          <p:nvSpPr>
            <p:cNvPr id="237" name="Google Shape;237;p13"/>
            <p:cNvSpPr/>
            <p:nvPr/>
          </p:nvSpPr>
          <p:spPr>
            <a:xfrm>
              <a:off x="5200" y="3589850"/>
              <a:ext cx="3092850" cy="2766275"/>
            </a:xfrm>
            <a:custGeom>
              <a:avLst/>
              <a:gdLst/>
              <a:ahLst/>
              <a:cxnLst/>
              <a:rect l="l" t="t" r="r" b="b"/>
              <a:pathLst>
                <a:path w="123714" h="110651" fill="none" extrusionOk="0">
                  <a:moveTo>
                    <a:pt x="3650" y="8741"/>
                  </a:moveTo>
                  <a:lnTo>
                    <a:pt x="3650" y="8741"/>
                  </a:lnTo>
                  <a:cubicBezTo>
                    <a:pt x="9797" y="7493"/>
                    <a:pt x="16809" y="8261"/>
                    <a:pt x="23052" y="8741"/>
                  </a:cubicBezTo>
                  <a:cubicBezTo>
                    <a:pt x="28815" y="9126"/>
                    <a:pt x="34290" y="9894"/>
                    <a:pt x="40053" y="9126"/>
                  </a:cubicBezTo>
                  <a:cubicBezTo>
                    <a:pt x="46104" y="8165"/>
                    <a:pt x="51867" y="5860"/>
                    <a:pt x="57726" y="4131"/>
                  </a:cubicBezTo>
                  <a:cubicBezTo>
                    <a:pt x="71558" y="1"/>
                    <a:pt x="83756" y="4035"/>
                    <a:pt x="96723" y="9126"/>
                  </a:cubicBezTo>
                  <a:cubicBezTo>
                    <a:pt x="103542" y="11719"/>
                    <a:pt x="103446" y="17194"/>
                    <a:pt x="107192" y="22765"/>
                  </a:cubicBezTo>
                  <a:cubicBezTo>
                    <a:pt x="109017" y="25550"/>
                    <a:pt x="112187" y="27951"/>
                    <a:pt x="113532" y="30929"/>
                  </a:cubicBezTo>
                  <a:cubicBezTo>
                    <a:pt x="115453" y="35347"/>
                    <a:pt x="112667" y="43896"/>
                    <a:pt x="111515" y="48314"/>
                  </a:cubicBezTo>
                  <a:cubicBezTo>
                    <a:pt x="110746" y="51099"/>
                    <a:pt x="109786" y="53981"/>
                    <a:pt x="109594" y="56862"/>
                  </a:cubicBezTo>
                  <a:cubicBezTo>
                    <a:pt x="109209" y="62337"/>
                    <a:pt x="112379" y="65795"/>
                    <a:pt x="115453" y="69829"/>
                  </a:cubicBezTo>
                  <a:cubicBezTo>
                    <a:pt x="118814" y="74248"/>
                    <a:pt x="123713" y="81643"/>
                    <a:pt x="120543" y="87118"/>
                  </a:cubicBezTo>
                  <a:cubicBezTo>
                    <a:pt x="116797" y="93361"/>
                    <a:pt x="111226" y="98260"/>
                    <a:pt x="105752" y="103063"/>
                  </a:cubicBezTo>
                  <a:cubicBezTo>
                    <a:pt x="98932" y="109018"/>
                    <a:pt x="93841" y="110651"/>
                    <a:pt x="85293" y="107577"/>
                  </a:cubicBezTo>
                  <a:cubicBezTo>
                    <a:pt x="76840" y="104503"/>
                    <a:pt x="68292" y="101910"/>
                    <a:pt x="59551" y="99701"/>
                  </a:cubicBezTo>
                  <a:cubicBezTo>
                    <a:pt x="55421" y="98740"/>
                    <a:pt x="55229" y="97780"/>
                    <a:pt x="53404" y="93938"/>
                  </a:cubicBezTo>
                  <a:cubicBezTo>
                    <a:pt x="51675" y="90480"/>
                    <a:pt x="50138" y="87118"/>
                    <a:pt x="48506" y="83660"/>
                  </a:cubicBezTo>
                  <a:cubicBezTo>
                    <a:pt x="45144" y="76457"/>
                    <a:pt x="34386" y="76457"/>
                    <a:pt x="27663" y="74440"/>
                  </a:cubicBezTo>
                  <a:cubicBezTo>
                    <a:pt x="20843" y="72327"/>
                    <a:pt x="14120" y="70309"/>
                    <a:pt x="7300" y="68292"/>
                  </a:cubicBezTo>
                  <a:cubicBezTo>
                    <a:pt x="3170" y="67044"/>
                    <a:pt x="769" y="66083"/>
                    <a:pt x="288" y="61761"/>
                  </a:cubicBezTo>
                  <a:cubicBezTo>
                    <a:pt x="0" y="57919"/>
                    <a:pt x="0" y="54077"/>
                    <a:pt x="0" y="50235"/>
                  </a:cubicBezTo>
                  <a:cubicBezTo>
                    <a:pt x="288" y="36212"/>
                    <a:pt x="1537" y="22380"/>
                    <a:pt x="3650" y="8741"/>
                  </a:cubicBezTo>
                  <a:close/>
                </a:path>
              </a:pathLst>
            </a:custGeom>
            <a:noFill/>
            <a:ln w="14400" cap="flat" cmpd="sng">
              <a:solidFill>
                <a:schemeClr val="accent5"/>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3"/>
            <p:cNvSpPr/>
            <p:nvPr/>
          </p:nvSpPr>
          <p:spPr>
            <a:xfrm>
              <a:off x="209300" y="3726725"/>
              <a:ext cx="2732650" cy="2494925"/>
            </a:xfrm>
            <a:custGeom>
              <a:avLst/>
              <a:gdLst/>
              <a:ahLst/>
              <a:cxnLst/>
              <a:rect l="l" t="t" r="r" b="b"/>
              <a:pathLst>
                <a:path w="109306" h="99797" fill="none" extrusionOk="0">
                  <a:moveTo>
                    <a:pt x="51579" y="3651"/>
                  </a:moveTo>
                  <a:cubicBezTo>
                    <a:pt x="63874" y="1"/>
                    <a:pt x="74728" y="3651"/>
                    <a:pt x="86446" y="8165"/>
                  </a:cubicBezTo>
                  <a:cubicBezTo>
                    <a:pt x="92497" y="10566"/>
                    <a:pt x="92401" y="15465"/>
                    <a:pt x="95667" y="20459"/>
                  </a:cubicBezTo>
                  <a:cubicBezTo>
                    <a:pt x="97299" y="22957"/>
                    <a:pt x="100181" y="25070"/>
                    <a:pt x="101430" y="27855"/>
                  </a:cubicBezTo>
                  <a:cubicBezTo>
                    <a:pt x="102870" y="31217"/>
                    <a:pt x="101430" y="37076"/>
                    <a:pt x="100373" y="41398"/>
                  </a:cubicBezTo>
                  <a:cubicBezTo>
                    <a:pt x="100085" y="42263"/>
                    <a:pt x="99797" y="43127"/>
                    <a:pt x="99701" y="43799"/>
                  </a:cubicBezTo>
                  <a:cubicBezTo>
                    <a:pt x="99028" y="46393"/>
                    <a:pt x="98260" y="48986"/>
                    <a:pt x="98068" y="51676"/>
                  </a:cubicBezTo>
                  <a:cubicBezTo>
                    <a:pt x="97684" y="56670"/>
                    <a:pt x="100469" y="59648"/>
                    <a:pt x="103351" y="63490"/>
                  </a:cubicBezTo>
                  <a:cubicBezTo>
                    <a:pt x="104599" y="65315"/>
                    <a:pt x="106328" y="67716"/>
                    <a:pt x="107385" y="70213"/>
                  </a:cubicBezTo>
                  <a:cubicBezTo>
                    <a:pt x="108729" y="73287"/>
                    <a:pt x="109306" y="76457"/>
                    <a:pt x="107769" y="79242"/>
                  </a:cubicBezTo>
                  <a:cubicBezTo>
                    <a:pt x="106616" y="81259"/>
                    <a:pt x="105272" y="83084"/>
                    <a:pt x="103831" y="84909"/>
                  </a:cubicBezTo>
                  <a:cubicBezTo>
                    <a:pt x="101045" y="88175"/>
                    <a:pt x="97780" y="91056"/>
                    <a:pt x="94706" y="93938"/>
                  </a:cubicBezTo>
                  <a:cubicBezTo>
                    <a:pt x="92977" y="95378"/>
                    <a:pt x="91344" y="96531"/>
                    <a:pt x="89904" y="97395"/>
                  </a:cubicBezTo>
                  <a:cubicBezTo>
                    <a:pt x="85773" y="99701"/>
                    <a:pt x="81931" y="99797"/>
                    <a:pt x="76360" y="97876"/>
                  </a:cubicBezTo>
                  <a:cubicBezTo>
                    <a:pt x="68772" y="95090"/>
                    <a:pt x="60992" y="92785"/>
                    <a:pt x="53116" y="90768"/>
                  </a:cubicBezTo>
                  <a:cubicBezTo>
                    <a:pt x="49562" y="89807"/>
                    <a:pt x="49274" y="88943"/>
                    <a:pt x="47641" y="85581"/>
                  </a:cubicBezTo>
                  <a:cubicBezTo>
                    <a:pt x="46585" y="83372"/>
                    <a:pt x="45432" y="81067"/>
                    <a:pt x="44280" y="78762"/>
                  </a:cubicBezTo>
                  <a:cubicBezTo>
                    <a:pt x="43895" y="77897"/>
                    <a:pt x="43511" y="77225"/>
                    <a:pt x="43223" y="76360"/>
                  </a:cubicBezTo>
                  <a:cubicBezTo>
                    <a:pt x="40053" y="70021"/>
                    <a:pt x="30544" y="69925"/>
                    <a:pt x="24589" y="68100"/>
                  </a:cubicBezTo>
                  <a:cubicBezTo>
                    <a:pt x="23725" y="67812"/>
                    <a:pt x="23149" y="67620"/>
                    <a:pt x="22284" y="67332"/>
                  </a:cubicBezTo>
                  <a:cubicBezTo>
                    <a:pt x="17097" y="65699"/>
                    <a:pt x="11719" y="63874"/>
                    <a:pt x="6436" y="62145"/>
                  </a:cubicBezTo>
                  <a:cubicBezTo>
                    <a:pt x="2882" y="60992"/>
                    <a:pt x="673" y="60128"/>
                    <a:pt x="289" y="56190"/>
                  </a:cubicBezTo>
                  <a:cubicBezTo>
                    <a:pt x="0" y="52732"/>
                    <a:pt x="0" y="49082"/>
                    <a:pt x="96" y="45624"/>
                  </a:cubicBezTo>
                  <a:cubicBezTo>
                    <a:pt x="192" y="39861"/>
                    <a:pt x="577" y="34098"/>
                    <a:pt x="961" y="28335"/>
                  </a:cubicBezTo>
                  <a:cubicBezTo>
                    <a:pt x="1249" y="24013"/>
                    <a:pt x="1729" y="19691"/>
                    <a:pt x="2210" y="15465"/>
                  </a:cubicBezTo>
                  <a:cubicBezTo>
                    <a:pt x="2594" y="12967"/>
                    <a:pt x="2882" y="10470"/>
                    <a:pt x="3362" y="8069"/>
                  </a:cubicBezTo>
                  <a:cubicBezTo>
                    <a:pt x="8357" y="6916"/>
                    <a:pt x="14216" y="7589"/>
                    <a:pt x="19499" y="7877"/>
                  </a:cubicBezTo>
                  <a:cubicBezTo>
                    <a:pt x="19883" y="7877"/>
                    <a:pt x="20267" y="7877"/>
                    <a:pt x="20651" y="8069"/>
                  </a:cubicBezTo>
                  <a:cubicBezTo>
                    <a:pt x="25742" y="8357"/>
                    <a:pt x="30737" y="9125"/>
                    <a:pt x="36019" y="8261"/>
                  </a:cubicBezTo>
                  <a:cubicBezTo>
                    <a:pt x="41110" y="7204"/>
                    <a:pt x="46297" y="5187"/>
                    <a:pt x="51579" y="3651"/>
                  </a:cubicBezTo>
                  <a:close/>
                </a:path>
              </a:pathLst>
            </a:custGeom>
            <a:noFill/>
            <a:ln w="14400" cap="flat" cmpd="sng">
              <a:solidFill>
                <a:schemeClr val="accent5"/>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3"/>
            <p:cNvSpPr/>
            <p:nvPr/>
          </p:nvSpPr>
          <p:spPr>
            <a:xfrm>
              <a:off x="399000" y="3861200"/>
              <a:ext cx="2420500" cy="2245200"/>
            </a:xfrm>
            <a:custGeom>
              <a:avLst/>
              <a:gdLst/>
              <a:ahLst/>
              <a:cxnLst/>
              <a:rect l="l" t="t" r="r" b="b"/>
              <a:pathLst>
                <a:path w="96820" h="89808" fill="none" extrusionOk="0">
                  <a:moveTo>
                    <a:pt x="46009" y="3170"/>
                  </a:moveTo>
                  <a:cubicBezTo>
                    <a:pt x="56862" y="0"/>
                    <a:pt x="66467" y="3266"/>
                    <a:pt x="76553" y="7204"/>
                  </a:cubicBezTo>
                  <a:cubicBezTo>
                    <a:pt x="81931" y="9413"/>
                    <a:pt x="81835" y="13736"/>
                    <a:pt x="84717" y="18058"/>
                  </a:cubicBezTo>
                  <a:cubicBezTo>
                    <a:pt x="86158" y="20363"/>
                    <a:pt x="88655" y="22380"/>
                    <a:pt x="89711" y="24781"/>
                  </a:cubicBezTo>
                  <a:cubicBezTo>
                    <a:pt x="91056" y="27855"/>
                    <a:pt x="89808" y="33138"/>
                    <a:pt x="88847" y="36980"/>
                  </a:cubicBezTo>
                  <a:cubicBezTo>
                    <a:pt x="88655" y="37748"/>
                    <a:pt x="88559" y="38420"/>
                    <a:pt x="88367" y="39189"/>
                  </a:cubicBezTo>
                  <a:cubicBezTo>
                    <a:pt x="87790" y="41494"/>
                    <a:pt x="87118" y="43895"/>
                    <a:pt x="86926" y="46297"/>
                  </a:cubicBezTo>
                  <a:cubicBezTo>
                    <a:pt x="86638" y="50811"/>
                    <a:pt x="89135" y="53596"/>
                    <a:pt x="91536" y="56958"/>
                  </a:cubicBezTo>
                  <a:cubicBezTo>
                    <a:pt x="92689" y="58591"/>
                    <a:pt x="94130" y="60800"/>
                    <a:pt x="95090" y="63105"/>
                  </a:cubicBezTo>
                  <a:cubicBezTo>
                    <a:pt x="96339" y="65795"/>
                    <a:pt x="96819" y="68676"/>
                    <a:pt x="95474" y="71270"/>
                  </a:cubicBezTo>
                  <a:cubicBezTo>
                    <a:pt x="94514" y="72999"/>
                    <a:pt x="93361" y="74727"/>
                    <a:pt x="92017" y="76360"/>
                  </a:cubicBezTo>
                  <a:cubicBezTo>
                    <a:pt x="89615" y="79434"/>
                    <a:pt x="86830" y="82027"/>
                    <a:pt x="84044" y="84525"/>
                  </a:cubicBezTo>
                  <a:cubicBezTo>
                    <a:pt x="82604" y="85869"/>
                    <a:pt x="81067" y="86926"/>
                    <a:pt x="79722" y="87694"/>
                  </a:cubicBezTo>
                  <a:cubicBezTo>
                    <a:pt x="76168" y="89615"/>
                    <a:pt x="72711" y="89807"/>
                    <a:pt x="67716" y="88078"/>
                  </a:cubicBezTo>
                  <a:cubicBezTo>
                    <a:pt x="60992" y="85677"/>
                    <a:pt x="54077" y="83564"/>
                    <a:pt x="47065" y="81835"/>
                  </a:cubicBezTo>
                  <a:cubicBezTo>
                    <a:pt x="43895" y="80971"/>
                    <a:pt x="43607" y="80202"/>
                    <a:pt x="42167" y="77225"/>
                  </a:cubicBezTo>
                  <a:cubicBezTo>
                    <a:pt x="41206" y="75208"/>
                    <a:pt x="40149" y="73191"/>
                    <a:pt x="39189" y="71270"/>
                  </a:cubicBezTo>
                  <a:cubicBezTo>
                    <a:pt x="38805" y="70501"/>
                    <a:pt x="38421" y="69925"/>
                    <a:pt x="38132" y="69157"/>
                  </a:cubicBezTo>
                  <a:cubicBezTo>
                    <a:pt x="35347" y="63586"/>
                    <a:pt x="26894" y="63394"/>
                    <a:pt x="21516" y="61857"/>
                  </a:cubicBezTo>
                  <a:cubicBezTo>
                    <a:pt x="20843" y="61665"/>
                    <a:pt x="20171" y="61473"/>
                    <a:pt x="19499" y="61280"/>
                  </a:cubicBezTo>
                  <a:cubicBezTo>
                    <a:pt x="15080" y="59744"/>
                    <a:pt x="10278" y="57919"/>
                    <a:pt x="5667" y="56190"/>
                  </a:cubicBezTo>
                  <a:cubicBezTo>
                    <a:pt x="2594" y="55133"/>
                    <a:pt x="673" y="54269"/>
                    <a:pt x="289" y="50715"/>
                  </a:cubicBezTo>
                  <a:cubicBezTo>
                    <a:pt x="0" y="47545"/>
                    <a:pt x="0" y="44376"/>
                    <a:pt x="0" y="41206"/>
                  </a:cubicBezTo>
                  <a:cubicBezTo>
                    <a:pt x="192" y="36019"/>
                    <a:pt x="481" y="30736"/>
                    <a:pt x="865" y="25646"/>
                  </a:cubicBezTo>
                  <a:cubicBezTo>
                    <a:pt x="1249" y="21804"/>
                    <a:pt x="1633" y="17770"/>
                    <a:pt x="2113" y="13928"/>
                  </a:cubicBezTo>
                  <a:cubicBezTo>
                    <a:pt x="2306" y="11815"/>
                    <a:pt x="2690" y="9413"/>
                    <a:pt x="3074" y="7204"/>
                  </a:cubicBezTo>
                  <a:cubicBezTo>
                    <a:pt x="7492" y="6244"/>
                    <a:pt x="12679" y="6724"/>
                    <a:pt x="17289" y="7012"/>
                  </a:cubicBezTo>
                  <a:cubicBezTo>
                    <a:pt x="17674" y="7012"/>
                    <a:pt x="18058" y="7012"/>
                    <a:pt x="18250" y="7108"/>
                  </a:cubicBezTo>
                  <a:cubicBezTo>
                    <a:pt x="22860" y="7396"/>
                    <a:pt x="27279" y="7973"/>
                    <a:pt x="31889" y="7204"/>
                  </a:cubicBezTo>
                  <a:cubicBezTo>
                    <a:pt x="36788" y="6436"/>
                    <a:pt x="41302" y="4611"/>
                    <a:pt x="46009" y="3170"/>
                  </a:cubicBezTo>
                  <a:close/>
                </a:path>
              </a:pathLst>
            </a:custGeom>
            <a:noFill/>
            <a:ln w="14400" cap="flat" cmpd="sng">
              <a:solidFill>
                <a:schemeClr val="accent5"/>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3"/>
            <p:cNvSpPr/>
            <p:nvPr/>
          </p:nvSpPr>
          <p:spPr>
            <a:xfrm>
              <a:off x="595900" y="4000475"/>
              <a:ext cx="2093925" cy="2000275"/>
            </a:xfrm>
            <a:custGeom>
              <a:avLst/>
              <a:gdLst/>
              <a:ahLst/>
              <a:cxnLst/>
              <a:rect l="l" t="t" r="r" b="b"/>
              <a:pathLst>
                <a:path w="83757" h="80011" fill="none" extrusionOk="0">
                  <a:moveTo>
                    <a:pt x="40054" y="2594"/>
                  </a:moveTo>
                  <a:cubicBezTo>
                    <a:pt x="49370" y="0"/>
                    <a:pt x="57631" y="2882"/>
                    <a:pt x="66371" y="6340"/>
                  </a:cubicBezTo>
                  <a:cubicBezTo>
                    <a:pt x="70886" y="8165"/>
                    <a:pt x="70886" y="11911"/>
                    <a:pt x="73287" y="15753"/>
                  </a:cubicBezTo>
                  <a:cubicBezTo>
                    <a:pt x="74632" y="17770"/>
                    <a:pt x="76649" y="19499"/>
                    <a:pt x="77609" y="21804"/>
                  </a:cubicBezTo>
                  <a:cubicBezTo>
                    <a:pt x="78762" y="24589"/>
                    <a:pt x="77801" y="29296"/>
                    <a:pt x="76937" y="32753"/>
                  </a:cubicBezTo>
                  <a:cubicBezTo>
                    <a:pt x="76841" y="33426"/>
                    <a:pt x="76553" y="34098"/>
                    <a:pt x="76457" y="34674"/>
                  </a:cubicBezTo>
                  <a:cubicBezTo>
                    <a:pt x="75976" y="36691"/>
                    <a:pt x="75400" y="38709"/>
                    <a:pt x="75208" y="40918"/>
                  </a:cubicBezTo>
                  <a:cubicBezTo>
                    <a:pt x="75016" y="44952"/>
                    <a:pt x="77129" y="47353"/>
                    <a:pt x="79242" y="50523"/>
                  </a:cubicBezTo>
                  <a:cubicBezTo>
                    <a:pt x="80203" y="52060"/>
                    <a:pt x="81355" y="53981"/>
                    <a:pt x="82316" y="55998"/>
                  </a:cubicBezTo>
                  <a:cubicBezTo>
                    <a:pt x="83276" y="58399"/>
                    <a:pt x="83756" y="61088"/>
                    <a:pt x="82700" y="63393"/>
                  </a:cubicBezTo>
                  <a:cubicBezTo>
                    <a:pt x="81835" y="65026"/>
                    <a:pt x="80779" y="66467"/>
                    <a:pt x="79722" y="68004"/>
                  </a:cubicBezTo>
                  <a:cubicBezTo>
                    <a:pt x="77609" y="70789"/>
                    <a:pt x="75208" y="73094"/>
                    <a:pt x="72999" y="75496"/>
                  </a:cubicBezTo>
                  <a:cubicBezTo>
                    <a:pt x="71750" y="76552"/>
                    <a:pt x="70309" y="77513"/>
                    <a:pt x="69253" y="78281"/>
                  </a:cubicBezTo>
                  <a:cubicBezTo>
                    <a:pt x="66083" y="79914"/>
                    <a:pt x="63010" y="80010"/>
                    <a:pt x="58783" y="78473"/>
                  </a:cubicBezTo>
                  <a:cubicBezTo>
                    <a:pt x="52924" y="76456"/>
                    <a:pt x="46873" y="74631"/>
                    <a:pt x="40822" y="73094"/>
                  </a:cubicBezTo>
                  <a:cubicBezTo>
                    <a:pt x="38036" y="72326"/>
                    <a:pt x="37748" y="71750"/>
                    <a:pt x="36500" y="69156"/>
                  </a:cubicBezTo>
                  <a:cubicBezTo>
                    <a:pt x="35635" y="67331"/>
                    <a:pt x="34675" y="65603"/>
                    <a:pt x="33810" y="63970"/>
                  </a:cubicBezTo>
                  <a:cubicBezTo>
                    <a:pt x="33426" y="63393"/>
                    <a:pt x="33234" y="62721"/>
                    <a:pt x="32850" y="62145"/>
                  </a:cubicBezTo>
                  <a:cubicBezTo>
                    <a:pt x="30352" y="57246"/>
                    <a:pt x="23149" y="57246"/>
                    <a:pt x="18346" y="55805"/>
                  </a:cubicBezTo>
                  <a:cubicBezTo>
                    <a:pt x="17578" y="55517"/>
                    <a:pt x="17290" y="55517"/>
                    <a:pt x="16521" y="55229"/>
                  </a:cubicBezTo>
                  <a:cubicBezTo>
                    <a:pt x="12775" y="53788"/>
                    <a:pt x="8645" y="51867"/>
                    <a:pt x="4803" y="50427"/>
                  </a:cubicBezTo>
                  <a:cubicBezTo>
                    <a:pt x="2018" y="49274"/>
                    <a:pt x="481" y="48506"/>
                    <a:pt x="193" y="45336"/>
                  </a:cubicBezTo>
                  <a:cubicBezTo>
                    <a:pt x="1" y="42551"/>
                    <a:pt x="1" y="39669"/>
                    <a:pt x="97" y="36788"/>
                  </a:cubicBezTo>
                  <a:cubicBezTo>
                    <a:pt x="193" y="32177"/>
                    <a:pt x="577" y="27567"/>
                    <a:pt x="961" y="22860"/>
                  </a:cubicBezTo>
                  <a:cubicBezTo>
                    <a:pt x="1153" y="19402"/>
                    <a:pt x="1537" y="15945"/>
                    <a:pt x="1922" y="12583"/>
                  </a:cubicBezTo>
                  <a:cubicBezTo>
                    <a:pt x="2114" y="10662"/>
                    <a:pt x="2402" y="8453"/>
                    <a:pt x="2594" y="6532"/>
                  </a:cubicBezTo>
                  <a:cubicBezTo>
                    <a:pt x="6436" y="5763"/>
                    <a:pt x="11046" y="6052"/>
                    <a:pt x="15080" y="6244"/>
                  </a:cubicBezTo>
                  <a:lnTo>
                    <a:pt x="15945" y="6244"/>
                  </a:lnTo>
                  <a:cubicBezTo>
                    <a:pt x="19883" y="6436"/>
                    <a:pt x="23725" y="6916"/>
                    <a:pt x="27663" y="6244"/>
                  </a:cubicBezTo>
                  <a:cubicBezTo>
                    <a:pt x="32081" y="5379"/>
                    <a:pt x="36115" y="3842"/>
                    <a:pt x="40054" y="2594"/>
                  </a:cubicBezTo>
                  <a:close/>
                </a:path>
              </a:pathLst>
            </a:custGeom>
            <a:noFill/>
            <a:ln w="14400" cap="flat" cmpd="sng">
              <a:solidFill>
                <a:schemeClr val="accent5"/>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3"/>
            <p:cNvSpPr/>
            <p:nvPr/>
          </p:nvSpPr>
          <p:spPr>
            <a:xfrm>
              <a:off x="797600" y="4134950"/>
              <a:ext cx="1769750" cy="1748125"/>
            </a:xfrm>
            <a:custGeom>
              <a:avLst/>
              <a:gdLst/>
              <a:ahLst/>
              <a:cxnLst/>
              <a:rect l="l" t="t" r="r" b="b"/>
              <a:pathLst>
                <a:path w="70790" h="69925" fill="none" extrusionOk="0">
                  <a:moveTo>
                    <a:pt x="34099" y="2209"/>
                  </a:moveTo>
                  <a:cubicBezTo>
                    <a:pt x="41879" y="0"/>
                    <a:pt x="48794" y="2401"/>
                    <a:pt x="56190" y="5379"/>
                  </a:cubicBezTo>
                  <a:cubicBezTo>
                    <a:pt x="60032" y="7012"/>
                    <a:pt x="60032" y="10085"/>
                    <a:pt x="62049" y="13351"/>
                  </a:cubicBezTo>
                  <a:cubicBezTo>
                    <a:pt x="63106" y="15176"/>
                    <a:pt x="64931" y="16809"/>
                    <a:pt x="65603" y="18730"/>
                  </a:cubicBezTo>
                  <a:cubicBezTo>
                    <a:pt x="66564" y="21227"/>
                    <a:pt x="65795" y="25261"/>
                    <a:pt x="65123" y="28335"/>
                  </a:cubicBezTo>
                  <a:cubicBezTo>
                    <a:pt x="65027" y="28911"/>
                    <a:pt x="64931" y="29584"/>
                    <a:pt x="64835" y="30064"/>
                  </a:cubicBezTo>
                  <a:cubicBezTo>
                    <a:pt x="64451" y="31793"/>
                    <a:pt x="63970" y="33618"/>
                    <a:pt x="63874" y="35539"/>
                  </a:cubicBezTo>
                  <a:cubicBezTo>
                    <a:pt x="63586" y="38997"/>
                    <a:pt x="65411" y="41302"/>
                    <a:pt x="67044" y="44087"/>
                  </a:cubicBezTo>
                  <a:cubicBezTo>
                    <a:pt x="67908" y="45336"/>
                    <a:pt x="68869" y="47161"/>
                    <a:pt x="69637" y="48890"/>
                  </a:cubicBezTo>
                  <a:cubicBezTo>
                    <a:pt x="70406" y="51003"/>
                    <a:pt x="70790" y="53308"/>
                    <a:pt x="69829" y="55229"/>
                  </a:cubicBezTo>
                  <a:cubicBezTo>
                    <a:pt x="69157" y="56670"/>
                    <a:pt x="68293" y="58014"/>
                    <a:pt x="67332" y="59359"/>
                  </a:cubicBezTo>
                  <a:cubicBezTo>
                    <a:pt x="65507" y="61760"/>
                    <a:pt x="63682" y="63873"/>
                    <a:pt x="61761" y="66083"/>
                  </a:cubicBezTo>
                  <a:cubicBezTo>
                    <a:pt x="60801" y="67043"/>
                    <a:pt x="59552" y="67812"/>
                    <a:pt x="58688" y="68484"/>
                  </a:cubicBezTo>
                  <a:cubicBezTo>
                    <a:pt x="55902" y="69733"/>
                    <a:pt x="53405" y="69925"/>
                    <a:pt x="49659" y="68580"/>
                  </a:cubicBezTo>
                  <a:cubicBezTo>
                    <a:pt x="44664" y="66755"/>
                    <a:pt x="39477" y="65218"/>
                    <a:pt x="34291" y="63873"/>
                  </a:cubicBezTo>
                  <a:cubicBezTo>
                    <a:pt x="31889" y="63297"/>
                    <a:pt x="31697" y="62721"/>
                    <a:pt x="30545" y="60608"/>
                  </a:cubicBezTo>
                  <a:cubicBezTo>
                    <a:pt x="29872" y="59167"/>
                    <a:pt x="29008" y="57726"/>
                    <a:pt x="28336" y="56189"/>
                  </a:cubicBezTo>
                  <a:cubicBezTo>
                    <a:pt x="28047" y="55709"/>
                    <a:pt x="27855" y="55229"/>
                    <a:pt x="27471" y="54653"/>
                  </a:cubicBezTo>
                  <a:cubicBezTo>
                    <a:pt x="25262" y="50523"/>
                    <a:pt x="19019" y="50426"/>
                    <a:pt x="15081" y="49274"/>
                  </a:cubicBezTo>
                  <a:cubicBezTo>
                    <a:pt x="14504" y="48986"/>
                    <a:pt x="14120" y="48986"/>
                    <a:pt x="13544" y="48602"/>
                  </a:cubicBezTo>
                  <a:cubicBezTo>
                    <a:pt x="10566" y="47353"/>
                    <a:pt x="7012" y="45432"/>
                    <a:pt x="3843" y="43991"/>
                  </a:cubicBezTo>
                  <a:cubicBezTo>
                    <a:pt x="1538" y="42935"/>
                    <a:pt x="193" y="42166"/>
                    <a:pt x="97" y="39381"/>
                  </a:cubicBezTo>
                  <a:cubicBezTo>
                    <a:pt x="1" y="36883"/>
                    <a:pt x="1" y="34482"/>
                    <a:pt x="97" y="31985"/>
                  </a:cubicBezTo>
                  <a:cubicBezTo>
                    <a:pt x="193" y="27855"/>
                    <a:pt x="577" y="23917"/>
                    <a:pt x="961" y="19786"/>
                  </a:cubicBezTo>
                  <a:cubicBezTo>
                    <a:pt x="1153" y="16809"/>
                    <a:pt x="1442" y="13831"/>
                    <a:pt x="1730" y="10662"/>
                  </a:cubicBezTo>
                  <a:cubicBezTo>
                    <a:pt x="2018" y="9029"/>
                    <a:pt x="2114" y="7108"/>
                    <a:pt x="2402" y="5379"/>
                  </a:cubicBezTo>
                  <a:cubicBezTo>
                    <a:pt x="5572" y="4611"/>
                    <a:pt x="9414" y="4899"/>
                    <a:pt x="12968" y="5091"/>
                  </a:cubicBezTo>
                  <a:lnTo>
                    <a:pt x="13640" y="5091"/>
                  </a:lnTo>
                  <a:cubicBezTo>
                    <a:pt x="17002" y="5187"/>
                    <a:pt x="20267" y="5571"/>
                    <a:pt x="23725" y="4899"/>
                  </a:cubicBezTo>
                  <a:cubicBezTo>
                    <a:pt x="27183" y="4611"/>
                    <a:pt x="30545" y="3266"/>
                    <a:pt x="34099" y="2209"/>
                  </a:cubicBezTo>
                  <a:close/>
                </a:path>
              </a:pathLst>
            </a:custGeom>
            <a:noFill/>
            <a:ln w="14400" cap="flat" cmpd="sng">
              <a:solidFill>
                <a:schemeClr val="accent5"/>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3"/>
            <p:cNvSpPr/>
            <p:nvPr/>
          </p:nvSpPr>
          <p:spPr>
            <a:xfrm>
              <a:off x="989700" y="4276625"/>
              <a:ext cx="1455200" cy="1498400"/>
            </a:xfrm>
            <a:custGeom>
              <a:avLst/>
              <a:gdLst/>
              <a:ahLst/>
              <a:cxnLst/>
              <a:rect l="l" t="t" r="r" b="b"/>
              <a:pathLst>
                <a:path w="58208" h="59936" fill="none" extrusionOk="0">
                  <a:moveTo>
                    <a:pt x="28432" y="1537"/>
                  </a:moveTo>
                  <a:cubicBezTo>
                    <a:pt x="34675" y="0"/>
                    <a:pt x="40342" y="1921"/>
                    <a:pt x="46201" y="4418"/>
                  </a:cubicBezTo>
                  <a:cubicBezTo>
                    <a:pt x="49275" y="5763"/>
                    <a:pt x="49467" y="8260"/>
                    <a:pt x="50908" y="10950"/>
                  </a:cubicBezTo>
                  <a:cubicBezTo>
                    <a:pt x="51868" y="12487"/>
                    <a:pt x="53117" y="13927"/>
                    <a:pt x="53789" y="15752"/>
                  </a:cubicBezTo>
                  <a:cubicBezTo>
                    <a:pt x="54557" y="17865"/>
                    <a:pt x="53981" y="21323"/>
                    <a:pt x="53501" y="24013"/>
                  </a:cubicBezTo>
                  <a:cubicBezTo>
                    <a:pt x="53405" y="24493"/>
                    <a:pt x="53309" y="24973"/>
                    <a:pt x="53309" y="25453"/>
                  </a:cubicBezTo>
                  <a:cubicBezTo>
                    <a:pt x="53021" y="26990"/>
                    <a:pt x="52540" y="28527"/>
                    <a:pt x="52540" y="30256"/>
                  </a:cubicBezTo>
                  <a:cubicBezTo>
                    <a:pt x="52444" y="33233"/>
                    <a:pt x="53885" y="35251"/>
                    <a:pt x="55230" y="37652"/>
                  </a:cubicBezTo>
                  <a:cubicBezTo>
                    <a:pt x="55902" y="38900"/>
                    <a:pt x="56671" y="40341"/>
                    <a:pt x="57247" y="41878"/>
                  </a:cubicBezTo>
                  <a:cubicBezTo>
                    <a:pt x="57919" y="43799"/>
                    <a:pt x="58207" y="45720"/>
                    <a:pt x="57439" y="47449"/>
                  </a:cubicBezTo>
                  <a:cubicBezTo>
                    <a:pt x="56863" y="48698"/>
                    <a:pt x="56190" y="49850"/>
                    <a:pt x="55422" y="51003"/>
                  </a:cubicBezTo>
                  <a:cubicBezTo>
                    <a:pt x="53981" y="53212"/>
                    <a:pt x="52540" y="54941"/>
                    <a:pt x="51100" y="56862"/>
                  </a:cubicBezTo>
                  <a:cubicBezTo>
                    <a:pt x="50235" y="57630"/>
                    <a:pt x="49179" y="58495"/>
                    <a:pt x="48506" y="58783"/>
                  </a:cubicBezTo>
                  <a:cubicBezTo>
                    <a:pt x="46201" y="59935"/>
                    <a:pt x="43992" y="59935"/>
                    <a:pt x="41014" y="58975"/>
                  </a:cubicBezTo>
                  <a:cubicBezTo>
                    <a:pt x="36788" y="57534"/>
                    <a:pt x="32466" y="56189"/>
                    <a:pt x="28144" y="55133"/>
                  </a:cubicBezTo>
                  <a:cubicBezTo>
                    <a:pt x="26223" y="54653"/>
                    <a:pt x="26030" y="54172"/>
                    <a:pt x="25070" y="52443"/>
                  </a:cubicBezTo>
                  <a:cubicBezTo>
                    <a:pt x="24302" y="51291"/>
                    <a:pt x="23725" y="50042"/>
                    <a:pt x="23053" y="48890"/>
                  </a:cubicBezTo>
                  <a:cubicBezTo>
                    <a:pt x="22765" y="48505"/>
                    <a:pt x="22573" y="48025"/>
                    <a:pt x="22284" y="47641"/>
                  </a:cubicBezTo>
                  <a:cubicBezTo>
                    <a:pt x="20363" y="44279"/>
                    <a:pt x="15369" y="44183"/>
                    <a:pt x="12007" y="43127"/>
                  </a:cubicBezTo>
                  <a:cubicBezTo>
                    <a:pt x="11335" y="42838"/>
                    <a:pt x="11239" y="42935"/>
                    <a:pt x="10662" y="42550"/>
                  </a:cubicBezTo>
                  <a:cubicBezTo>
                    <a:pt x="8453" y="41398"/>
                    <a:pt x="5476" y="39477"/>
                    <a:pt x="2978" y="38132"/>
                  </a:cubicBezTo>
                  <a:cubicBezTo>
                    <a:pt x="1153" y="37172"/>
                    <a:pt x="193" y="36499"/>
                    <a:pt x="97" y="34098"/>
                  </a:cubicBezTo>
                  <a:cubicBezTo>
                    <a:pt x="1" y="31889"/>
                    <a:pt x="97" y="29776"/>
                    <a:pt x="97" y="27566"/>
                  </a:cubicBezTo>
                  <a:cubicBezTo>
                    <a:pt x="193" y="24109"/>
                    <a:pt x="577" y="20651"/>
                    <a:pt x="769" y="17193"/>
                  </a:cubicBezTo>
                  <a:cubicBezTo>
                    <a:pt x="1057" y="14504"/>
                    <a:pt x="1153" y="12006"/>
                    <a:pt x="1538" y="9317"/>
                  </a:cubicBezTo>
                  <a:cubicBezTo>
                    <a:pt x="1634" y="7876"/>
                    <a:pt x="1730" y="6243"/>
                    <a:pt x="2018" y="4803"/>
                  </a:cubicBezTo>
                  <a:cubicBezTo>
                    <a:pt x="4611" y="4034"/>
                    <a:pt x="7877" y="4130"/>
                    <a:pt x="10662" y="4322"/>
                  </a:cubicBezTo>
                  <a:lnTo>
                    <a:pt x="11239" y="4322"/>
                  </a:lnTo>
                  <a:cubicBezTo>
                    <a:pt x="14024" y="4322"/>
                    <a:pt x="16810" y="4514"/>
                    <a:pt x="19499" y="4034"/>
                  </a:cubicBezTo>
                  <a:cubicBezTo>
                    <a:pt x="22765" y="3458"/>
                    <a:pt x="25550" y="2401"/>
                    <a:pt x="28432" y="1537"/>
                  </a:cubicBezTo>
                  <a:close/>
                </a:path>
              </a:pathLst>
            </a:custGeom>
            <a:noFill/>
            <a:ln w="14400" cap="flat" cmpd="sng">
              <a:solidFill>
                <a:schemeClr val="accent5"/>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3"/>
            <p:cNvSpPr/>
            <p:nvPr/>
          </p:nvSpPr>
          <p:spPr>
            <a:xfrm>
              <a:off x="1189000" y="4411075"/>
              <a:ext cx="1138225" cy="1246275"/>
            </a:xfrm>
            <a:custGeom>
              <a:avLst/>
              <a:gdLst/>
              <a:ahLst/>
              <a:cxnLst/>
              <a:rect l="l" t="t" r="r" b="b"/>
              <a:pathLst>
                <a:path w="45529" h="49851" fill="none" extrusionOk="0">
                  <a:moveTo>
                    <a:pt x="22477" y="1057"/>
                  </a:moveTo>
                  <a:cubicBezTo>
                    <a:pt x="27279" y="1"/>
                    <a:pt x="31602" y="1538"/>
                    <a:pt x="36020" y="3459"/>
                  </a:cubicBezTo>
                  <a:cubicBezTo>
                    <a:pt x="38421" y="4611"/>
                    <a:pt x="38613" y="6340"/>
                    <a:pt x="39670" y="8357"/>
                  </a:cubicBezTo>
                  <a:cubicBezTo>
                    <a:pt x="40342" y="9702"/>
                    <a:pt x="41495" y="11047"/>
                    <a:pt x="41975" y="12487"/>
                  </a:cubicBezTo>
                  <a:cubicBezTo>
                    <a:pt x="42551" y="14408"/>
                    <a:pt x="42167" y="17194"/>
                    <a:pt x="41975" y="19499"/>
                  </a:cubicBezTo>
                  <a:cubicBezTo>
                    <a:pt x="41975" y="19979"/>
                    <a:pt x="41783" y="20267"/>
                    <a:pt x="41783" y="20652"/>
                  </a:cubicBezTo>
                  <a:cubicBezTo>
                    <a:pt x="41591" y="21996"/>
                    <a:pt x="41303" y="23341"/>
                    <a:pt x="41303" y="24590"/>
                  </a:cubicBezTo>
                  <a:cubicBezTo>
                    <a:pt x="41207" y="27183"/>
                    <a:pt x="42263" y="28816"/>
                    <a:pt x="43224" y="30833"/>
                  </a:cubicBezTo>
                  <a:cubicBezTo>
                    <a:pt x="43704" y="31986"/>
                    <a:pt x="44376" y="33138"/>
                    <a:pt x="44857" y="34483"/>
                  </a:cubicBezTo>
                  <a:cubicBezTo>
                    <a:pt x="45337" y="36020"/>
                    <a:pt x="45529" y="37749"/>
                    <a:pt x="44953" y="39189"/>
                  </a:cubicBezTo>
                  <a:cubicBezTo>
                    <a:pt x="44472" y="40246"/>
                    <a:pt x="43992" y="41206"/>
                    <a:pt x="43416" y="42263"/>
                  </a:cubicBezTo>
                  <a:cubicBezTo>
                    <a:pt x="42263" y="44184"/>
                    <a:pt x="41207" y="45721"/>
                    <a:pt x="40246" y="47450"/>
                  </a:cubicBezTo>
                  <a:cubicBezTo>
                    <a:pt x="39670" y="48026"/>
                    <a:pt x="38709" y="48602"/>
                    <a:pt x="38229" y="48986"/>
                  </a:cubicBezTo>
                  <a:cubicBezTo>
                    <a:pt x="36404" y="49851"/>
                    <a:pt x="34579" y="49851"/>
                    <a:pt x="32370" y="48986"/>
                  </a:cubicBezTo>
                  <a:cubicBezTo>
                    <a:pt x="29008" y="47930"/>
                    <a:pt x="25646" y="46873"/>
                    <a:pt x="22093" y="45913"/>
                  </a:cubicBezTo>
                  <a:cubicBezTo>
                    <a:pt x="20556" y="45529"/>
                    <a:pt x="20364" y="45144"/>
                    <a:pt x="19595" y="43800"/>
                  </a:cubicBezTo>
                  <a:cubicBezTo>
                    <a:pt x="19019" y="42839"/>
                    <a:pt x="18539" y="42071"/>
                    <a:pt x="17962" y="41110"/>
                  </a:cubicBezTo>
                  <a:cubicBezTo>
                    <a:pt x="17674" y="40726"/>
                    <a:pt x="17578" y="40438"/>
                    <a:pt x="17290" y="40150"/>
                  </a:cubicBezTo>
                  <a:cubicBezTo>
                    <a:pt x="15753" y="37557"/>
                    <a:pt x="11815" y="37364"/>
                    <a:pt x="9030" y="36500"/>
                  </a:cubicBezTo>
                  <a:cubicBezTo>
                    <a:pt x="8453" y="36404"/>
                    <a:pt x="8549" y="36404"/>
                    <a:pt x="7973" y="36020"/>
                  </a:cubicBezTo>
                  <a:cubicBezTo>
                    <a:pt x="6532" y="35059"/>
                    <a:pt x="4131" y="32946"/>
                    <a:pt x="2306" y="31697"/>
                  </a:cubicBezTo>
                  <a:cubicBezTo>
                    <a:pt x="961" y="30833"/>
                    <a:pt x="289" y="30065"/>
                    <a:pt x="193" y="28240"/>
                  </a:cubicBezTo>
                  <a:cubicBezTo>
                    <a:pt x="1" y="26415"/>
                    <a:pt x="193" y="24590"/>
                    <a:pt x="289" y="22861"/>
                  </a:cubicBezTo>
                  <a:cubicBezTo>
                    <a:pt x="385" y="19979"/>
                    <a:pt x="769" y="17098"/>
                    <a:pt x="961" y="14216"/>
                  </a:cubicBezTo>
                  <a:cubicBezTo>
                    <a:pt x="1250" y="12007"/>
                    <a:pt x="1346" y="9894"/>
                    <a:pt x="1442" y="7685"/>
                  </a:cubicBezTo>
                  <a:cubicBezTo>
                    <a:pt x="1634" y="6532"/>
                    <a:pt x="1634" y="5092"/>
                    <a:pt x="1826" y="3939"/>
                  </a:cubicBezTo>
                  <a:cubicBezTo>
                    <a:pt x="3843" y="3267"/>
                    <a:pt x="6340" y="3363"/>
                    <a:pt x="8646" y="3363"/>
                  </a:cubicBezTo>
                  <a:lnTo>
                    <a:pt x="9126" y="3363"/>
                  </a:lnTo>
                  <a:cubicBezTo>
                    <a:pt x="11335" y="3363"/>
                    <a:pt x="13448" y="3459"/>
                    <a:pt x="15753" y="2978"/>
                  </a:cubicBezTo>
                  <a:cubicBezTo>
                    <a:pt x="17962" y="2690"/>
                    <a:pt x="20172" y="1826"/>
                    <a:pt x="22477" y="1057"/>
                  </a:cubicBezTo>
                  <a:close/>
                </a:path>
              </a:pathLst>
            </a:custGeom>
            <a:noFill/>
            <a:ln w="14400" cap="flat" cmpd="sng">
              <a:solidFill>
                <a:schemeClr val="accent5"/>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3"/>
            <p:cNvSpPr/>
            <p:nvPr/>
          </p:nvSpPr>
          <p:spPr>
            <a:xfrm>
              <a:off x="1383525" y="4550350"/>
              <a:ext cx="816450" cy="996550"/>
            </a:xfrm>
            <a:custGeom>
              <a:avLst/>
              <a:gdLst/>
              <a:ahLst/>
              <a:cxnLst/>
              <a:rect l="l" t="t" r="r" b="b"/>
              <a:pathLst>
                <a:path w="32658" h="39862" fill="none" extrusionOk="0">
                  <a:moveTo>
                    <a:pt x="16713" y="577"/>
                  </a:moveTo>
                  <a:cubicBezTo>
                    <a:pt x="19979" y="1"/>
                    <a:pt x="22956" y="1153"/>
                    <a:pt x="26126" y="2594"/>
                  </a:cubicBezTo>
                  <a:cubicBezTo>
                    <a:pt x="27663" y="3363"/>
                    <a:pt x="27951" y="4611"/>
                    <a:pt x="28527" y="6052"/>
                  </a:cubicBezTo>
                  <a:cubicBezTo>
                    <a:pt x="29007" y="7205"/>
                    <a:pt x="29680" y="8261"/>
                    <a:pt x="30064" y="9414"/>
                  </a:cubicBezTo>
                  <a:cubicBezTo>
                    <a:pt x="30544" y="11047"/>
                    <a:pt x="30448" y="13256"/>
                    <a:pt x="30352" y="15081"/>
                  </a:cubicBezTo>
                  <a:cubicBezTo>
                    <a:pt x="30352" y="15465"/>
                    <a:pt x="30352" y="15849"/>
                    <a:pt x="30160" y="16041"/>
                  </a:cubicBezTo>
                  <a:cubicBezTo>
                    <a:pt x="30064" y="17098"/>
                    <a:pt x="29968" y="18250"/>
                    <a:pt x="29968" y="19307"/>
                  </a:cubicBezTo>
                  <a:cubicBezTo>
                    <a:pt x="29968" y="21324"/>
                    <a:pt x="30640" y="22765"/>
                    <a:pt x="31216" y="24494"/>
                  </a:cubicBezTo>
                  <a:cubicBezTo>
                    <a:pt x="31601" y="25262"/>
                    <a:pt x="31985" y="26415"/>
                    <a:pt x="32177" y="27471"/>
                  </a:cubicBezTo>
                  <a:cubicBezTo>
                    <a:pt x="32561" y="28816"/>
                    <a:pt x="32657" y="30065"/>
                    <a:pt x="32369" y="31313"/>
                  </a:cubicBezTo>
                  <a:cubicBezTo>
                    <a:pt x="32081" y="32178"/>
                    <a:pt x="31697" y="32946"/>
                    <a:pt x="31409" y="33810"/>
                  </a:cubicBezTo>
                  <a:cubicBezTo>
                    <a:pt x="30640" y="35539"/>
                    <a:pt x="30064" y="36692"/>
                    <a:pt x="29295" y="38133"/>
                  </a:cubicBezTo>
                  <a:cubicBezTo>
                    <a:pt x="29007" y="38517"/>
                    <a:pt x="28143" y="39093"/>
                    <a:pt x="27759" y="39381"/>
                  </a:cubicBezTo>
                  <a:cubicBezTo>
                    <a:pt x="26414" y="39862"/>
                    <a:pt x="25165" y="39862"/>
                    <a:pt x="23340" y="39189"/>
                  </a:cubicBezTo>
                  <a:cubicBezTo>
                    <a:pt x="20843" y="38421"/>
                    <a:pt x="18250" y="37652"/>
                    <a:pt x="15752" y="36980"/>
                  </a:cubicBezTo>
                  <a:cubicBezTo>
                    <a:pt x="14696" y="36692"/>
                    <a:pt x="14408" y="36308"/>
                    <a:pt x="13831" y="35539"/>
                  </a:cubicBezTo>
                  <a:cubicBezTo>
                    <a:pt x="13351" y="34867"/>
                    <a:pt x="12871" y="34195"/>
                    <a:pt x="12487" y="33618"/>
                  </a:cubicBezTo>
                  <a:cubicBezTo>
                    <a:pt x="12391" y="33330"/>
                    <a:pt x="12198" y="33138"/>
                    <a:pt x="12006" y="32946"/>
                  </a:cubicBezTo>
                  <a:cubicBezTo>
                    <a:pt x="10758" y="31217"/>
                    <a:pt x="7972" y="30929"/>
                    <a:pt x="5955" y="30353"/>
                  </a:cubicBezTo>
                  <a:cubicBezTo>
                    <a:pt x="5475" y="30257"/>
                    <a:pt x="5571" y="30353"/>
                    <a:pt x="5091" y="29968"/>
                  </a:cubicBezTo>
                  <a:cubicBezTo>
                    <a:pt x="4322" y="29104"/>
                    <a:pt x="2689" y="26991"/>
                    <a:pt x="1345" y="25934"/>
                  </a:cubicBezTo>
                  <a:cubicBezTo>
                    <a:pt x="480" y="25070"/>
                    <a:pt x="0" y="24302"/>
                    <a:pt x="0" y="22861"/>
                  </a:cubicBezTo>
                  <a:cubicBezTo>
                    <a:pt x="0" y="21420"/>
                    <a:pt x="192" y="19979"/>
                    <a:pt x="192" y="18539"/>
                  </a:cubicBezTo>
                  <a:cubicBezTo>
                    <a:pt x="288" y="16137"/>
                    <a:pt x="672" y="13928"/>
                    <a:pt x="865" y="11623"/>
                  </a:cubicBezTo>
                  <a:cubicBezTo>
                    <a:pt x="961" y="9798"/>
                    <a:pt x="1153" y="8165"/>
                    <a:pt x="1249" y="6340"/>
                  </a:cubicBezTo>
                  <a:cubicBezTo>
                    <a:pt x="1345" y="5380"/>
                    <a:pt x="1249" y="4131"/>
                    <a:pt x="1441" y="3363"/>
                  </a:cubicBezTo>
                  <a:cubicBezTo>
                    <a:pt x="2882" y="2690"/>
                    <a:pt x="4803" y="2690"/>
                    <a:pt x="6435" y="2594"/>
                  </a:cubicBezTo>
                  <a:lnTo>
                    <a:pt x="6724" y="2594"/>
                  </a:lnTo>
                  <a:cubicBezTo>
                    <a:pt x="8356" y="2498"/>
                    <a:pt x="9893" y="2498"/>
                    <a:pt x="11526" y="2114"/>
                  </a:cubicBezTo>
                  <a:cubicBezTo>
                    <a:pt x="13351" y="1634"/>
                    <a:pt x="15080" y="961"/>
                    <a:pt x="16713" y="577"/>
                  </a:cubicBezTo>
                  <a:close/>
                </a:path>
              </a:pathLst>
            </a:custGeom>
            <a:noFill/>
            <a:ln w="14400" cap="flat" cmpd="sng">
              <a:solidFill>
                <a:schemeClr val="accent5"/>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3"/>
            <p:cNvSpPr/>
            <p:nvPr/>
          </p:nvSpPr>
          <p:spPr>
            <a:xfrm>
              <a:off x="1570800" y="4684825"/>
              <a:ext cx="504300" cy="756425"/>
            </a:xfrm>
            <a:custGeom>
              <a:avLst/>
              <a:gdLst/>
              <a:ahLst/>
              <a:cxnLst/>
              <a:rect l="l" t="t" r="r" b="b"/>
              <a:pathLst>
                <a:path w="20172" h="30257" fill="none" extrusionOk="0">
                  <a:moveTo>
                    <a:pt x="11335" y="97"/>
                  </a:moveTo>
                  <a:cubicBezTo>
                    <a:pt x="13064" y="1"/>
                    <a:pt x="14793" y="865"/>
                    <a:pt x="16330" y="1826"/>
                  </a:cubicBezTo>
                  <a:cubicBezTo>
                    <a:pt x="17194" y="2306"/>
                    <a:pt x="17290" y="2978"/>
                    <a:pt x="17674" y="3843"/>
                  </a:cubicBezTo>
                  <a:cubicBezTo>
                    <a:pt x="18058" y="4611"/>
                    <a:pt x="18251" y="5668"/>
                    <a:pt x="18539" y="6628"/>
                  </a:cubicBezTo>
                  <a:cubicBezTo>
                    <a:pt x="18827" y="7877"/>
                    <a:pt x="18827" y="9510"/>
                    <a:pt x="18827" y="10950"/>
                  </a:cubicBezTo>
                  <a:lnTo>
                    <a:pt x="18827" y="11623"/>
                  </a:lnTo>
                  <a:lnTo>
                    <a:pt x="18827" y="14120"/>
                  </a:lnTo>
                  <a:cubicBezTo>
                    <a:pt x="18827" y="15561"/>
                    <a:pt x="19211" y="16905"/>
                    <a:pt x="19499" y="18250"/>
                  </a:cubicBezTo>
                  <a:cubicBezTo>
                    <a:pt x="19595" y="18923"/>
                    <a:pt x="19787" y="19787"/>
                    <a:pt x="19979" y="20651"/>
                  </a:cubicBezTo>
                  <a:cubicBezTo>
                    <a:pt x="20076" y="21612"/>
                    <a:pt x="20172" y="22668"/>
                    <a:pt x="19979" y="23533"/>
                  </a:cubicBezTo>
                  <a:cubicBezTo>
                    <a:pt x="19787" y="24205"/>
                    <a:pt x="19595" y="24974"/>
                    <a:pt x="19499" y="25550"/>
                  </a:cubicBezTo>
                  <a:cubicBezTo>
                    <a:pt x="19115" y="26895"/>
                    <a:pt x="18827" y="27855"/>
                    <a:pt x="18635" y="29200"/>
                  </a:cubicBezTo>
                  <a:cubicBezTo>
                    <a:pt x="18539" y="29392"/>
                    <a:pt x="17770" y="29872"/>
                    <a:pt x="17674" y="29968"/>
                  </a:cubicBezTo>
                  <a:cubicBezTo>
                    <a:pt x="16810" y="30256"/>
                    <a:pt x="15849" y="30064"/>
                    <a:pt x="14793" y="29776"/>
                  </a:cubicBezTo>
                  <a:lnTo>
                    <a:pt x="9702" y="28335"/>
                  </a:lnTo>
                  <a:cubicBezTo>
                    <a:pt x="9030" y="28047"/>
                    <a:pt x="8742" y="27951"/>
                    <a:pt x="8453" y="27471"/>
                  </a:cubicBezTo>
                  <a:lnTo>
                    <a:pt x="7301" y="26414"/>
                  </a:lnTo>
                  <a:lnTo>
                    <a:pt x="7013" y="26030"/>
                  </a:lnTo>
                  <a:cubicBezTo>
                    <a:pt x="6052" y="24974"/>
                    <a:pt x="4227" y="24686"/>
                    <a:pt x="2882" y="24397"/>
                  </a:cubicBezTo>
                  <a:cubicBezTo>
                    <a:pt x="2402" y="24205"/>
                    <a:pt x="2786" y="24493"/>
                    <a:pt x="2306" y="24013"/>
                  </a:cubicBezTo>
                  <a:cubicBezTo>
                    <a:pt x="2306" y="23245"/>
                    <a:pt x="1250" y="20940"/>
                    <a:pt x="577" y="19979"/>
                  </a:cubicBezTo>
                  <a:cubicBezTo>
                    <a:pt x="289" y="19307"/>
                    <a:pt x="1" y="18538"/>
                    <a:pt x="97" y="17482"/>
                  </a:cubicBezTo>
                  <a:cubicBezTo>
                    <a:pt x="97" y="16425"/>
                    <a:pt x="289" y="15177"/>
                    <a:pt x="385" y="14120"/>
                  </a:cubicBezTo>
                  <a:cubicBezTo>
                    <a:pt x="481" y="12295"/>
                    <a:pt x="865" y="10662"/>
                    <a:pt x="1058" y="8837"/>
                  </a:cubicBezTo>
                  <a:cubicBezTo>
                    <a:pt x="1250" y="7493"/>
                    <a:pt x="1250" y="6244"/>
                    <a:pt x="1346" y="4899"/>
                  </a:cubicBezTo>
                  <a:cubicBezTo>
                    <a:pt x="1346" y="4323"/>
                    <a:pt x="1346" y="3170"/>
                    <a:pt x="1442" y="2594"/>
                  </a:cubicBezTo>
                  <a:cubicBezTo>
                    <a:pt x="2306" y="2018"/>
                    <a:pt x="3459" y="2018"/>
                    <a:pt x="4611" y="1922"/>
                  </a:cubicBezTo>
                  <a:lnTo>
                    <a:pt x="4804" y="1922"/>
                  </a:lnTo>
                  <a:cubicBezTo>
                    <a:pt x="5764" y="1730"/>
                    <a:pt x="6821" y="1633"/>
                    <a:pt x="7781" y="1441"/>
                  </a:cubicBezTo>
                  <a:cubicBezTo>
                    <a:pt x="9030" y="865"/>
                    <a:pt x="10086" y="385"/>
                    <a:pt x="11335" y="97"/>
                  </a:cubicBezTo>
                  <a:close/>
                </a:path>
              </a:pathLst>
            </a:custGeom>
            <a:noFill/>
            <a:ln w="14400" cap="flat" cmpd="sng">
              <a:solidFill>
                <a:schemeClr val="accent5"/>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3"/>
            <p:cNvSpPr/>
            <p:nvPr/>
          </p:nvSpPr>
          <p:spPr>
            <a:xfrm>
              <a:off x="1758100" y="4816900"/>
              <a:ext cx="206550" cy="509075"/>
            </a:xfrm>
            <a:custGeom>
              <a:avLst/>
              <a:gdLst/>
              <a:ahLst/>
              <a:cxnLst/>
              <a:rect l="l" t="t" r="r" b="b"/>
              <a:pathLst>
                <a:path w="8262" h="20363" fill="none" extrusionOk="0">
                  <a:moveTo>
                    <a:pt x="7781" y="20363"/>
                  </a:moveTo>
                  <a:cubicBezTo>
                    <a:pt x="6052" y="19979"/>
                    <a:pt x="4131" y="19403"/>
                    <a:pt x="2498" y="18826"/>
                  </a:cubicBezTo>
                  <a:cubicBezTo>
                    <a:pt x="1730" y="18538"/>
                    <a:pt x="1057" y="18250"/>
                    <a:pt x="289" y="17962"/>
                  </a:cubicBezTo>
                  <a:cubicBezTo>
                    <a:pt x="1" y="17866"/>
                    <a:pt x="289" y="18058"/>
                    <a:pt x="1" y="17578"/>
                  </a:cubicBezTo>
                  <a:cubicBezTo>
                    <a:pt x="769" y="17001"/>
                    <a:pt x="193" y="14696"/>
                    <a:pt x="289" y="13928"/>
                  </a:cubicBezTo>
                  <a:cubicBezTo>
                    <a:pt x="577" y="12487"/>
                    <a:pt x="769" y="11046"/>
                    <a:pt x="961" y="9605"/>
                  </a:cubicBezTo>
                  <a:cubicBezTo>
                    <a:pt x="1057" y="8357"/>
                    <a:pt x="1442" y="7300"/>
                    <a:pt x="1538" y="6052"/>
                  </a:cubicBezTo>
                  <a:cubicBezTo>
                    <a:pt x="1634" y="5283"/>
                    <a:pt x="1538" y="4323"/>
                    <a:pt x="1538" y="3458"/>
                  </a:cubicBezTo>
                  <a:cubicBezTo>
                    <a:pt x="1538" y="3074"/>
                    <a:pt x="1442" y="2306"/>
                    <a:pt x="1538" y="1921"/>
                  </a:cubicBezTo>
                  <a:cubicBezTo>
                    <a:pt x="1634" y="1441"/>
                    <a:pt x="2402" y="1249"/>
                    <a:pt x="2690" y="1057"/>
                  </a:cubicBezTo>
                  <a:cubicBezTo>
                    <a:pt x="3555" y="577"/>
                    <a:pt x="4611" y="96"/>
                    <a:pt x="5572" y="0"/>
                  </a:cubicBezTo>
                  <a:cubicBezTo>
                    <a:pt x="5956" y="577"/>
                    <a:pt x="6532" y="1057"/>
                    <a:pt x="6532" y="1729"/>
                  </a:cubicBezTo>
                  <a:cubicBezTo>
                    <a:pt x="6532" y="3458"/>
                    <a:pt x="7013" y="5187"/>
                    <a:pt x="7397" y="6820"/>
                  </a:cubicBezTo>
                  <a:cubicBezTo>
                    <a:pt x="7877" y="9125"/>
                    <a:pt x="7685" y="11526"/>
                    <a:pt x="7685" y="13736"/>
                  </a:cubicBezTo>
                  <a:lnTo>
                    <a:pt x="7685" y="17385"/>
                  </a:lnTo>
                  <a:cubicBezTo>
                    <a:pt x="7685" y="18442"/>
                    <a:pt x="7877" y="19210"/>
                    <a:pt x="7973" y="20171"/>
                  </a:cubicBezTo>
                  <a:cubicBezTo>
                    <a:pt x="8261" y="20075"/>
                    <a:pt x="7685" y="20363"/>
                    <a:pt x="7781" y="20363"/>
                  </a:cubicBezTo>
                  <a:close/>
                </a:path>
              </a:pathLst>
            </a:custGeom>
            <a:noFill/>
            <a:ln w="14400" cap="flat" cmpd="sng">
              <a:solidFill>
                <a:schemeClr val="accent5"/>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247"/>
        <p:cNvGrpSpPr/>
        <p:nvPr/>
      </p:nvGrpSpPr>
      <p:grpSpPr>
        <a:xfrm>
          <a:off x="0" y="0"/>
          <a:ext cx="0" cy="0"/>
          <a:chOff x="0" y="0"/>
          <a:chExt cx="0" cy="0"/>
        </a:xfrm>
      </p:grpSpPr>
      <p:sp>
        <p:nvSpPr>
          <p:cNvPr id="248" name="Google Shape;248;p14"/>
          <p:cNvSpPr/>
          <p:nvPr/>
        </p:nvSpPr>
        <p:spPr>
          <a:xfrm flipH="1">
            <a:off x="6730052" y="-806320"/>
            <a:ext cx="1900830" cy="2036168"/>
          </a:xfrm>
          <a:custGeom>
            <a:avLst/>
            <a:gdLst/>
            <a:ahLst/>
            <a:cxnLst/>
            <a:rect l="l" t="t" r="r" b="b"/>
            <a:pathLst>
              <a:path w="63203" h="67703" extrusionOk="0">
                <a:moveTo>
                  <a:pt x="49091" y="1"/>
                </a:moveTo>
                <a:cubicBezTo>
                  <a:pt x="47866" y="1"/>
                  <a:pt x="46607" y="233"/>
                  <a:pt x="45433" y="563"/>
                </a:cubicBezTo>
                <a:cubicBezTo>
                  <a:pt x="44376" y="852"/>
                  <a:pt x="43416" y="1140"/>
                  <a:pt x="42455" y="1524"/>
                </a:cubicBezTo>
                <a:cubicBezTo>
                  <a:pt x="34771" y="4405"/>
                  <a:pt x="27183" y="7479"/>
                  <a:pt x="19403" y="10072"/>
                </a:cubicBezTo>
                <a:cubicBezTo>
                  <a:pt x="15081" y="11513"/>
                  <a:pt x="10663" y="13146"/>
                  <a:pt x="7205" y="16027"/>
                </a:cubicBezTo>
                <a:cubicBezTo>
                  <a:pt x="1" y="21983"/>
                  <a:pt x="673" y="30723"/>
                  <a:pt x="2594" y="38983"/>
                </a:cubicBezTo>
                <a:cubicBezTo>
                  <a:pt x="3939" y="44458"/>
                  <a:pt x="5572" y="50029"/>
                  <a:pt x="7781" y="55312"/>
                </a:cubicBezTo>
                <a:cubicBezTo>
                  <a:pt x="8838" y="58097"/>
                  <a:pt x="10182" y="60787"/>
                  <a:pt x="12584" y="62612"/>
                </a:cubicBezTo>
                <a:cubicBezTo>
                  <a:pt x="15177" y="64629"/>
                  <a:pt x="18731" y="65013"/>
                  <a:pt x="22093" y="65301"/>
                </a:cubicBezTo>
                <a:cubicBezTo>
                  <a:pt x="30545" y="65973"/>
                  <a:pt x="39094" y="66838"/>
                  <a:pt x="47546" y="67510"/>
                </a:cubicBezTo>
                <a:cubicBezTo>
                  <a:pt x="48466" y="67621"/>
                  <a:pt x="49400" y="67703"/>
                  <a:pt x="50316" y="67703"/>
                </a:cubicBezTo>
                <a:cubicBezTo>
                  <a:pt x="51790" y="67703"/>
                  <a:pt x="53217" y="67490"/>
                  <a:pt x="54462" y="66838"/>
                </a:cubicBezTo>
                <a:cubicBezTo>
                  <a:pt x="57151" y="65397"/>
                  <a:pt x="58400" y="62420"/>
                  <a:pt x="59168" y="59346"/>
                </a:cubicBezTo>
                <a:cubicBezTo>
                  <a:pt x="63202" y="42921"/>
                  <a:pt x="59264" y="23039"/>
                  <a:pt x="55806" y="6807"/>
                </a:cubicBezTo>
                <a:cubicBezTo>
                  <a:pt x="55422" y="5270"/>
                  <a:pt x="55038" y="3637"/>
                  <a:pt x="54269" y="2388"/>
                </a:cubicBezTo>
                <a:cubicBezTo>
                  <a:pt x="52964" y="608"/>
                  <a:pt x="51071" y="1"/>
                  <a:pt x="490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4"/>
          <p:cNvSpPr/>
          <p:nvPr/>
        </p:nvSpPr>
        <p:spPr>
          <a:xfrm rot="-5400000" flipH="1">
            <a:off x="7339609" y="-847473"/>
            <a:ext cx="2312414" cy="2023552"/>
          </a:xfrm>
          <a:custGeom>
            <a:avLst/>
            <a:gdLst/>
            <a:ahLst/>
            <a:cxnLst/>
            <a:rect l="l" t="t" r="r" b="b"/>
            <a:pathLst>
              <a:path w="67236" h="58837" extrusionOk="0">
                <a:moveTo>
                  <a:pt x="24653" y="1"/>
                </a:moveTo>
                <a:cubicBezTo>
                  <a:pt x="23575" y="1"/>
                  <a:pt x="22491" y="158"/>
                  <a:pt x="21420" y="408"/>
                </a:cubicBezTo>
                <a:cubicBezTo>
                  <a:pt x="19307" y="888"/>
                  <a:pt x="17386" y="1657"/>
                  <a:pt x="15369" y="2233"/>
                </a:cubicBezTo>
                <a:cubicBezTo>
                  <a:pt x="11815" y="3289"/>
                  <a:pt x="8165" y="4058"/>
                  <a:pt x="5091" y="6459"/>
                </a:cubicBezTo>
                <a:cubicBezTo>
                  <a:pt x="2498" y="8380"/>
                  <a:pt x="577" y="11358"/>
                  <a:pt x="289" y="14527"/>
                </a:cubicBezTo>
                <a:cubicBezTo>
                  <a:pt x="1" y="17217"/>
                  <a:pt x="865" y="20002"/>
                  <a:pt x="1730" y="22692"/>
                </a:cubicBezTo>
                <a:cubicBezTo>
                  <a:pt x="3843" y="29415"/>
                  <a:pt x="5475" y="37099"/>
                  <a:pt x="8549" y="43438"/>
                </a:cubicBezTo>
                <a:cubicBezTo>
                  <a:pt x="11046" y="48721"/>
                  <a:pt x="17194" y="51699"/>
                  <a:pt x="22188" y="54100"/>
                </a:cubicBezTo>
                <a:cubicBezTo>
                  <a:pt x="25838" y="55829"/>
                  <a:pt x="29392" y="57558"/>
                  <a:pt x="33234" y="58422"/>
                </a:cubicBezTo>
                <a:cubicBezTo>
                  <a:pt x="34551" y="58708"/>
                  <a:pt x="35924" y="58836"/>
                  <a:pt x="37329" y="58836"/>
                </a:cubicBezTo>
                <a:cubicBezTo>
                  <a:pt x="44426" y="58836"/>
                  <a:pt x="52354" y="55561"/>
                  <a:pt x="58207" y="52755"/>
                </a:cubicBezTo>
                <a:cubicBezTo>
                  <a:pt x="60128" y="51795"/>
                  <a:pt x="61953" y="50642"/>
                  <a:pt x="63106" y="48817"/>
                </a:cubicBezTo>
                <a:cubicBezTo>
                  <a:pt x="67236" y="42382"/>
                  <a:pt x="59072" y="34986"/>
                  <a:pt x="54749" y="31144"/>
                </a:cubicBezTo>
                <a:cubicBezTo>
                  <a:pt x="47546" y="24709"/>
                  <a:pt x="41975" y="15680"/>
                  <a:pt x="36116" y="7996"/>
                </a:cubicBezTo>
                <a:cubicBezTo>
                  <a:pt x="34291" y="5691"/>
                  <a:pt x="32562" y="3289"/>
                  <a:pt x="29968" y="1657"/>
                </a:cubicBezTo>
                <a:cubicBezTo>
                  <a:pt x="28279" y="450"/>
                  <a:pt x="26475" y="1"/>
                  <a:pt x="24653" y="1"/>
                </a:cubicBezTo>
                <a:close/>
              </a:path>
            </a:pathLst>
          </a:custGeom>
          <a:solidFill>
            <a:srgbClr val="C0D7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 name="Google Shape;250;p14"/>
          <p:cNvGrpSpPr/>
          <p:nvPr/>
        </p:nvGrpSpPr>
        <p:grpSpPr>
          <a:xfrm flipH="1">
            <a:off x="6203497" y="-982150"/>
            <a:ext cx="3092850" cy="2766275"/>
            <a:chOff x="5200" y="3589850"/>
            <a:chExt cx="3092850" cy="2766275"/>
          </a:xfrm>
        </p:grpSpPr>
        <p:sp>
          <p:nvSpPr>
            <p:cNvPr id="251" name="Google Shape;251;p14"/>
            <p:cNvSpPr/>
            <p:nvPr/>
          </p:nvSpPr>
          <p:spPr>
            <a:xfrm>
              <a:off x="5200" y="3589850"/>
              <a:ext cx="3092850" cy="2766275"/>
            </a:xfrm>
            <a:custGeom>
              <a:avLst/>
              <a:gdLst/>
              <a:ahLst/>
              <a:cxnLst/>
              <a:rect l="l" t="t" r="r" b="b"/>
              <a:pathLst>
                <a:path w="123714" h="110651" fill="none" extrusionOk="0">
                  <a:moveTo>
                    <a:pt x="3650" y="8741"/>
                  </a:moveTo>
                  <a:lnTo>
                    <a:pt x="3650" y="8741"/>
                  </a:lnTo>
                  <a:cubicBezTo>
                    <a:pt x="9797" y="7493"/>
                    <a:pt x="16809" y="8261"/>
                    <a:pt x="23052" y="8741"/>
                  </a:cubicBezTo>
                  <a:cubicBezTo>
                    <a:pt x="28815" y="9126"/>
                    <a:pt x="34290" y="9894"/>
                    <a:pt x="40053" y="9126"/>
                  </a:cubicBezTo>
                  <a:cubicBezTo>
                    <a:pt x="46104" y="8165"/>
                    <a:pt x="51867" y="5860"/>
                    <a:pt x="57726" y="4131"/>
                  </a:cubicBezTo>
                  <a:cubicBezTo>
                    <a:pt x="71558" y="1"/>
                    <a:pt x="83756" y="4035"/>
                    <a:pt x="96723" y="9126"/>
                  </a:cubicBezTo>
                  <a:cubicBezTo>
                    <a:pt x="103542" y="11719"/>
                    <a:pt x="103446" y="17194"/>
                    <a:pt x="107192" y="22765"/>
                  </a:cubicBezTo>
                  <a:cubicBezTo>
                    <a:pt x="109017" y="25550"/>
                    <a:pt x="112187" y="27951"/>
                    <a:pt x="113532" y="30929"/>
                  </a:cubicBezTo>
                  <a:cubicBezTo>
                    <a:pt x="115453" y="35347"/>
                    <a:pt x="112667" y="43896"/>
                    <a:pt x="111515" y="48314"/>
                  </a:cubicBezTo>
                  <a:cubicBezTo>
                    <a:pt x="110746" y="51099"/>
                    <a:pt x="109786" y="53981"/>
                    <a:pt x="109594" y="56862"/>
                  </a:cubicBezTo>
                  <a:cubicBezTo>
                    <a:pt x="109209" y="62337"/>
                    <a:pt x="112379" y="65795"/>
                    <a:pt x="115453" y="69829"/>
                  </a:cubicBezTo>
                  <a:cubicBezTo>
                    <a:pt x="118814" y="74248"/>
                    <a:pt x="123713" y="81643"/>
                    <a:pt x="120543" y="87118"/>
                  </a:cubicBezTo>
                  <a:cubicBezTo>
                    <a:pt x="116797" y="93361"/>
                    <a:pt x="111226" y="98260"/>
                    <a:pt x="105752" y="103063"/>
                  </a:cubicBezTo>
                  <a:cubicBezTo>
                    <a:pt x="98932" y="109018"/>
                    <a:pt x="93841" y="110651"/>
                    <a:pt x="85293" y="107577"/>
                  </a:cubicBezTo>
                  <a:cubicBezTo>
                    <a:pt x="76840" y="104503"/>
                    <a:pt x="68292" y="101910"/>
                    <a:pt x="59551" y="99701"/>
                  </a:cubicBezTo>
                  <a:cubicBezTo>
                    <a:pt x="55421" y="98740"/>
                    <a:pt x="55229" y="97780"/>
                    <a:pt x="53404" y="93938"/>
                  </a:cubicBezTo>
                  <a:cubicBezTo>
                    <a:pt x="51675" y="90480"/>
                    <a:pt x="50138" y="87118"/>
                    <a:pt x="48506" y="83660"/>
                  </a:cubicBezTo>
                  <a:cubicBezTo>
                    <a:pt x="45144" y="76457"/>
                    <a:pt x="34386" y="76457"/>
                    <a:pt x="27663" y="74440"/>
                  </a:cubicBezTo>
                  <a:cubicBezTo>
                    <a:pt x="20843" y="72327"/>
                    <a:pt x="14120" y="70309"/>
                    <a:pt x="7300" y="68292"/>
                  </a:cubicBezTo>
                  <a:cubicBezTo>
                    <a:pt x="3170" y="67044"/>
                    <a:pt x="769" y="66083"/>
                    <a:pt x="288" y="61761"/>
                  </a:cubicBezTo>
                  <a:cubicBezTo>
                    <a:pt x="0" y="57919"/>
                    <a:pt x="0" y="54077"/>
                    <a:pt x="0" y="50235"/>
                  </a:cubicBezTo>
                  <a:cubicBezTo>
                    <a:pt x="288" y="36212"/>
                    <a:pt x="1537" y="22380"/>
                    <a:pt x="3650" y="8741"/>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4"/>
            <p:cNvSpPr/>
            <p:nvPr/>
          </p:nvSpPr>
          <p:spPr>
            <a:xfrm>
              <a:off x="209300" y="3726725"/>
              <a:ext cx="2732650" cy="2494925"/>
            </a:xfrm>
            <a:custGeom>
              <a:avLst/>
              <a:gdLst/>
              <a:ahLst/>
              <a:cxnLst/>
              <a:rect l="l" t="t" r="r" b="b"/>
              <a:pathLst>
                <a:path w="109306" h="99797" fill="none" extrusionOk="0">
                  <a:moveTo>
                    <a:pt x="51579" y="3651"/>
                  </a:moveTo>
                  <a:cubicBezTo>
                    <a:pt x="63874" y="1"/>
                    <a:pt x="74728" y="3651"/>
                    <a:pt x="86446" y="8165"/>
                  </a:cubicBezTo>
                  <a:cubicBezTo>
                    <a:pt x="92497" y="10566"/>
                    <a:pt x="92401" y="15465"/>
                    <a:pt x="95667" y="20459"/>
                  </a:cubicBezTo>
                  <a:cubicBezTo>
                    <a:pt x="97299" y="22957"/>
                    <a:pt x="100181" y="25070"/>
                    <a:pt x="101430" y="27855"/>
                  </a:cubicBezTo>
                  <a:cubicBezTo>
                    <a:pt x="102870" y="31217"/>
                    <a:pt x="101430" y="37076"/>
                    <a:pt x="100373" y="41398"/>
                  </a:cubicBezTo>
                  <a:cubicBezTo>
                    <a:pt x="100085" y="42263"/>
                    <a:pt x="99797" y="43127"/>
                    <a:pt x="99701" y="43799"/>
                  </a:cubicBezTo>
                  <a:cubicBezTo>
                    <a:pt x="99028" y="46393"/>
                    <a:pt x="98260" y="48986"/>
                    <a:pt x="98068" y="51676"/>
                  </a:cubicBezTo>
                  <a:cubicBezTo>
                    <a:pt x="97684" y="56670"/>
                    <a:pt x="100469" y="59648"/>
                    <a:pt x="103351" y="63490"/>
                  </a:cubicBezTo>
                  <a:cubicBezTo>
                    <a:pt x="104599" y="65315"/>
                    <a:pt x="106328" y="67716"/>
                    <a:pt x="107385" y="70213"/>
                  </a:cubicBezTo>
                  <a:cubicBezTo>
                    <a:pt x="108729" y="73287"/>
                    <a:pt x="109306" y="76457"/>
                    <a:pt x="107769" y="79242"/>
                  </a:cubicBezTo>
                  <a:cubicBezTo>
                    <a:pt x="106616" y="81259"/>
                    <a:pt x="105272" y="83084"/>
                    <a:pt x="103831" y="84909"/>
                  </a:cubicBezTo>
                  <a:cubicBezTo>
                    <a:pt x="101045" y="88175"/>
                    <a:pt x="97780" y="91056"/>
                    <a:pt x="94706" y="93938"/>
                  </a:cubicBezTo>
                  <a:cubicBezTo>
                    <a:pt x="92977" y="95378"/>
                    <a:pt x="91344" y="96531"/>
                    <a:pt x="89904" y="97395"/>
                  </a:cubicBezTo>
                  <a:cubicBezTo>
                    <a:pt x="85773" y="99701"/>
                    <a:pt x="81931" y="99797"/>
                    <a:pt x="76360" y="97876"/>
                  </a:cubicBezTo>
                  <a:cubicBezTo>
                    <a:pt x="68772" y="95090"/>
                    <a:pt x="60992" y="92785"/>
                    <a:pt x="53116" y="90768"/>
                  </a:cubicBezTo>
                  <a:cubicBezTo>
                    <a:pt x="49562" y="89807"/>
                    <a:pt x="49274" y="88943"/>
                    <a:pt x="47641" y="85581"/>
                  </a:cubicBezTo>
                  <a:cubicBezTo>
                    <a:pt x="46585" y="83372"/>
                    <a:pt x="45432" y="81067"/>
                    <a:pt x="44280" y="78762"/>
                  </a:cubicBezTo>
                  <a:cubicBezTo>
                    <a:pt x="43895" y="77897"/>
                    <a:pt x="43511" y="77225"/>
                    <a:pt x="43223" y="76360"/>
                  </a:cubicBezTo>
                  <a:cubicBezTo>
                    <a:pt x="40053" y="70021"/>
                    <a:pt x="30544" y="69925"/>
                    <a:pt x="24589" y="68100"/>
                  </a:cubicBezTo>
                  <a:cubicBezTo>
                    <a:pt x="23725" y="67812"/>
                    <a:pt x="23149" y="67620"/>
                    <a:pt x="22284" y="67332"/>
                  </a:cubicBezTo>
                  <a:cubicBezTo>
                    <a:pt x="17097" y="65699"/>
                    <a:pt x="11719" y="63874"/>
                    <a:pt x="6436" y="62145"/>
                  </a:cubicBezTo>
                  <a:cubicBezTo>
                    <a:pt x="2882" y="60992"/>
                    <a:pt x="673" y="60128"/>
                    <a:pt x="289" y="56190"/>
                  </a:cubicBezTo>
                  <a:cubicBezTo>
                    <a:pt x="0" y="52732"/>
                    <a:pt x="0" y="49082"/>
                    <a:pt x="96" y="45624"/>
                  </a:cubicBezTo>
                  <a:cubicBezTo>
                    <a:pt x="192" y="39861"/>
                    <a:pt x="577" y="34098"/>
                    <a:pt x="961" y="28335"/>
                  </a:cubicBezTo>
                  <a:cubicBezTo>
                    <a:pt x="1249" y="24013"/>
                    <a:pt x="1729" y="19691"/>
                    <a:pt x="2210" y="15465"/>
                  </a:cubicBezTo>
                  <a:cubicBezTo>
                    <a:pt x="2594" y="12967"/>
                    <a:pt x="2882" y="10470"/>
                    <a:pt x="3362" y="8069"/>
                  </a:cubicBezTo>
                  <a:cubicBezTo>
                    <a:pt x="8357" y="6916"/>
                    <a:pt x="14216" y="7589"/>
                    <a:pt x="19499" y="7877"/>
                  </a:cubicBezTo>
                  <a:cubicBezTo>
                    <a:pt x="19883" y="7877"/>
                    <a:pt x="20267" y="7877"/>
                    <a:pt x="20651" y="8069"/>
                  </a:cubicBezTo>
                  <a:cubicBezTo>
                    <a:pt x="25742" y="8357"/>
                    <a:pt x="30737" y="9125"/>
                    <a:pt x="36019" y="8261"/>
                  </a:cubicBezTo>
                  <a:cubicBezTo>
                    <a:pt x="41110" y="7204"/>
                    <a:pt x="46297" y="5187"/>
                    <a:pt x="51579" y="3651"/>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4"/>
            <p:cNvSpPr/>
            <p:nvPr/>
          </p:nvSpPr>
          <p:spPr>
            <a:xfrm>
              <a:off x="399000" y="3861200"/>
              <a:ext cx="2420500" cy="2245200"/>
            </a:xfrm>
            <a:custGeom>
              <a:avLst/>
              <a:gdLst/>
              <a:ahLst/>
              <a:cxnLst/>
              <a:rect l="l" t="t" r="r" b="b"/>
              <a:pathLst>
                <a:path w="96820" h="89808" fill="none" extrusionOk="0">
                  <a:moveTo>
                    <a:pt x="46009" y="3170"/>
                  </a:moveTo>
                  <a:cubicBezTo>
                    <a:pt x="56862" y="0"/>
                    <a:pt x="66467" y="3266"/>
                    <a:pt x="76553" y="7204"/>
                  </a:cubicBezTo>
                  <a:cubicBezTo>
                    <a:pt x="81931" y="9413"/>
                    <a:pt x="81835" y="13736"/>
                    <a:pt x="84717" y="18058"/>
                  </a:cubicBezTo>
                  <a:cubicBezTo>
                    <a:pt x="86158" y="20363"/>
                    <a:pt x="88655" y="22380"/>
                    <a:pt x="89711" y="24781"/>
                  </a:cubicBezTo>
                  <a:cubicBezTo>
                    <a:pt x="91056" y="27855"/>
                    <a:pt x="89808" y="33138"/>
                    <a:pt x="88847" y="36980"/>
                  </a:cubicBezTo>
                  <a:cubicBezTo>
                    <a:pt x="88655" y="37748"/>
                    <a:pt x="88559" y="38420"/>
                    <a:pt x="88367" y="39189"/>
                  </a:cubicBezTo>
                  <a:cubicBezTo>
                    <a:pt x="87790" y="41494"/>
                    <a:pt x="87118" y="43895"/>
                    <a:pt x="86926" y="46297"/>
                  </a:cubicBezTo>
                  <a:cubicBezTo>
                    <a:pt x="86638" y="50811"/>
                    <a:pt x="89135" y="53596"/>
                    <a:pt x="91536" y="56958"/>
                  </a:cubicBezTo>
                  <a:cubicBezTo>
                    <a:pt x="92689" y="58591"/>
                    <a:pt x="94130" y="60800"/>
                    <a:pt x="95090" y="63105"/>
                  </a:cubicBezTo>
                  <a:cubicBezTo>
                    <a:pt x="96339" y="65795"/>
                    <a:pt x="96819" y="68676"/>
                    <a:pt x="95474" y="71270"/>
                  </a:cubicBezTo>
                  <a:cubicBezTo>
                    <a:pt x="94514" y="72999"/>
                    <a:pt x="93361" y="74727"/>
                    <a:pt x="92017" y="76360"/>
                  </a:cubicBezTo>
                  <a:cubicBezTo>
                    <a:pt x="89615" y="79434"/>
                    <a:pt x="86830" y="82027"/>
                    <a:pt x="84044" y="84525"/>
                  </a:cubicBezTo>
                  <a:cubicBezTo>
                    <a:pt x="82604" y="85869"/>
                    <a:pt x="81067" y="86926"/>
                    <a:pt x="79722" y="87694"/>
                  </a:cubicBezTo>
                  <a:cubicBezTo>
                    <a:pt x="76168" y="89615"/>
                    <a:pt x="72711" y="89807"/>
                    <a:pt x="67716" y="88078"/>
                  </a:cubicBezTo>
                  <a:cubicBezTo>
                    <a:pt x="60992" y="85677"/>
                    <a:pt x="54077" y="83564"/>
                    <a:pt x="47065" y="81835"/>
                  </a:cubicBezTo>
                  <a:cubicBezTo>
                    <a:pt x="43895" y="80971"/>
                    <a:pt x="43607" y="80202"/>
                    <a:pt x="42167" y="77225"/>
                  </a:cubicBezTo>
                  <a:cubicBezTo>
                    <a:pt x="41206" y="75208"/>
                    <a:pt x="40149" y="73191"/>
                    <a:pt x="39189" y="71270"/>
                  </a:cubicBezTo>
                  <a:cubicBezTo>
                    <a:pt x="38805" y="70501"/>
                    <a:pt x="38421" y="69925"/>
                    <a:pt x="38132" y="69157"/>
                  </a:cubicBezTo>
                  <a:cubicBezTo>
                    <a:pt x="35347" y="63586"/>
                    <a:pt x="26894" y="63394"/>
                    <a:pt x="21516" y="61857"/>
                  </a:cubicBezTo>
                  <a:cubicBezTo>
                    <a:pt x="20843" y="61665"/>
                    <a:pt x="20171" y="61473"/>
                    <a:pt x="19499" y="61280"/>
                  </a:cubicBezTo>
                  <a:cubicBezTo>
                    <a:pt x="15080" y="59744"/>
                    <a:pt x="10278" y="57919"/>
                    <a:pt x="5667" y="56190"/>
                  </a:cubicBezTo>
                  <a:cubicBezTo>
                    <a:pt x="2594" y="55133"/>
                    <a:pt x="673" y="54269"/>
                    <a:pt x="289" y="50715"/>
                  </a:cubicBezTo>
                  <a:cubicBezTo>
                    <a:pt x="0" y="47545"/>
                    <a:pt x="0" y="44376"/>
                    <a:pt x="0" y="41206"/>
                  </a:cubicBezTo>
                  <a:cubicBezTo>
                    <a:pt x="192" y="36019"/>
                    <a:pt x="481" y="30736"/>
                    <a:pt x="865" y="25646"/>
                  </a:cubicBezTo>
                  <a:cubicBezTo>
                    <a:pt x="1249" y="21804"/>
                    <a:pt x="1633" y="17770"/>
                    <a:pt x="2113" y="13928"/>
                  </a:cubicBezTo>
                  <a:cubicBezTo>
                    <a:pt x="2306" y="11815"/>
                    <a:pt x="2690" y="9413"/>
                    <a:pt x="3074" y="7204"/>
                  </a:cubicBezTo>
                  <a:cubicBezTo>
                    <a:pt x="7492" y="6244"/>
                    <a:pt x="12679" y="6724"/>
                    <a:pt x="17289" y="7012"/>
                  </a:cubicBezTo>
                  <a:cubicBezTo>
                    <a:pt x="17674" y="7012"/>
                    <a:pt x="18058" y="7012"/>
                    <a:pt x="18250" y="7108"/>
                  </a:cubicBezTo>
                  <a:cubicBezTo>
                    <a:pt x="22860" y="7396"/>
                    <a:pt x="27279" y="7973"/>
                    <a:pt x="31889" y="7204"/>
                  </a:cubicBezTo>
                  <a:cubicBezTo>
                    <a:pt x="36788" y="6436"/>
                    <a:pt x="41302" y="4611"/>
                    <a:pt x="46009" y="3170"/>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4"/>
            <p:cNvSpPr/>
            <p:nvPr/>
          </p:nvSpPr>
          <p:spPr>
            <a:xfrm>
              <a:off x="595900" y="4000475"/>
              <a:ext cx="2093925" cy="2000275"/>
            </a:xfrm>
            <a:custGeom>
              <a:avLst/>
              <a:gdLst/>
              <a:ahLst/>
              <a:cxnLst/>
              <a:rect l="l" t="t" r="r" b="b"/>
              <a:pathLst>
                <a:path w="83757" h="80011" fill="none" extrusionOk="0">
                  <a:moveTo>
                    <a:pt x="40054" y="2594"/>
                  </a:moveTo>
                  <a:cubicBezTo>
                    <a:pt x="49370" y="0"/>
                    <a:pt x="57631" y="2882"/>
                    <a:pt x="66371" y="6340"/>
                  </a:cubicBezTo>
                  <a:cubicBezTo>
                    <a:pt x="70886" y="8165"/>
                    <a:pt x="70886" y="11911"/>
                    <a:pt x="73287" y="15753"/>
                  </a:cubicBezTo>
                  <a:cubicBezTo>
                    <a:pt x="74632" y="17770"/>
                    <a:pt x="76649" y="19499"/>
                    <a:pt x="77609" y="21804"/>
                  </a:cubicBezTo>
                  <a:cubicBezTo>
                    <a:pt x="78762" y="24589"/>
                    <a:pt x="77801" y="29296"/>
                    <a:pt x="76937" y="32753"/>
                  </a:cubicBezTo>
                  <a:cubicBezTo>
                    <a:pt x="76841" y="33426"/>
                    <a:pt x="76553" y="34098"/>
                    <a:pt x="76457" y="34674"/>
                  </a:cubicBezTo>
                  <a:cubicBezTo>
                    <a:pt x="75976" y="36691"/>
                    <a:pt x="75400" y="38709"/>
                    <a:pt x="75208" y="40918"/>
                  </a:cubicBezTo>
                  <a:cubicBezTo>
                    <a:pt x="75016" y="44952"/>
                    <a:pt x="77129" y="47353"/>
                    <a:pt x="79242" y="50523"/>
                  </a:cubicBezTo>
                  <a:cubicBezTo>
                    <a:pt x="80203" y="52060"/>
                    <a:pt x="81355" y="53981"/>
                    <a:pt x="82316" y="55998"/>
                  </a:cubicBezTo>
                  <a:cubicBezTo>
                    <a:pt x="83276" y="58399"/>
                    <a:pt x="83756" y="61088"/>
                    <a:pt x="82700" y="63393"/>
                  </a:cubicBezTo>
                  <a:cubicBezTo>
                    <a:pt x="81835" y="65026"/>
                    <a:pt x="80779" y="66467"/>
                    <a:pt x="79722" y="68004"/>
                  </a:cubicBezTo>
                  <a:cubicBezTo>
                    <a:pt x="77609" y="70789"/>
                    <a:pt x="75208" y="73094"/>
                    <a:pt x="72999" y="75496"/>
                  </a:cubicBezTo>
                  <a:cubicBezTo>
                    <a:pt x="71750" y="76552"/>
                    <a:pt x="70309" y="77513"/>
                    <a:pt x="69253" y="78281"/>
                  </a:cubicBezTo>
                  <a:cubicBezTo>
                    <a:pt x="66083" y="79914"/>
                    <a:pt x="63010" y="80010"/>
                    <a:pt x="58783" y="78473"/>
                  </a:cubicBezTo>
                  <a:cubicBezTo>
                    <a:pt x="52924" y="76456"/>
                    <a:pt x="46873" y="74631"/>
                    <a:pt x="40822" y="73094"/>
                  </a:cubicBezTo>
                  <a:cubicBezTo>
                    <a:pt x="38036" y="72326"/>
                    <a:pt x="37748" y="71750"/>
                    <a:pt x="36500" y="69156"/>
                  </a:cubicBezTo>
                  <a:cubicBezTo>
                    <a:pt x="35635" y="67331"/>
                    <a:pt x="34675" y="65603"/>
                    <a:pt x="33810" y="63970"/>
                  </a:cubicBezTo>
                  <a:cubicBezTo>
                    <a:pt x="33426" y="63393"/>
                    <a:pt x="33234" y="62721"/>
                    <a:pt x="32850" y="62145"/>
                  </a:cubicBezTo>
                  <a:cubicBezTo>
                    <a:pt x="30352" y="57246"/>
                    <a:pt x="23149" y="57246"/>
                    <a:pt x="18346" y="55805"/>
                  </a:cubicBezTo>
                  <a:cubicBezTo>
                    <a:pt x="17578" y="55517"/>
                    <a:pt x="17290" y="55517"/>
                    <a:pt x="16521" y="55229"/>
                  </a:cubicBezTo>
                  <a:cubicBezTo>
                    <a:pt x="12775" y="53788"/>
                    <a:pt x="8645" y="51867"/>
                    <a:pt x="4803" y="50427"/>
                  </a:cubicBezTo>
                  <a:cubicBezTo>
                    <a:pt x="2018" y="49274"/>
                    <a:pt x="481" y="48506"/>
                    <a:pt x="193" y="45336"/>
                  </a:cubicBezTo>
                  <a:cubicBezTo>
                    <a:pt x="1" y="42551"/>
                    <a:pt x="1" y="39669"/>
                    <a:pt x="97" y="36788"/>
                  </a:cubicBezTo>
                  <a:cubicBezTo>
                    <a:pt x="193" y="32177"/>
                    <a:pt x="577" y="27567"/>
                    <a:pt x="961" y="22860"/>
                  </a:cubicBezTo>
                  <a:cubicBezTo>
                    <a:pt x="1153" y="19402"/>
                    <a:pt x="1537" y="15945"/>
                    <a:pt x="1922" y="12583"/>
                  </a:cubicBezTo>
                  <a:cubicBezTo>
                    <a:pt x="2114" y="10662"/>
                    <a:pt x="2402" y="8453"/>
                    <a:pt x="2594" y="6532"/>
                  </a:cubicBezTo>
                  <a:cubicBezTo>
                    <a:pt x="6436" y="5763"/>
                    <a:pt x="11046" y="6052"/>
                    <a:pt x="15080" y="6244"/>
                  </a:cubicBezTo>
                  <a:lnTo>
                    <a:pt x="15945" y="6244"/>
                  </a:lnTo>
                  <a:cubicBezTo>
                    <a:pt x="19883" y="6436"/>
                    <a:pt x="23725" y="6916"/>
                    <a:pt x="27663" y="6244"/>
                  </a:cubicBezTo>
                  <a:cubicBezTo>
                    <a:pt x="32081" y="5379"/>
                    <a:pt x="36115" y="3842"/>
                    <a:pt x="40054" y="2594"/>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4"/>
            <p:cNvSpPr/>
            <p:nvPr/>
          </p:nvSpPr>
          <p:spPr>
            <a:xfrm>
              <a:off x="797600" y="4134950"/>
              <a:ext cx="1769750" cy="1748125"/>
            </a:xfrm>
            <a:custGeom>
              <a:avLst/>
              <a:gdLst/>
              <a:ahLst/>
              <a:cxnLst/>
              <a:rect l="l" t="t" r="r" b="b"/>
              <a:pathLst>
                <a:path w="70790" h="69925" fill="none" extrusionOk="0">
                  <a:moveTo>
                    <a:pt x="34099" y="2209"/>
                  </a:moveTo>
                  <a:cubicBezTo>
                    <a:pt x="41879" y="0"/>
                    <a:pt x="48794" y="2401"/>
                    <a:pt x="56190" y="5379"/>
                  </a:cubicBezTo>
                  <a:cubicBezTo>
                    <a:pt x="60032" y="7012"/>
                    <a:pt x="60032" y="10085"/>
                    <a:pt x="62049" y="13351"/>
                  </a:cubicBezTo>
                  <a:cubicBezTo>
                    <a:pt x="63106" y="15176"/>
                    <a:pt x="64931" y="16809"/>
                    <a:pt x="65603" y="18730"/>
                  </a:cubicBezTo>
                  <a:cubicBezTo>
                    <a:pt x="66564" y="21227"/>
                    <a:pt x="65795" y="25261"/>
                    <a:pt x="65123" y="28335"/>
                  </a:cubicBezTo>
                  <a:cubicBezTo>
                    <a:pt x="65027" y="28911"/>
                    <a:pt x="64931" y="29584"/>
                    <a:pt x="64835" y="30064"/>
                  </a:cubicBezTo>
                  <a:cubicBezTo>
                    <a:pt x="64451" y="31793"/>
                    <a:pt x="63970" y="33618"/>
                    <a:pt x="63874" y="35539"/>
                  </a:cubicBezTo>
                  <a:cubicBezTo>
                    <a:pt x="63586" y="38997"/>
                    <a:pt x="65411" y="41302"/>
                    <a:pt x="67044" y="44087"/>
                  </a:cubicBezTo>
                  <a:cubicBezTo>
                    <a:pt x="67908" y="45336"/>
                    <a:pt x="68869" y="47161"/>
                    <a:pt x="69637" y="48890"/>
                  </a:cubicBezTo>
                  <a:cubicBezTo>
                    <a:pt x="70406" y="51003"/>
                    <a:pt x="70790" y="53308"/>
                    <a:pt x="69829" y="55229"/>
                  </a:cubicBezTo>
                  <a:cubicBezTo>
                    <a:pt x="69157" y="56670"/>
                    <a:pt x="68293" y="58014"/>
                    <a:pt x="67332" y="59359"/>
                  </a:cubicBezTo>
                  <a:cubicBezTo>
                    <a:pt x="65507" y="61760"/>
                    <a:pt x="63682" y="63873"/>
                    <a:pt x="61761" y="66083"/>
                  </a:cubicBezTo>
                  <a:cubicBezTo>
                    <a:pt x="60801" y="67043"/>
                    <a:pt x="59552" y="67812"/>
                    <a:pt x="58688" y="68484"/>
                  </a:cubicBezTo>
                  <a:cubicBezTo>
                    <a:pt x="55902" y="69733"/>
                    <a:pt x="53405" y="69925"/>
                    <a:pt x="49659" y="68580"/>
                  </a:cubicBezTo>
                  <a:cubicBezTo>
                    <a:pt x="44664" y="66755"/>
                    <a:pt x="39477" y="65218"/>
                    <a:pt x="34291" y="63873"/>
                  </a:cubicBezTo>
                  <a:cubicBezTo>
                    <a:pt x="31889" y="63297"/>
                    <a:pt x="31697" y="62721"/>
                    <a:pt x="30545" y="60608"/>
                  </a:cubicBezTo>
                  <a:cubicBezTo>
                    <a:pt x="29872" y="59167"/>
                    <a:pt x="29008" y="57726"/>
                    <a:pt x="28336" y="56189"/>
                  </a:cubicBezTo>
                  <a:cubicBezTo>
                    <a:pt x="28047" y="55709"/>
                    <a:pt x="27855" y="55229"/>
                    <a:pt x="27471" y="54653"/>
                  </a:cubicBezTo>
                  <a:cubicBezTo>
                    <a:pt x="25262" y="50523"/>
                    <a:pt x="19019" y="50426"/>
                    <a:pt x="15081" y="49274"/>
                  </a:cubicBezTo>
                  <a:cubicBezTo>
                    <a:pt x="14504" y="48986"/>
                    <a:pt x="14120" y="48986"/>
                    <a:pt x="13544" y="48602"/>
                  </a:cubicBezTo>
                  <a:cubicBezTo>
                    <a:pt x="10566" y="47353"/>
                    <a:pt x="7012" y="45432"/>
                    <a:pt x="3843" y="43991"/>
                  </a:cubicBezTo>
                  <a:cubicBezTo>
                    <a:pt x="1538" y="42935"/>
                    <a:pt x="193" y="42166"/>
                    <a:pt x="97" y="39381"/>
                  </a:cubicBezTo>
                  <a:cubicBezTo>
                    <a:pt x="1" y="36883"/>
                    <a:pt x="1" y="34482"/>
                    <a:pt x="97" y="31985"/>
                  </a:cubicBezTo>
                  <a:cubicBezTo>
                    <a:pt x="193" y="27855"/>
                    <a:pt x="577" y="23917"/>
                    <a:pt x="961" y="19786"/>
                  </a:cubicBezTo>
                  <a:cubicBezTo>
                    <a:pt x="1153" y="16809"/>
                    <a:pt x="1442" y="13831"/>
                    <a:pt x="1730" y="10662"/>
                  </a:cubicBezTo>
                  <a:cubicBezTo>
                    <a:pt x="2018" y="9029"/>
                    <a:pt x="2114" y="7108"/>
                    <a:pt x="2402" y="5379"/>
                  </a:cubicBezTo>
                  <a:cubicBezTo>
                    <a:pt x="5572" y="4611"/>
                    <a:pt x="9414" y="4899"/>
                    <a:pt x="12968" y="5091"/>
                  </a:cubicBezTo>
                  <a:lnTo>
                    <a:pt x="13640" y="5091"/>
                  </a:lnTo>
                  <a:cubicBezTo>
                    <a:pt x="17002" y="5187"/>
                    <a:pt x="20267" y="5571"/>
                    <a:pt x="23725" y="4899"/>
                  </a:cubicBezTo>
                  <a:cubicBezTo>
                    <a:pt x="27183" y="4611"/>
                    <a:pt x="30545" y="3266"/>
                    <a:pt x="34099" y="2209"/>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4"/>
            <p:cNvSpPr/>
            <p:nvPr/>
          </p:nvSpPr>
          <p:spPr>
            <a:xfrm>
              <a:off x="989700" y="4276625"/>
              <a:ext cx="1455200" cy="1498400"/>
            </a:xfrm>
            <a:custGeom>
              <a:avLst/>
              <a:gdLst/>
              <a:ahLst/>
              <a:cxnLst/>
              <a:rect l="l" t="t" r="r" b="b"/>
              <a:pathLst>
                <a:path w="58208" h="59936" fill="none" extrusionOk="0">
                  <a:moveTo>
                    <a:pt x="28432" y="1537"/>
                  </a:moveTo>
                  <a:cubicBezTo>
                    <a:pt x="34675" y="0"/>
                    <a:pt x="40342" y="1921"/>
                    <a:pt x="46201" y="4418"/>
                  </a:cubicBezTo>
                  <a:cubicBezTo>
                    <a:pt x="49275" y="5763"/>
                    <a:pt x="49467" y="8260"/>
                    <a:pt x="50908" y="10950"/>
                  </a:cubicBezTo>
                  <a:cubicBezTo>
                    <a:pt x="51868" y="12487"/>
                    <a:pt x="53117" y="13927"/>
                    <a:pt x="53789" y="15752"/>
                  </a:cubicBezTo>
                  <a:cubicBezTo>
                    <a:pt x="54557" y="17865"/>
                    <a:pt x="53981" y="21323"/>
                    <a:pt x="53501" y="24013"/>
                  </a:cubicBezTo>
                  <a:cubicBezTo>
                    <a:pt x="53405" y="24493"/>
                    <a:pt x="53309" y="24973"/>
                    <a:pt x="53309" y="25453"/>
                  </a:cubicBezTo>
                  <a:cubicBezTo>
                    <a:pt x="53021" y="26990"/>
                    <a:pt x="52540" y="28527"/>
                    <a:pt x="52540" y="30256"/>
                  </a:cubicBezTo>
                  <a:cubicBezTo>
                    <a:pt x="52444" y="33233"/>
                    <a:pt x="53885" y="35251"/>
                    <a:pt x="55230" y="37652"/>
                  </a:cubicBezTo>
                  <a:cubicBezTo>
                    <a:pt x="55902" y="38900"/>
                    <a:pt x="56671" y="40341"/>
                    <a:pt x="57247" y="41878"/>
                  </a:cubicBezTo>
                  <a:cubicBezTo>
                    <a:pt x="57919" y="43799"/>
                    <a:pt x="58207" y="45720"/>
                    <a:pt x="57439" y="47449"/>
                  </a:cubicBezTo>
                  <a:cubicBezTo>
                    <a:pt x="56863" y="48698"/>
                    <a:pt x="56190" y="49850"/>
                    <a:pt x="55422" y="51003"/>
                  </a:cubicBezTo>
                  <a:cubicBezTo>
                    <a:pt x="53981" y="53212"/>
                    <a:pt x="52540" y="54941"/>
                    <a:pt x="51100" y="56862"/>
                  </a:cubicBezTo>
                  <a:cubicBezTo>
                    <a:pt x="50235" y="57630"/>
                    <a:pt x="49179" y="58495"/>
                    <a:pt x="48506" y="58783"/>
                  </a:cubicBezTo>
                  <a:cubicBezTo>
                    <a:pt x="46201" y="59935"/>
                    <a:pt x="43992" y="59935"/>
                    <a:pt x="41014" y="58975"/>
                  </a:cubicBezTo>
                  <a:cubicBezTo>
                    <a:pt x="36788" y="57534"/>
                    <a:pt x="32466" y="56189"/>
                    <a:pt x="28144" y="55133"/>
                  </a:cubicBezTo>
                  <a:cubicBezTo>
                    <a:pt x="26223" y="54653"/>
                    <a:pt x="26030" y="54172"/>
                    <a:pt x="25070" y="52443"/>
                  </a:cubicBezTo>
                  <a:cubicBezTo>
                    <a:pt x="24302" y="51291"/>
                    <a:pt x="23725" y="50042"/>
                    <a:pt x="23053" y="48890"/>
                  </a:cubicBezTo>
                  <a:cubicBezTo>
                    <a:pt x="22765" y="48505"/>
                    <a:pt x="22573" y="48025"/>
                    <a:pt x="22284" y="47641"/>
                  </a:cubicBezTo>
                  <a:cubicBezTo>
                    <a:pt x="20363" y="44279"/>
                    <a:pt x="15369" y="44183"/>
                    <a:pt x="12007" y="43127"/>
                  </a:cubicBezTo>
                  <a:cubicBezTo>
                    <a:pt x="11335" y="42838"/>
                    <a:pt x="11239" y="42935"/>
                    <a:pt x="10662" y="42550"/>
                  </a:cubicBezTo>
                  <a:cubicBezTo>
                    <a:pt x="8453" y="41398"/>
                    <a:pt x="5476" y="39477"/>
                    <a:pt x="2978" y="38132"/>
                  </a:cubicBezTo>
                  <a:cubicBezTo>
                    <a:pt x="1153" y="37172"/>
                    <a:pt x="193" y="36499"/>
                    <a:pt x="97" y="34098"/>
                  </a:cubicBezTo>
                  <a:cubicBezTo>
                    <a:pt x="1" y="31889"/>
                    <a:pt x="97" y="29776"/>
                    <a:pt x="97" y="27566"/>
                  </a:cubicBezTo>
                  <a:cubicBezTo>
                    <a:pt x="193" y="24109"/>
                    <a:pt x="577" y="20651"/>
                    <a:pt x="769" y="17193"/>
                  </a:cubicBezTo>
                  <a:cubicBezTo>
                    <a:pt x="1057" y="14504"/>
                    <a:pt x="1153" y="12006"/>
                    <a:pt x="1538" y="9317"/>
                  </a:cubicBezTo>
                  <a:cubicBezTo>
                    <a:pt x="1634" y="7876"/>
                    <a:pt x="1730" y="6243"/>
                    <a:pt x="2018" y="4803"/>
                  </a:cubicBezTo>
                  <a:cubicBezTo>
                    <a:pt x="4611" y="4034"/>
                    <a:pt x="7877" y="4130"/>
                    <a:pt x="10662" y="4322"/>
                  </a:cubicBezTo>
                  <a:lnTo>
                    <a:pt x="11239" y="4322"/>
                  </a:lnTo>
                  <a:cubicBezTo>
                    <a:pt x="14024" y="4322"/>
                    <a:pt x="16810" y="4514"/>
                    <a:pt x="19499" y="4034"/>
                  </a:cubicBezTo>
                  <a:cubicBezTo>
                    <a:pt x="22765" y="3458"/>
                    <a:pt x="25550" y="2401"/>
                    <a:pt x="28432" y="1537"/>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4"/>
            <p:cNvSpPr/>
            <p:nvPr/>
          </p:nvSpPr>
          <p:spPr>
            <a:xfrm>
              <a:off x="1189000" y="4411075"/>
              <a:ext cx="1138225" cy="1246275"/>
            </a:xfrm>
            <a:custGeom>
              <a:avLst/>
              <a:gdLst/>
              <a:ahLst/>
              <a:cxnLst/>
              <a:rect l="l" t="t" r="r" b="b"/>
              <a:pathLst>
                <a:path w="45529" h="49851" fill="none" extrusionOk="0">
                  <a:moveTo>
                    <a:pt x="22477" y="1057"/>
                  </a:moveTo>
                  <a:cubicBezTo>
                    <a:pt x="27279" y="1"/>
                    <a:pt x="31602" y="1538"/>
                    <a:pt x="36020" y="3459"/>
                  </a:cubicBezTo>
                  <a:cubicBezTo>
                    <a:pt x="38421" y="4611"/>
                    <a:pt x="38613" y="6340"/>
                    <a:pt x="39670" y="8357"/>
                  </a:cubicBezTo>
                  <a:cubicBezTo>
                    <a:pt x="40342" y="9702"/>
                    <a:pt x="41495" y="11047"/>
                    <a:pt x="41975" y="12487"/>
                  </a:cubicBezTo>
                  <a:cubicBezTo>
                    <a:pt x="42551" y="14408"/>
                    <a:pt x="42167" y="17194"/>
                    <a:pt x="41975" y="19499"/>
                  </a:cubicBezTo>
                  <a:cubicBezTo>
                    <a:pt x="41975" y="19979"/>
                    <a:pt x="41783" y="20267"/>
                    <a:pt x="41783" y="20652"/>
                  </a:cubicBezTo>
                  <a:cubicBezTo>
                    <a:pt x="41591" y="21996"/>
                    <a:pt x="41303" y="23341"/>
                    <a:pt x="41303" y="24590"/>
                  </a:cubicBezTo>
                  <a:cubicBezTo>
                    <a:pt x="41207" y="27183"/>
                    <a:pt x="42263" y="28816"/>
                    <a:pt x="43224" y="30833"/>
                  </a:cubicBezTo>
                  <a:cubicBezTo>
                    <a:pt x="43704" y="31986"/>
                    <a:pt x="44376" y="33138"/>
                    <a:pt x="44857" y="34483"/>
                  </a:cubicBezTo>
                  <a:cubicBezTo>
                    <a:pt x="45337" y="36020"/>
                    <a:pt x="45529" y="37749"/>
                    <a:pt x="44953" y="39189"/>
                  </a:cubicBezTo>
                  <a:cubicBezTo>
                    <a:pt x="44472" y="40246"/>
                    <a:pt x="43992" y="41206"/>
                    <a:pt x="43416" y="42263"/>
                  </a:cubicBezTo>
                  <a:cubicBezTo>
                    <a:pt x="42263" y="44184"/>
                    <a:pt x="41207" y="45721"/>
                    <a:pt x="40246" y="47450"/>
                  </a:cubicBezTo>
                  <a:cubicBezTo>
                    <a:pt x="39670" y="48026"/>
                    <a:pt x="38709" y="48602"/>
                    <a:pt x="38229" y="48986"/>
                  </a:cubicBezTo>
                  <a:cubicBezTo>
                    <a:pt x="36404" y="49851"/>
                    <a:pt x="34579" y="49851"/>
                    <a:pt x="32370" y="48986"/>
                  </a:cubicBezTo>
                  <a:cubicBezTo>
                    <a:pt x="29008" y="47930"/>
                    <a:pt x="25646" y="46873"/>
                    <a:pt x="22093" y="45913"/>
                  </a:cubicBezTo>
                  <a:cubicBezTo>
                    <a:pt x="20556" y="45529"/>
                    <a:pt x="20364" y="45144"/>
                    <a:pt x="19595" y="43800"/>
                  </a:cubicBezTo>
                  <a:cubicBezTo>
                    <a:pt x="19019" y="42839"/>
                    <a:pt x="18539" y="42071"/>
                    <a:pt x="17962" y="41110"/>
                  </a:cubicBezTo>
                  <a:cubicBezTo>
                    <a:pt x="17674" y="40726"/>
                    <a:pt x="17578" y="40438"/>
                    <a:pt x="17290" y="40150"/>
                  </a:cubicBezTo>
                  <a:cubicBezTo>
                    <a:pt x="15753" y="37557"/>
                    <a:pt x="11815" y="37364"/>
                    <a:pt x="9030" y="36500"/>
                  </a:cubicBezTo>
                  <a:cubicBezTo>
                    <a:pt x="8453" y="36404"/>
                    <a:pt x="8549" y="36404"/>
                    <a:pt x="7973" y="36020"/>
                  </a:cubicBezTo>
                  <a:cubicBezTo>
                    <a:pt x="6532" y="35059"/>
                    <a:pt x="4131" y="32946"/>
                    <a:pt x="2306" y="31697"/>
                  </a:cubicBezTo>
                  <a:cubicBezTo>
                    <a:pt x="961" y="30833"/>
                    <a:pt x="289" y="30065"/>
                    <a:pt x="193" y="28240"/>
                  </a:cubicBezTo>
                  <a:cubicBezTo>
                    <a:pt x="1" y="26415"/>
                    <a:pt x="193" y="24590"/>
                    <a:pt x="289" y="22861"/>
                  </a:cubicBezTo>
                  <a:cubicBezTo>
                    <a:pt x="385" y="19979"/>
                    <a:pt x="769" y="17098"/>
                    <a:pt x="961" y="14216"/>
                  </a:cubicBezTo>
                  <a:cubicBezTo>
                    <a:pt x="1250" y="12007"/>
                    <a:pt x="1346" y="9894"/>
                    <a:pt x="1442" y="7685"/>
                  </a:cubicBezTo>
                  <a:cubicBezTo>
                    <a:pt x="1634" y="6532"/>
                    <a:pt x="1634" y="5092"/>
                    <a:pt x="1826" y="3939"/>
                  </a:cubicBezTo>
                  <a:cubicBezTo>
                    <a:pt x="3843" y="3267"/>
                    <a:pt x="6340" y="3363"/>
                    <a:pt x="8646" y="3363"/>
                  </a:cubicBezTo>
                  <a:lnTo>
                    <a:pt x="9126" y="3363"/>
                  </a:lnTo>
                  <a:cubicBezTo>
                    <a:pt x="11335" y="3363"/>
                    <a:pt x="13448" y="3459"/>
                    <a:pt x="15753" y="2978"/>
                  </a:cubicBezTo>
                  <a:cubicBezTo>
                    <a:pt x="17962" y="2690"/>
                    <a:pt x="20172" y="1826"/>
                    <a:pt x="22477" y="1057"/>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4"/>
            <p:cNvSpPr/>
            <p:nvPr/>
          </p:nvSpPr>
          <p:spPr>
            <a:xfrm>
              <a:off x="1383525" y="4550350"/>
              <a:ext cx="816450" cy="996550"/>
            </a:xfrm>
            <a:custGeom>
              <a:avLst/>
              <a:gdLst/>
              <a:ahLst/>
              <a:cxnLst/>
              <a:rect l="l" t="t" r="r" b="b"/>
              <a:pathLst>
                <a:path w="32658" h="39862" fill="none" extrusionOk="0">
                  <a:moveTo>
                    <a:pt x="16713" y="577"/>
                  </a:moveTo>
                  <a:cubicBezTo>
                    <a:pt x="19979" y="1"/>
                    <a:pt x="22956" y="1153"/>
                    <a:pt x="26126" y="2594"/>
                  </a:cubicBezTo>
                  <a:cubicBezTo>
                    <a:pt x="27663" y="3363"/>
                    <a:pt x="27951" y="4611"/>
                    <a:pt x="28527" y="6052"/>
                  </a:cubicBezTo>
                  <a:cubicBezTo>
                    <a:pt x="29007" y="7205"/>
                    <a:pt x="29680" y="8261"/>
                    <a:pt x="30064" y="9414"/>
                  </a:cubicBezTo>
                  <a:cubicBezTo>
                    <a:pt x="30544" y="11047"/>
                    <a:pt x="30448" y="13256"/>
                    <a:pt x="30352" y="15081"/>
                  </a:cubicBezTo>
                  <a:cubicBezTo>
                    <a:pt x="30352" y="15465"/>
                    <a:pt x="30352" y="15849"/>
                    <a:pt x="30160" y="16041"/>
                  </a:cubicBezTo>
                  <a:cubicBezTo>
                    <a:pt x="30064" y="17098"/>
                    <a:pt x="29968" y="18250"/>
                    <a:pt x="29968" y="19307"/>
                  </a:cubicBezTo>
                  <a:cubicBezTo>
                    <a:pt x="29968" y="21324"/>
                    <a:pt x="30640" y="22765"/>
                    <a:pt x="31216" y="24494"/>
                  </a:cubicBezTo>
                  <a:cubicBezTo>
                    <a:pt x="31601" y="25262"/>
                    <a:pt x="31985" y="26415"/>
                    <a:pt x="32177" y="27471"/>
                  </a:cubicBezTo>
                  <a:cubicBezTo>
                    <a:pt x="32561" y="28816"/>
                    <a:pt x="32657" y="30065"/>
                    <a:pt x="32369" y="31313"/>
                  </a:cubicBezTo>
                  <a:cubicBezTo>
                    <a:pt x="32081" y="32178"/>
                    <a:pt x="31697" y="32946"/>
                    <a:pt x="31409" y="33810"/>
                  </a:cubicBezTo>
                  <a:cubicBezTo>
                    <a:pt x="30640" y="35539"/>
                    <a:pt x="30064" y="36692"/>
                    <a:pt x="29295" y="38133"/>
                  </a:cubicBezTo>
                  <a:cubicBezTo>
                    <a:pt x="29007" y="38517"/>
                    <a:pt x="28143" y="39093"/>
                    <a:pt x="27759" y="39381"/>
                  </a:cubicBezTo>
                  <a:cubicBezTo>
                    <a:pt x="26414" y="39862"/>
                    <a:pt x="25165" y="39862"/>
                    <a:pt x="23340" y="39189"/>
                  </a:cubicBezTo>
                  <a:cubicBezTo>
                    <a:pt x="20843" y="38421"/>
                    <a:pt x="18250" y="37652"/>
                    <a:pt x="15752" y="36980"/>
                  </a:cubicBezTo>
                  <a:cubicBezTo>
                    <a:pt x="14696" y="36692"/>
                    <a:pt x="14408" y="36308"/>
                    <a:pt x="13831" y="35539"/>
                  </a:cubicBezTo>
                  <a:cubicBezTo>
                    <a:pt x="13351" y="34867"/>
                    <a:pt x="12871" y="34195"/>
                    <a:pt x="12487" y="33618"/>
                  </a:cubicBezTo>
                  <a:cubicBezTo>
                    <a:pt x="12391" y="33330"/>
                    <a:pt x="12198" y="33138"/>
                    <a:pt x="12006" y="32946"/>
                  </a:cubicBezTo>
                  <a:cubicBezTo>
                    <a:pt x="10758" y="31217"/>
                    <a:pt x="7972" y="30929"/>
                    <a:pt x="5955" y="30353"/>
                  </a:cubicBezTo>
                  <a:cubicBezTo>
                    <a:pt x="5475" y="30257"/>
                    <a:pt x="5571" y="30353"/>
                    <a:pt x="5091" y="29968"/>
                  </a:cubicBezTo>
                  <a:cubicBezTo>
                    <a:pt x="4322" y="29104"/>
                    <a:pt x="2689" y="26991"/>
                    <a:pt x="1345" y="25934"/>
                  </a:cubicBezTo>
                  <a:cubicBezTo>
                    <a:pt x="480" y="25070"/>
                    <a:pt x="0" y="24302"/>
                    <a:pt x="0" y="22861"/>
                  </a:cubicBezTo>
                  <a:cubicBezTo>
                    <a:pt x="0" y="21420"/>
                    <a:pt x="192" y="19979"/>
                    <a:pt x="192" y="18539"/>
                  </a:cubicBezTo>
                  <a:cubicBezTo>
                    <a:pt x="288" y="16137"/>
                    <a:pt x="672" y="13928"/>
                    <a:pt x="865" y="11623"/>
                  </a:cubicBezTo>
                  <a:cubicBezTo>
                    <a:pt x="961" y="9798"/>
                    <a:pt x="1153" y="8165"/>
                    <a:pt x="1249" y="6340"/>
                  </a:cubicBezTo>
                  <a:cubicBezTo>
                    <a:pt x="1345" y="5380"/>
                    <a:pt x="1249" y="4131"/>
                    <a:pt x="1441" y="3363"/>
                  </a:cubicBezTo>
                  <a:cubicBezTo>
                    <a:pt x="2882" y="2690"/>
                    <a:pt x="4803" y="2690"/>
                    <a:pt x="6435" y="2594"/>
                  </a:cubicBezTo>
                  <a:lnTo>
                    <a:pt x="6724" y="2594"/>
                  </a:lnTo>
                  <a:cubicBezTo>
                    <a:pt x="8356" y="2498"/>
                    <a:pt x="9893" y="2498"/>
                    <a:pt x="11526" y="2114"/>
                  </a:cubicBezTo>
                  <a:cubicBezTo>
                    <a:pt x="13351" y="1634"/>
                    <a:pt x="15080" y="961"/>
                    <a:pt x="16713" y="577"/>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4"/>
            <p:cNvSpPr/>
            <p:nvPr/>
          </p:nvSpPr>
          <p:spPr>
            <a:xfrm>
              <a:off x="1570800" y="4684825"/>
              <a:ext cx="504300" cy="756425"/>
            </a:xfrm>
            <a:custGeom>
              <a:avLst/>
              <a:gdLst/>
              <a:ahLst/>
              <a:cxnLst/>
              <a:rect l="l" t="t" r="r" b="b"/>
              <a:pathLst>
                <a:path w="20172" h="30257" fill="none" extrusionOk="0">
                  <a:moveTo>
                    <a:pt x="11335" y="97"/>
                  </a:moveTo>
                  <a:cubicBezTo>
                    <a:pt x="13064" y="1"/>
                    <a:pt x="14793" y="865"/>
                    <a:pt x="16330" y="1826"/>
                  </a:cubicBezTo>
                  <a:cubicBezTo>
                    <a:pt x="17194" y="2306"/>
                    <a:pt x="17290" y="2978"/>
                    <a:pt x="17674" y="3843"/>
                  </a:cubicBezTo>
                  <a:cubicBezTo>
                    <a:pt x="18058" y="4611"/>
                    <a:pt x="18251" y="5668"/>
                    <a:pt x="18539" y="6628"/>
                  </a:cubicBezTo>
                  <a:cubicBezTo>
                    <a:pt x="18827" y="7877"/>
                    <a:pt x="18827" y="9510"/>
                    <a:pt x="18827" y="10950"/>
                  </a:cubicBezTo>
                  <a:lnTo>
                    <a:pt x="18827" y="11623"/>
                  </a:lnTo>
                  <a:lnTo>
                    <a:pt x="18827" y="14120"/>
                  </a:lnTo>
                  <a:cubicBezTo>
                    <a:pt x="18827" y="15561"/>
                    <a:pt x="19211" y="16905"/>
                    <a:pt x="19499" y="18250"/>
                  </a:cubicBezTo>
                  <a:cubicBezTo>
                    <a:pt x="19595" y="18923"/>
                    <a:pt x="19787" y="19787"/>
                    <a:pt x="19979" y="20651"/>
                  </a:cubicBezTo>
                  <a:cubicBezTo>
                    <a:pt x="20076" y="21612"/>
                    <a:pt x="20172" y="22668"/>
                    <a:pt x="19979" y="23533"/>
                  </a:cubicBezTo>
                  <a:cubicBezTo>
                    <a:pt x="19787" y="24205"/>
                    <a:pt x="19595" y="24974"/>
                    <a:pt x="19499" y="25550"/>
                  </a:cubicBezTo>
                  <a:cubicBezTo>
                    <a:pt x="19115" y="26895"/>
                    <a:pt x="18827" y="27855"/>
                    <a:pt x="18635" y="29200"/>
                  </a:cubicBezTo>
                  <a:cubicBezTo>
                    <a:pt x="18539" y="29392"/>
                    <a:pt x="17770" y="29872"/>
                    <a:pt x="17674" y="29968"/>
                  </a:cubicBezTo>
                  <a:cubicBezTo>
                    <a:pt x="16810" y="30256"/>
                    <a:pt x="15849" y="30064"/>
                    <a:pt x="14793" y="29776"/>
                  </a:cubicBezTo>
                  <a:lnTo>
                    <a:pt x="9702" y="28335"/>
                  </a:lnTo>
                  <a:cubicBezTo>
                    <a:pt x="9030" y="28047"/>
                    <a:pt x="8742" y="27951"/>
                    <a:pt x="8453" y="27471"/>
                  </a:cubicBezTo>
                  <a:lnTo>
                    <a:pt x="7301" y="26414"/>
                  </a:lnTo>
                  <a:lnTo>
                    <a:pt x="7013" y="26030"/>
                  </a:lnTo>
                  <a:cubicBezTo>
                    <a:pt x="6052" y="24974"/>
                    <a:pt x="4227" y="24686"/>
                    <a:pt x="2882" y="24397"/>
                  </a:cubicBezTo>
                  <a:cubicBezTo>
                    <a:pt x="2402" y="24205"/>
                    <a:pt x="2786" y="24493"/>
                    <a:pt x="2306" y="24013"/>
                  </a:cubicBezTo>
                  <a:cubicBezTo>
                    <a:pt x="2306" y="23245"/>
                    <a:pt x="1250" y="20940"/>
                    <a:pt x="577" y="19979"/>
                  </a:cubicBezTo>
                  <a:cubicBezTo>
                    <a:pt x="289" y="19307"/>
                    <a:pt x="1" y="18538"/>
                    <a:pt x="97" y="17482"/>
                  </a:cubicBezTo>
                  <a:cubicBezTo>
                    <a:pt x="97" y="16425"/>
                    <a:pt x="289" y="15177"/>
                    <a:pt x="385" y="14120"/>
                  </a:cubicBezTo>
                  <a:cubicBezTo>
                    <a:pt x="481" y="12295"/>
                    <a:pt x="865" y="10662"/>
                    <a:pt x="1058" y="8837"/>
                  </a:cubicBezTo>
                  <a:cubicBezTo>
                    <a:pt x="1250" y="7493"/>
                    <a:pt x="1250" y="6244"/>
                    <a:pt x="1346" y="4899"/>
                  </a:cubicBezTo>
                  <a:cubicBezTo>
                    <a:pt x="1346" y="4323"/>
                    <a:pt x="1346" y="3170"/>
                    <a:pt x="1442" y="2594"/>
                  </a:cubicBezTo>
                  <a:cubicBezTo>
                    <a:pt x="2306" y="2018"/>
                    <a:pt x="3459" y="2018"/>
                    <a:pt x="4611" y="1922"/>
                  </a:cubicBezTo>
                  <a:lnTo>
                    <a:pt x="4804" y="1922"/>
                  </a:lnTo>
                  <a:cubicBezTo>
                    <a:pt x="5764" y="1730"/>
                    <a:pt x="6821" y="1633"/>
                    <a:pt x="7781" y="1441"/>
                  </a:cubicBezTo>
                  <a:cubicBezTo>
                    <a:pt x="9030" y="865"/>
                    <a:pt x="10086" y="385"/>
                    <a:pt x="11335" y="97"/>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4"/>
            <p:cNvSpPr/>
            <p:nvPr/>
          </p:nvSpPr>
          <p:spPr>
            <a:xfrm>
              <a:off x="1758100" y="4816900"/>
              <a:ext cx="206550" cy="509075"/>
            </a:xfrm>
            <a:custGeom>
              <a:avLst/>
              <a:gdLst/>
              <a:ahLst/>
              <a:cxnLst/>
              <a:rect l="l" t="t" r="r" b="b"/>
              <a:pathLst>
                <a:path w="8262" h="20363" fill="none" extrusionOk="0">
                  <a:moveTo>
                    <a:pt x="7781" y="20363"/>
                  </a:moveTo>
                  <a:cubicBezTo>
                    <a:pt x="6052" y="19979"/>
                    <a:pt x="4131" y="19403"/>
                    <a:pt x="2498" y="18826"/>
                  </a:cubicBezTo>
                  <a:cubicBezTo>
                    <a:pt x="1730" y="18538"/>
                    <a:pt x="1057" y="18250"/>
                    <a:pt x="289" y="17962"/>
                  </a:cubicBezTo>
                  <a:cubicBezTo>
                    <a:pt x="1" y="17866"/>
                    <a:pt x="289" y="18058"/>
                    <a:pt x="1" y="17578"/>
                  </a:cubicBezTo>
                  <a:cubicBezTo>
                    <a:pt x="769" y="17001"/>
                    <a:pt x="193" y="14696"/>
                    <a:pt x="289" y="13928"/>
                  </a:cubicBezTo>
                  <a:cubicBezTo>
                    <a:pt x="577" y="12487"/>
                    <a:pt x="769" y="11046"/>
                    <a:pt x="961" y="9605"/>
                  </a:cubicBezTo>
                  <a:cubicBezTo>
                    <a:pt x="1057" y="8357"/>
                    <a:pt x="1442" y="7300"/>
                    <a:pt x="1538" y="6052"/>
                  </a:cubicBezTo>
                  <a:cubicBezTo>
                    <a:pt x="1634" y="5283"/>
                    <a:pt x="1538" y="4323"/>
                    <a:pt x="1538" y="3458"/>
                  </a:cubicBezTo>
                  <a:cubicBezTo>
                    <a:pt x="1538" y="3074"/>
                    <a:pt x="1442" y="2306"/>
                    <a:pt x="1538" y="1921"/>
                  </a:cubicBezTo>
                  <a:cubicBezTo>
                    <a:pt x="1634" y="1441"/>
                    <a:pt x="2402" y="1249"/>
                    <a:pt x="2690" y="1057"/>
                  </a:cubicBezTo>
                  <a:cubicBezTo>
                    <a:pt x="3555" y="577"/>
                    <a:pt x="4611" y="96"/>
                    <a:pt x="5572" y="0"/>
                  </a:cubicBezTo>
                  <a:cubicBezTo>
                    <a:pt x="5956" y="577"/>
                    <a:pt x="6532" y="1057"/>
                    <a:pt x="6532" y="1729"/>
                  </a:cubicBezTo>
                  <a:cubicBezTo>
                    <a:pt x="6532" y="3458"/>
                    <a:pt x="7013" y="5187"/>
                    <a:pt x="7397" y="6820"/>
                  </a:cubicBezTo>
                  <a:cubicBezTo>
                    <a:pt x="7877" y="9125"/>
                    <a:pt x="7685" y="11526"/>
                    <a:pt x="7685" y="13736"/>
                  </a:cubicBezTo>
                  <a:lnTo>
                    <a:pt x="7685" y="17385"/>
                  </a:lnTo>
                  <a:cubicBezTo>
                    <a:pt x="7685" y="18442"/>
                    <a:pt x="7877" y="19210"/>
                    <a:pt x="7973" y="20171"/>
                  </a:cubicBezTo>
                  <a:cubicBezTo>
                    <a:pt x="8261" y="20075"/>
                    <a:pt x="7685" y="20363"/>
                    <a:pt x="7781" y="20363"/>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1" name="Google Shape;261;p14"/>
          <p:cNvSpPr/>
          <p:nvPr/>
        </p:nvSpPr>
        <p:spPr>
          <a:xfrm flipH="1">
            <a:off x="-164403" y="4159775"/>
            <a:ext cx="1580075" cy="1692575"/>
          </a:xfrm>
          <a:custGeom>
            <a:avLst/>
            <a:gdLst/>
            <a:ahLst/>
            <a:cxnLst/>
            <a:rect l="l" t="t" r="r" b="b"/>
            <a:pathLst>
              <a:path w="63203" h="67703" extrusionOk="0">
                <a:moveTo>
                  <a:pt x="49091" y="1"/>
                </a:moveTo>
                <a:cubicBezTo>
                  <a:pt x="47866" y="1"/>
                  <a:pt x="46607" y="233"/>
                  <a:pt x="45433" y="563"/>
                </a:cubicBezTo>
                <a:cubicBezTo>
                  <a:pt x="44376" y="852"/>
                  <a:pt x="43416" y="1140"/>
                  <a:pt x="42455" y="1524"/>
                </a:cubicBezTo>
                <a:cubicBezTo>
                  <a:pt x="34771" y="4405"/>
                  <a:pt x="27183" y="7479"/>
                  <a:pt x="19403" y="10072"/>
                </a:cubicBezTo>
                <a:cubicBezTo>
                  <a:pt x="15081" y="11513"/>
                  <a:pt x="10663" y="13146"/>
                  <a:pt x="7205" y="16027"/>
                </a:cubicBezTo>
                <a:cubicBezTo>
                  <a:pt x="1" y="21983"/>
                  <a:pt x="673" y="30723"/>
                  <a:pt x="2594" y="38983"/>
                </a:cubicBezTo>
                <a:cubicBezTo>
                  <a:pt x="3939" y="44458"/>
                  <a:pt x="5572" y="50029"/>
                  <a:pt x="7781" y="55312"/>
                </a:cubicBezTo>
                <a:cubicBezTo>
                  <a:pt x="8838" y="58097"/>
                  <a:pt x="10182" y="60787"/>
                  <a:pt x="12584" y="62612"/>
                </a:cubicBezTo>
                <a:cubicBezTo>
                  <a:pt x="15177" y="64629"/>
                  <a:pt x="18731" y="65013"/>
                  <a:pt x="22093" y="65301"/>
                </a:cubicBezTo>
                <a:cubicBezTo>
                  <a:pt x="30545" y="65973"/>
                  <a:pt x="39094" y="66838"/>
                  <a:pt x="47546" y="67510"/>
                </a:cubicBezTo>
                <a:cubicBezTo>
                  <a:pt x="48466" y="67621"/>
                  <a:pt x="49400" y="67703"/>
                  <a:pt x="50316" y="67703"/>
                </a:cubicBezTo>
                <a:cubicBezTo>
                  <a:pt x="51790" y="67703"/>
                  <a:pt x="53217" y="67490"/>
                  <a:pt x="54462" y="66838"/>
                </a:cubicBezTo>
                <a:cubicBezTo>
                  <a:pt x="57151" y="65397"/>
                  <a:pt x="58400" y="62420"/>
                  <a:pt x="59168" y="59346"/>
                </a:cubicBezTo>
                <a:cubicBezTo>
                  <a:pt x="63202" y="42921"/>
                  <a:pt x="59264" y="23039"/>
                  <a:pt x="55806" y="6807"/>
                </a:cubicBezTo>
                <a:cubicBezTo>
                  <a:pt x="55422" y="5270"/>
                  <a:pt x="55038" y="3637"/>
                  <a:pt x="54269" y="2388"/>
                </a:cubicBezTo>
                <a:cubicBezTo>
                  <a:pt x="52964" y="608"/>
                  <a:pt x="51071" y="1"/>
                  <a:pt x="49091" y="1"/>
                </a:cubicBezTo>
                <a:close/>
              </a:path>
            </a:pathLst>
          </a:custGeom>
          <a:solidFill>
            <a:srgbClr val="C0D7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2" name="Google Shape;262;p14"/>
          <p:cNvGrpSpPr/>
          <p:nvPr/>
        </p:nvGrpSpPr>
        <p:grpSpPr>
          <a:xfrm flipH="1">
            <a:off x="724447" y="4221150"/>
            <a:ext cx="2511750" cy="2192350"/>
            <a:chOff x="4465600" y="-1123075"/>
            <a:chExt cx="2511750" cy="2192350"/>
          </a:xfrm>
        </p:grpSpPr>
        <p:sp>
          <p:nvSpPr>
            <p:cNvPr id="263" name="Google Shape;263;p14"/>
            <p:cNvSpPr/>
            <p:nvPr/>
          </p:nvSpPr>
          <p:spPr>
            <a:xfrm>
              <a:off x="4465600" y="-1123075"/>
              <a:ext cx="2511750" cy="2192350"/>
            </a:xfrm>
            <a:custGeom>
              <a:avLst/>
              <a:gdLst/>
              <a:ahLst/>
              <a:cxnLst/>
              <a:rect l="l" t="t" r="r" b="b"/>
              <a:pathLst>
                <a:path w="100470" h="87694" fill="none" extrusionOk="0">
                  <a:moveTo>
                    <a:pt x="40246" y="2498"/>
                  </a:moveTo>
                  <a:cubicBezTo>
                    <a:pt x="31698" y="4034"/>
                    <a:pt x="23437" y="7108"/>
                    <a:pt x="16233" y="10278"/>
                  </a:cubicBezTo>
                  <a:cubicBezTo>
                    <a:pt x="1" y="17673"/>
                    <a:pt x="3267" y="33234"/>
                    <a:pt x="4515" y="47833"/>
                  </a:cubicBezTo>
                  <a:cubicBezTo>
                    <a:pt x="4996" y="52828"/>
                    <a:pt x="5380" y="58207"/>
                    <a:pt x="8165" y="62721"/>
                  </a:cubicBezTo>
                  <a:cubicBezTo>
                    <a:pt x="11719" y="68484"/>
                    <a:pt x="19019" y="69540"/>
                    <a:pt x="25070" y="71461"/>
                  </a:cubicBezTo>
                  <a:cubicBezTo>
                    <a:pt x="41207" y="76840"/>
                    <a:pt x="57535" y="81547"/>
                    <a:pt x="73672" y="86445"/>
                  </a:cubicBezTo>
                  <a:cubicBezTo>
                    <a:pt x="75593" y="87022"/>
                    <a:pt x="77706" y="87694"/>
                    <a:pt x="79723" y="87502"/>
                  </a:cubicBezTo>
                  <a:cubicBezTo>
                    <a:pt x="85006" y="87310"/>
                    <a:pt x="88463" y="82027"/>
                    <a:pt x="90865" y="77897"/>
                  </a:cubicBezTo>
                  <a:cubicBezTo>
                    <a:pt x="92305" y="75400"/>
                    <a:pt x="96532" y="69348"/>
                    <a:pt x="95187" y="66371"/>
                  </a:cubicBezTo>
                  <a:cubicBezTo>
                    <a:pt x="94707" y="65314"/>
                    <a:pt x="94034" y="64450"/>
                    <a:pt x="93170" y="63777"/>
                  </a:cubicBezTo>
                  <a:cubicBezTo>
                    <a:pt x="91345" y="62049"/>
                    <a:pt x="89520" y="60416"/>
                    <a:pt x="87503" y="58975"/>
                  </a:cubicBezTo>
                  <a:cubicBezTo>
                    <a:pt x="84429" y="56670"/>
                    <a:pt x="82124" y="54269"/>
                    <a:pt x="83181" y="50042"/>
                  </a:cubicBezTo>
                  <a:cubicBezTo>
                    <a:pt x="85006" y="43127"/>
                    <a:pt x="92209" y="38901"/>
                    <a:pt x="96628" y="33714"/>
                  </a:cubicBezTo>
                  <a:cubicBezTo>
                    <a:pt x="100470" y="29199"/>
                    <a:pt x="95187" y="24493"/>
                    <a:pt x="91921" y="21515"/>
                  </a:cubicBezTo>
                  <a:cubicBezTo>
                    <a:pt x="87887" y="17769"/>
                    <a:pt x="83949" y="13927"/>
                    <a:pt x="79723" y="10278"/>
                  </a:cubicBezTo>
                  <a:cubicBezTo>
                    <a:pt x="68677" y="1057"/>
                    <a:pt x="54173" y="0"/>
                    <a:pt x="40246" y="2498"/>
                  </a:cubicBezTo>
                  <a:close/>
                </a:path>
              </a:pathLst>
            </a:custGeom>
            <a:noFill/>
            <a:ln w="14400" cap="flat" cmpd="sng">
              <a:solidFill>
                <a:schemeClr val="accent5"/>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4"/>
            <p:cNvSpPr/>
            <p:nvPr/>
          </p:nvSpPr>
          <p:spPr>
            <a:xfrm>
              <a:off x="4525650" y="-1015025"/>
              <a:ext cx="2266800" cy="1988250"/>
            </a:xfrm>
            <a:custGeom>
              <a:avLst/>
              <a:gdLst/>
              <a:ahLst/>
              <a:cxnLst/>
              <a:rect l="l" t="t" r="r" b="b"/>
              <a:pathLst>
                <a:path w="90672" h="79530" fill="none" extrusionOk="0">
                  <a:moveTo>
                    <a:pt x="36403" y="2402"/>
                  </a:moveTo>
                  <a:cubicBezTo>
                    <a:pt x="28623" y="3842"/>
                    <a:pt x="21131" y="6436"/>
                    <a:pt x="14600" y="9509"/>
                  </a:cubicBezTo>
                  <a:cubicBezTo>
                    <a:pt x="0" y="16041"/>
                    <a:pt x="2786" y="30160"/>
                    <a:pt x="4034" y="43511"/>
                  </a:cubicBezTo>
                  <a:cubicBezTo>
                    <a:pt x="4515" y="48026"/>
                    <a:pt x="4899" y="52828"/>
                    <a:pt x="7300" y="56766"/>
                  </a:cubicBezTo>
                  <a:cubicBezTo>
                    <a:pt x="10566" y="61953"/>
                    <a:pt x="17001" y="62913"/>
                    <a:pt x="22476" y="64834"/>
                  </a:cubicBezTo>
                  <a:cubicBezTo>
                    <a:pt x="36884" y="69733"/>
                    <a:pt x="51483" y="74055"/>
                    <a:pt x="66179" y="78377"/>
                  </a:cubicBezTo>
                  <a:cubicBezTo>
                    <a:pt x="67908" y="78858"/>
                    <a:pt x="69733" y="79530"/>
                    <a:pt x="71558" y="79338"/>
                  </a:cubicBezTo>
                  <a:cubicBezTo>
                    <a:pt x="76360" y="79146"/>
                    <a:pt x="79434" y="74439"/>
                    <a:pt x="81643" y="70789"/>
                  </a:cubicBezTo>
                  <a:cubicBezTo>
                    <a:pt x="82988" y="68580"/>
                    <a:pt x="86638" y="63297"/>
                    <a:pt x="85677" y="60512"/>
                  </a:cubicBezTo>
                  <a:cubicBezTo>
                    <a:pt x="85389" y="59552"/>
                    <a:pt x="84621" y="58783"/>
                    <a:pt x="83948" y="58111"/>
                  </a:cubicBezTo>
                  <a:cubicBezTo>
                    <a:pt x="82315" y="56574"/>
                    <a:pt x="80683" y="55133"/>
                    <a:pt x="78954" y="53789"/>
                  </a:cubicBezTo>
                  <a:cubicBezTo>
                    <a:pt x="76264" y="51771"/>
                    <a:pt x="74151" y="49562"/>
                    <a:pt x="75304" y="45720"/>
                  </a:cubicBezTo>
                  <a:cubicBezTo>
                    <a:pt x="76937" y="39381"/>
                    <a:pt x="83276" y="35635"/>
                    <a:pt x="87310" y="30833"/>
                  </a:cubicBezTo>
                  <a:cubicBezTo>
                    <a:pt x="90672" y="26798"/>
                    <a:pt x="85965" y="22476"/>
                    <a:pt x="83084" y="19787"/>
                  </a:cubicBezTo>
                  <a:cubicBezTo>
                    <a:pt x="79338" y="16425"/>
                    <a:pt x="75880" y="12967"/>
                    <a:pt x="72134" y="9605"/>
                  </a:cubicBezTo>
                  <a:cubicBezTo>
                    <a:pt x="62337" y="1153"/>
                    <a:pt x="49082" y="0"/>
                    <a:pt x="36403" y="2402"/>
                  </a:cubicBezTo>
                  <a:close/>
                </a:path>
              </a:pathLst>
            </a:custGeom>
            <a:noFill/>
            <a:ln w="14400" cap="flat" cmpd="sng">
              <a:solidFill>
                <a:schemeClr val="accent5"/>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4"/>
            <p:cNvSpPr/>
            <p:nvPr/>
          </p:nvSpPr>
          <p:spPr>
            <a:xfrm>
              <a:off x="4588075" y="-904575"/>
              <a:ext cx="2017075" cy="1776950"/>
            </a:xfrm>
            <a:custGeom>
              <a:avLst/>
              <a:gdLst/>
              <a:ahLst/>
              <a:cxnLst/>
              <a:rect l="l" t="t" r="r" b="b"/>
              <a:pathLst>
                <a:path w="80683" h="71078" fill="none" extrusionOk="0">
                  <a:moveTo>
                    <a:pt x="32562" y="2018"/>
                  </a:moveTo>
                  <a:cubicBezTo>
                    <a:pt x="25550" y="3363"/>
                    <a:pt x="18826" y="5668"/>
                    <a:pt x="12967" y="8453"/>
                  </a:cubicBezTo>
                  <a:cubicBezTo>
                    <a:pt x="1" y="14408"/>
                    <a:pt x="2306" y="26895"/>
                    <a:pt x="3650" y="38901"/>
                  </a:cubicBezTo>
                  <a:cubicBezTo>
                    <a:pt x="4131" y="42935"/>
                    <a:pt x="4419" y="47353"/>
                    <a:pt x="6628" y="50811"/>
                  </a:cubicBezTo>
                  <a:cubicBezTo>
                    <a:pt x="9510" y="55422"/>
                    <a:pt x="15273" y="56382"/>
                    <a:pt x="19979" y="58015"/>
                  </a:cubicBezTo>
                  <a:cubicBezTo>
                    <a:pt x="32658" y="62433"/>
                    <a:pt x="45528" y="66275"/>
                    <a:pt x="58687" y="70117"/>
                  </a:cubicBezTo>
                  <a:cubicBezTo>
                    <a:pt x="60320" y="70598"/>
                    <a:pt x="61857" y="71078"/>
                    <a:pt x="63490" y="70982"/>
                  </a:cubicBezTo>
                  <a:cubicBezTo>
                    <a:pt x="67716" y="70886"/>
                    <a:pt x="70598" y="66660"/>
                    <a:pt x="72519" y="63586"/>
                  </a:cubicBezTo>
                  <a:cubicBezTo>
                    <a:pt x="73767" y="61473"/>
                    <a:pt x="77129" y="56958"/>
                    <a:pt x="76265" y="54557"/>
                  </a:cubicBezTo>
                  <a:cubicBezTo>
                    <a:pt x="75880" y="53693"/>
                    <a:pt x="75304" y="53020"/>
                    <a:pt x="74728" y="52348"/>
                  </a:cubicBezTo>
                  <a:cubicBezTo>
                    <a:pt x="73383" y="51003"/>
                    <a:pt x="71942" y="49755"/>
                    <a:pt x="70502" y="48506"/>
                  </a:cubicBezTo>
                  <a:cubicBezTo>
                    <a:pt x="68100" y="46585"/>
                    <a:pt x="66371" y="44760"/>
                    <a:pt x="67236" y="41302"/>
                  </a:cubicBezTo>
                  <a:cubicBezTo>
                    <a:pt x="68677" y="35635"/>
                    <a:pt x="74344" y="32274"/>
                    <a:pt x="77705" y="27951"/>
                  </a:cubicBezTo>
                  <a:cubicBezTo>
                    <a:pt x="80683" y="24301"/>
                    <a:pt x="76649" y="20459"/>
                    <a:pt x="73959" y="18154"/>
                  </a:cubicBezTo>
                  <a:cubicBezTo>
                    <a:pt x="70694" y="15177"/>
                    <a:pt x="67620" y="11911"/>
                    <a:pt x="64354" y="9029"/>
                  </a:cubicBezTo>
                  <a:cubicBezTo>
                    <a:pt x="55806" y="1249"/>
                    <a:pt x="43992" y="1"/>
                    <a:pt x="32562" y="2018"/>
                  </a:cubicBezTo>
                  <a:close/>
                </a:path>
              </a:pathLst>
            </a:custGeom>
            <a:noFill/>
            <a:ln w="14400" cap="flat" cmpd="sng">
              <a:solidFill>
                <a:schemeClr val="accent5"/>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4"/>
            <p:cNvSpPr/>
            <p:nvPr/>
          </p:nvSpPr>
          <p:spPr>
            <a:xfrm>
              <a:off x="4648100" y="-794100"/>
              <a:ext cx="1774575" cy="1568025"/>
            </a:xfrm>
            <a:custGeom>
              <a:avLst/>
              <a:gdLst/>
              <a:ahLst/>
              <a:cxnLst/>
              <a:rect l="l" t="t" r="r" b="b"/>
              <a:pathLst>
                <a:path w="70983" h="62721" fill="none" extrusionOk="0">
                  <a:moveTo>
                    <a:pt x="28720" y="1825"/>
                  </a:moveTo>
                  <a:cubicBezTo>
                    <a:pt x="22573" y="2882"/>
                    <a:pt x="16618" y="5091"/>
                    <a:pt x="11431" y="7492"/>
                  </a:cubicBezTo>
                  <a:cubicBezTo>
                    <a:pt x="1" y="12775"/>
                    <a:pt x="2018" y="23821"/>
                    <a:pt x="3267" y="34386"/>
                  </a:cubicBezTo>
                  <a:cubicBezTo>
                    <a:pt x="3651" y="37844"/>
                    <a:pt x="3939" y="41686"/>
                    <a:pt x="5860" y="44759"/>
                  </a:cubicBezTo>
                  <a:cubicBezTo>
                    <a:pt x="8453" y="48794"/>
                    <a:pt x="13352" y="49658"/>
                    <a:pt x="17386" y="51099"/>
                  </a:cubicBezTo>
                  <a:cubicBezTo>
                    <a:pt x="28432" y="55037"/>
                    <a:pt x="39670" y="58399"/>
                    <a:pt x="51196" y="61856"/>
                  </a:cubicBezTo>
                  <a:cubicBezTo>
                    <a:pt x="52444" y="62241"/>
                    <a:pt x="53885" y="62721"/>
                    <a:pt x="55326" y="62625"/>
                  </a:cubicBezTo>
                  <a:cubicBezTo>
                    <a:pt x="59072" y="62529"/>
                    <a:pt x="61473" y="58879"/>
                    <a:pt x="63298" y="56285"/>
                  </a:cubicBezTo>
                  <a:cubicBezTo>
                    <a:pt x="64451" y="54557"/>
                    <a:pt x="67332" y="50618"/>
                    <a:pt x="66756" y="48409"/>
                  </a:cubicBezTo>
                  <a:cubicBezTo>
                    <a:pt x="66564" y="47737"/>
                    <a:pt x="66083" y="47161"/>
                    <a:pt x="65603" y="46680"/>
                  </a:cubicBezTo>
                  <a:cubicBezTo>
                    <a:pt x="64451" y="45432"/>
                    <a:pt x="63298" y="44375"/>
                    <a:pt x="62049" y="43319"/>
                  </a:cubicBezTo>
                  <a:cubicBezTo>
                    <a:pt x="60032" y="41590"/>
                    <a:pt x="58592" y="39957"/>
                    <a:pt x="59456" y="37075"/>
                  </a:cubicBezTo>
                  <a:cubicBezTo>
                    <a:pt x="60801" y="32081"/>
                    <a:pt x="65603" y="29007"/>
                    <a:pt x="68485" y="25261"/>
                  </a:cubicBezTo>
                  <a:cubicBezTo>
                    <a:pt x="70982" y="21996"/>
                    <a:pt x="67524" y="18634"/>
                    <a:pt x="65315" y="16521"/>
                  </a:cubicBezTo>
                  <a:cubicBezTo>
                    <a:pt x="62530" y="13831"/>
                    <a:pt x="59936" y="10950"/>
                    <a:pt x="57055" y="8356"/>
                  </a:cubicBezTo>
                  <a:cubicBezTo>
                    <a:pt x="49467" y="1249"/>
                    <a:pt x="38997" y="0"/>
                    <a:pt x="28720" y="1825"/>
                  </a:cubicBezTo>
                  <a:close/>
                </a:path>
              </a:pathLst>
            </a:custGeom>
            <a:noFill/>
            <a:ln w="14400" cap="flat" cmpd="sng">
              <a:solidFill>
                <a:schemeClr val="accent5"/>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4"/>
            <p:cNvSpPr/>
            <p:nvPr/>
          </p:nvSpPr>
          <p:spPr>
            <a:xfrm>
              <a:off x="4710550" y="-686050"/>
              <a:ext cx="1524825" cy="1363925"/>
            </a:xfrm>
            <a:custGeom>
              <a:avLst/>
              <a:gdLst/>
              <a:ahLst/>
              <a:cxnLst/>
              <a:rect l="l" t="t" r="r" b="b"/>
              <a:pathLst>
                <a:path w="60993" h="54557" fill="none" extrusionOk="0">
                  <a:moveTo>
                    <a:pt x="24877" y="1633"/>
                  </a:moveTo>
                  <a:cubicBezTo>
                    <a:pt x="19594" y="2594"/>
                    <a:pt x="14312" y="4323"/>
                    <a:pt x="9893" y="6532"/>
                  </a:cubicBezTo>
                  <a:cubicBezTo>
                    <a:pt x="0" y="11238"/>
                    <a:pt x="1633" y="20747"/>
                    <a:pt x="2786" y="29968"/>
                  </a:cubicBezTo>
                  <a:cubicBezTo>
                    <a:pt x="3170" y="32946"/>
                    <a:pt x="3554" y="36211"/>
                    <a:pt x="5091" y="38805"/>
                  </a:cubicBezTo>
                  <a:cubicBezTo>
                    <a:pt x="7204" y="42358"/>
                    <a:pt x="11430" y="43127"/>
                    <a:pt x="14888" y="44472"/>
                  </a:cubicBezTo>
                  <a:cubicBezTo>
                    <a:pt x="24301" y="48121"/>
                    <a:pt x="33810" y="51003"/>
                    <a:pt x="43703" y="53884"/>
                  </a:cubicBezTo>
                  <a:cubicBezTo>
                    <a:pt x="44952" y="54173"/>
                    <a:pt x="46104" y="54557"/>
                    <a:pt x="47353" y="54461"/>
                  </a:cubicBezTo>
                  <a:cubicBezTo>
                    <a:pt x="50427" y="54365"/>
                    <a:pt x="52636" y="51291"/>
                    <a:pt x="54173" y="49178"/>
                  </a:cubicBezTo>
                  <a:cubicBezTo>
                    <a:pt x="55229" y="47737"/>
                    <a:pt x="57822" y="44375"/>
                    <a:pt x="57342" y="42647"/>
                  </a:cubicBezTo>
                  <a:cubicBezTo>
                    <a:pt x="57150" y="42070"/>
                    <a:pt x="56670" y="41590"/>
                    <a:pt x="56382" y="41110"/>
                  </a:cubicBezTo>
                  <a:cubicBezTo>
                    <a:pt x="55517" y="40149"/>
                    <a:pt x="54557" y="39093"/>
                    <a:pt x="53596" y="38228"/>
                  </a:cubicBezTo>
                  <a:cubicBezTo>
                    <a:pt x="52059" y="36788"/>
                    <a:pt x="50811" y="35347"/>
                    <a:pt x="51387" y="32849"/>
                  </a:cubicBezTo>
                  <a:cubicBezTo>
                    <a:pt x="52540" y="28623"/>
                    <a:pt x="56478" y="25838"/>
                    <a:pt x="58975" y="22668"/>
                  </a:cubicBezTo>
                  <a:cubicBezTo>
                    <a:pt x="60992" y="19883"/>
                    <a:pt x="58111" y="16905"/>
                    <a:pt x="56382" y="15080"/>
                  </a:cubicBezTo>
                  <a:cubicBezTo>
                    <a:pt x="54077" y="12679"/>
                    <a:pt x="51771" y="10278"/>
                    <a:pt x="49466" y="7972"/>
                  </a:cubicBezTo>
                  <a:cubicBezTo>
                    <a:pt x="43031" y="1249"/>
                    <a:pt x="33906" y="0"/>
                    <a:pt x="24877" y="1633"/>
                  </a:cubicBezTo>
                  <a:close/>
                </a:path>
              </a:pathLst>
            </a:custGeom>
            <a:noFill/>
            <a:ln w="14400" cap="flat" cmpd="sng">
              <a:solidFill>
                <a:schemeClr val="accent5"/>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4"/>
            <p:cNvSpPr/>
            <p:nvPr/>
          </p:nvSpPr>
          <p:spPr>
            <a:xfrm>
              <a:off x="4775375" y="-573200"/>
              <a:ext cx="1272700" cy="1147825"/>
            </a:xfrm>
            <a:custGeom>
              <a:avLst/>
              <a:gdLst/>
              <a:ahLst/>
              <a:cxnLst/>
              <a:rect l="l" t="t" r="r" b="b"/>
              <a:pathLst>
                <a:path w="50908" h="45913" fill="none" extrusionOk="0">
                  <a:moveTo>
                    <a:pt x="20843" y="1249"/>
                  </a:moveTo>
                  <a:cubicBezTo>
                    <a:pt x="16329" y="2114"/>
                    <a:pt x="12007" y="3651"/>
                    <a:pt x="8165" y="5476"/>
                  </a:cubicBezTo>
                  <a:cubicBezTo>
                    <a:pt x="0" y="9414"/>
                    <a:pt x="1057" y="17482"/>
                    <a:pt x="2210" y="25358"/>
                  </a:cubicBezTo>
                  <a:cubicBezTo>
                    <a:pt x="2594" y="27855"/>
                    <a:pt x="2882" y="30449"/>
                    <a:pt x="4131" y="32658"/>
                  </a:cubicBezTo>
                  <a:cubicBezTo>
                    <a:pt x="5956" y="35539"/>
                    <a:pt x="9317" y="36212"/>
                    <a:pt x="12199" y="37460"/>
                  </a:cubicBezTo>
                  <a:cubicBezTo>
                    <a:pt x="19883" y="40534"/>
                    <a:pt x="27567" y="42935"/>
                    <a:pt x="36019" y="45336"/>
                  </a:cubicBezTo>
                  <a:cubicBezTo>
                    <a:pt x="36980" y="45624"/>
                    <a:pt x="37940" y="45913"/>
                    <a:pt x="38997" y="45817"/>
                  </a:cubicBezTo>
                  <a:cubicBezTo>
                    <a:pt x="41590" y="45721"/>
                    <a:pt x="43319" y="43319"/>
                    <a:pt x="44760" y="41590"/>
                  </a:cubicBezTo>
                  <a:cubicBezTo>
                    <a:pt x="45720" y="40438"/>
                    <a:pt x="47834" y="37748"/>
                    <a:pt x="47545" y="36308"/>
                  </a:cubicBezTo>
                  <a:cubicBezTo>
                    <a:pt x="47353" y="35923"/>
                    <a:pt x="47161" y="35539"/>
                    <a:pt x="46777" y="35059"/>
                  </a:cubicBezTo>
                  <a:cubicBezTo>
                    <a:pt x="46201" y="34195"/>
                    <a:pt x="45432" y="33330"/>
                    <a:pt x="44664" y="32658"/>
                  </a:cubicBezTo>
                  <a:cubicBezTo>
                    <a:pt x="43415" y="31409"/>
                    <a:pt x="42455" y="30256"/>
                    <a:pt x="43031" y="28047"/>
                  </a:cubicBezTo>
                  <a:cubicBezTo>
                    <a:pt x="43992" y="24590"/>
                    <a:pt x="47161" y="22188"/>
                    <a:pt x="49178" y="19307"/>
                  </a:cubicBezTo>
                  <a:cubicBezTo>
                    <a:pt x="50907" y="16906"/>
                    <a:pt x="48506" y="14504"/>
                    <a:pt x="47065" y="12775"/>
                  </a:cubicBezTo>
                  <a:cubicBezTo>
                    <a:pt x="45240" y="10758"/>
                    <a:pt x="43319" y="8741"/>
                    <a:pt x="41494" y="6724"/>
                  </a:cubicBezTo>
                  <a:cubicBezTo>
                    <a:pt x="36596" y="1153"/>
                    <a:pt x="28623" y="1"/>
                    <a:pt x="20843" y="1249"/>
                  </a:cubicBezTo>
                  <a:close/>
                </a:path>
              </a:pathLst>
            </a:custGeom>
            <a:noFill/>
            <a:ln w="14400" cap="flat" cmpd="sng">
              <a:solidFill>
                <a:schemeClr val="accent5"/>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4"/>
            <p:cNvSpPr/>
            <p:nvPr/>
          </p:nvSpPr>
          <p:spPr>
            <a:xfrm>
              <a:off x="4835400" y="-465150"/>
              <a:ext cx="1025375" cy="941325"/>
            </a:xfrm>
            <a:custGeom>
              <a:avLst/>
              <a:gdLst/>
              <a:ahLst/>
              <a:cxnLst/>
              <a:rect l="l" t="t" r="r" b="b"/>
              <a:pathLst>
                <a:path w="41015" h="37653" fill="none" extrusionOk="0">
                  <a:moveTo>
                    <a:pt x="17002" y="1154"/>
                  </a:moveTo>
                  <a:cubicBezTo>
                    <a:pt x="13256" y="1730"/>
                    <a:pt x="9702" y="3075"/>
                    <a:pt x="6532" y="4611"/>
                  </a:cubicBezTo>
                  <a:cubicBezTo>
                    <a:pt x="1" y="7973"/>
                    <a:pt x="577" y="14408"/>
                    <a:pt x="1730" y="21036"/>
                  </a:cubicBezTo>
                  <a:cubicBezTo>
                    <a:pt x="2114" y="23053"/>
                    <a:pt x="2402" y="25070"/>
                    <a:pt x="3459" y="26895"/>
                  </a:cubicBezTo>
                  <a:cubicBezTo>
                    <a:pt x="4899" y="29104"/>
                    <a:pt x="7493" y="29873"/>
                    <a:pt x="9702" y="30833"/>
                  </a:cubicBezTo>
                  <a:cubicBezTo>
                    <a:pt x="15657" y="33522"/>
                    <a:pt x="21708" y="35443"/>
                    <a:pt x="28528" y="37364"/>
                  </a:cubicBezTo>
                  <a:cubicBezTo>
                    <a:pt x="29296" y="37557"/>
                    <a:pt x="30065" y="37653"/>
                    <a:pt x="30929" y="37653"/>
                  </a:cubicBezTo>
                  <a:cubicBezTo>
                    <a:pt x="32946" y="37653"/>
                    <a:pt x="34387" y="35732"/>
                    <a:pt x="35635" y="34579"/>
                  </a:cubicBezTo>
                  <a:cubicBezTo>
                    <a:pt x="36500" y="33618"/>
                    <a:pt x="38229" y="31697"/>
                    <a:pt x="38133" y="30641"/>
                  </a:cubicBezTo>
                  <a:cubicBezTo>
                    <a:pt x="38133" y="30257"/>
                    <a:pt x="37941" y="29873"/>
                    <a:pt x="37652" y="29680"/>
                  </a:cubicBezTo>
                  <a:cubicBezTo>
                    <a:pt x="37268" y="29008"/>
                    <a:pt x="36788" y="28336"/>
                    <a:pt x="36212" y="27759"/>
                  </a:cubicBezTo>
                  <a:cubicBezTo>
                    <a:pt x="35347" y="26703"/>
                    <a:pt x="34771" y="25646"/>
                    <a:pt x="35155" y="24013"/>
                  </a:cubicBezTo>
                  <a:cubicBezTo>
                    <a:pt x="35828" y="21132"/>
                    <a:pt x="38229" y="19211"/>
                    <a:pt x="39862" y="16810"/>
                  </a:cubicBezTo>
                  <a:cubicBezTo>
                    <a:pt x="41014" y="14889"/>
                    <a:pt x="39381" y="12872"/>
                    <a:pt x="38133" y="11527"/>
                  </a:cubicBezTo>
                  <a:cubicBezTo>
                    <a:pt x="36692" y="9798"/>
                    <a:pt x="35251" y="8165"/>
                    <a:pt x="33907" y="6436"/>
                  </a:cubicBezTo>
                  <a:cubicBezTo>
                    <a:pt x="30257" y="1250"/>
                    <a:pt x="23629" y="1"/>
                    <a:pt x="17002" y="1154"/>
                  </a:cubicBezTo>
                  <a:close/>
                </a:path>
              </a:pathLst>
            </a:custGeom>
            <a:noFill/>
            <a:ln w="14400" cap="flat" cmpd="sng">
              <a:solidFill>
                <a:schemeClr val="accent5"/>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4"/>
            <p:cNvSpPr/>
            <p:nvPr/>
          </p:nvSpPr>
          <p:spPr>
            <a:xfrm>
              <a:off x="4900250" y="-354675"/>
              <a:ext cx="778025" cy="730000"/>
            </a:xfrm>
            <a:custGeom>
              <a:avLst/>
              <a:gdLst/>
              <a:ahLst/>
              <a:cxnLst/>
              <a:rect l="l" t="t" r="r" b="b"/>
              <a:pathLst>
                <a:path w="31121" h="29200" fill="none" extrusionOk="0">
                  <a:moveTo>
                    <a:pt x="13063" y="865"/>
                  </a:moveTo>
                  <a:cubicBezTo>
                    <a:pt x="10181" y="1345"/>
                    <a:pt x="7300" y="2402"/>
                    <a:pt x="4899" y="3554"/>
                  </a:cubicBezTo>
                  <a:cubicBezTo>
                    <a:pt x="0" y="6244"/>
                    <a:pt x="96" y="11142"/>
                    <a:pt x="1345" y="16329"/>
                  </a:cubicBezTo>
                  <a:cubicBezTo>
                    <a:pt x="1633" y="17770"/>
                    <a:pt x="1921" y="19306"/>
                    <a:pt x="2593" y="20651"/>
                  </a:cubicBezTo>
                  <a:cubicBezTo>
                    <a:pt x="3746" y="22476"/>
                    <a:pt x="5571" y="23052"/>
                    <a:pt x="7108" y="23917"/>
                  </a:cubicBezTo>
                  <a:cubicBezTo>
                    <a:pt x="11430" y="26222"/>
                    <a:pt x="15752" y="27663"/>
                    <a:pt x="20939" y="28911"/>
                  </a:cubicBezTo>
                  <a:cubicBezTo>
                    <a:pt x="21515" y="29103"/>
                    <a:pt x="21996" y="29199"/>
                    <a:pt x="22572" y="29199"/>
                  </a:cubicBezTo>
                  <a:cubicBezTo>
                    <a:pt x="24109" y="29199"/>
                    <a:pt x="25261" y="27855"/>
                    <a:pt x="26222" y="26990"/>
                  </a:cubicBezTo>
                  <a:cubicBezTo>
                    <a:pt x="26894" y="26414"/>
                    <a:pt x="28335" y="25069"/>
                    <a:pt x="28335" y="24205"/>
                  </a:cubicBezTo>
                  <a:cubicBezTo>
                    <a:pt x="28335" y="24013"/>
                    <a:pt x="28239" y="23725"/>
                    <a:pt x="28239" y="23533"/>
                  </a:cubicBezTo>
                  <a:cubicBezTo>
                    <a:pt x="27951" y="23052"/>
                    <a:pt x="27855" y="22572"/>
                    <a:pt x="27471" y="22092"/>
                  </a:cubicBezTo>
                  <a:cubicBezTo>
                    <a:pt x="26990" y="21323"/>
                    <a:pt x="26702" y="20555"/>
                    <a:pt x="26990" y="19210"/>
                  </a:cubicBezTo>
                  <a:cubicBezTo>
                    <a:pt x="27663" y="17001"/>
                    <a:pt x="29199" y="15368"/>
                    <a:pt x="30256" y="13543"/>
                  </a:cubicBezTo>
                  <a:cubicBezTo>
                    <a:pt x="31120" y="12007"/>
                    <a:pt x="29872" y="10566"/>
                    <a:pt x="29199" y="9317"/>
                  </a:cubicBezTo>
                  <a:cubicBezTo>
                    <a:pt x="28239" y="8068"/>
                    <a:pt x="27278" y="6628"/>
                    <a:pt x="26414" y="5283"/>
                  </a:cubicBezTo>
                  <a:cubicBezTo>
                    <a:pt x="23628" y="1153"/>
                    <a:pt x="18346" y="0"/>
                    <a:pt x="13063" y="865"/>
                  </a:cubicBezTo>
                  <a:close/>
                </a:path>
              </a:pathLst>
            </a:custGeom>
            <a:noFill/>
            <a:ln w="14400" cap="flat" cmpd="sng">
              <a:solidFill>
                <a:schemeClr val="accent5"/>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4"/>
            <p:cNvSpPr/>
            <p:nvPr/>
          </p:nvSpPr>
          <p:spPr>
            <a:xfrm>
              <a:off x="4955475" y="-246625"/>
              <a:ext cx="533100" cy="523500"/>
            </a:xfrm>
            <a:custGeom>
              <a:avLst/>
              <a:gdLst/>
              <a:ahLst/>
              <a:cxnLst/>
              <a:rect l="l" t="t" r="r" b="b"/>
              <a:pathLst>
                <a:path w="21324" h="20940" fill="none" extrusionOk="0">
                  <a:moveTo>
                    <a:pt x="9413" y="769"/>
                  </a:moveTo>
                  <a:cubicBezTo>
                    <a:pt x="7300" y="1057"/>
                    <a:pt x="5283" y="1825"/>
                    <a:pt x="3554" y="2786"/>
                  </a:cubicBezTo>
                  <a:cubicBezTo>
                    <a:pt x="192" y="4707"/>
                    <a:pt x="0" y="8165"/>
                    <a:pt x="1057" y="12007"/>
                  </a:cubicBezTo>
                  <a:cubicBezTo>
                    <a:pt x="1249" y="12967"/>
                    <a:pt x="1537" y="13928"/>
                    <a:pt x="2017" y="14792"/>
                  </a:cubicBezTo>
                  <a:cubicBezTo>
                    <a:pt x="2690" y="15945"/>
                    <a:pt x="3842" y="16617"/>
                    <a:pt x="4611" y="17193"/>
                  </a:cubicBezTo>
                  <a:cubicBezTo>
                    <a:pt x="7300" y="19018"/>
                    <a:pt x="9797" y="19979"/>
                    <a:pt x="13543" y="20747"/>
                  </a:cubicBezTo>
                  <a:cubicBezTo>
                    <a:pt x="13928" y="20939"/>
                    <a:pt x="14216" y="20939"/>
                    <a:pt x="14600" y="20939"/>
                  </a:cubicBezTo>
                  <a:cubicBezTo>
                    <a:pt x="15560" y="20939"/>
                    <a:pt x="16425" y="20267"/>
                    <a:pt x="17097" y="19787"/>
                  </a:cubicBezTo>
                  <a:cubicBezTo>
                    <a:pt x="17866" y="19499"/>
                    <a:pt x="18826" y="18826"/>
                    <a:pt x="19018" y="18346"/>
                  </a:cubicBezTo>
                  <a:cubicBezTo>
                    <a:pt x="19210" y="18250"/>
                    <a:pt x="19210" y="18058"/>
                    <a:pt x="19210" y="17866"/>
                  </a:cubicBezTo>
                  <a:lnTo>
                    <a:pt x="19210" y="16905"/>
                  </a:lnTo>
                  <a:cubicBezTo>
                    <a:pt x="19018" y="16425"/>
                    <a:pt x="19018" y="15849"/>
                    <a:pt x="19306" y="14984"/>
                  </a:cubicBezTo>
                  <a:cubicBezTo>
                    <a:pt x="19787" y="13544"/>
                    <a:pt x="20459" y="12295"/>
                    <a:pt x="20939" y="10854"/>
                  </a:cubicBezTo>
                  <a:cubicBezTo>
                    <a:pt x="21323" y="9702"/>
                    <a:pt x="20747" y="8645"/>
                    <a:pt x="20363" y="7781"/>
                  </a:cubicBezTo>
                  <a:cubicBezTo>
                    <a:pt x="19883" y="6724"/>
                    <a:pt x="19306" y="5764"/>
                    <a:pt x="18922" y="4803"/>
                  </a:cubicBezTo>
                  <a:cubicBezTo>
                    <a:pt x="17577" y="1249"/>
                    <a:pt x="13639" y="1"/>
                    <a:pt x="9413" y="769"/>
                  </a:cubicBezTo>
                  <a:close/>
                </a:path>
              </a:pathLst>
            </a:custGeom>
            <a:noFill/>
            <a:ln w="14400" cap="flat" cmpd="sng">
              <a:solidFill>
                <a:schemeClr val="accent5"/>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4"/>
            <p:cNvSpPr/>
            <p:nvPr/>
          </p:nvSpPr>
          <p:spPr>
            <a:xfrm>
              <a:off x="4984275" y="-136175"/>
              <a:ext cx="357825" cy="319400"/>
            </a:xfrm>
            <a:custGeom>
              <a:avLst/>
              <a:gdLst/>
              <a:ahLst/>
              <a:cxnLst/>
              <a:rect l="l" t="t" r="r" b="b"/>
              <a:pathLst>
                <a:path w="14313" h="12776" fill="none" extrusionOk="0">
                  <a:moveTo>
                    <a:pt x="7013" y="385"/>
                  </a:moveTo>
                  <a:cubicBezTo>
                    <a:pt x="3459" y="865"/>
                    <a:pt x="1" y="3555"/>
                    <a:pt x="2018" y="7493"/>
                  </a:cubicBezTo>
                  <a:cubicBezTo>
                    <a:pt x="4227" y="11719"/>
                    <a:pt x="4323" y="12487"/>
                    <a:pt x="9510" y="12679"/>
                  </a:cubicBezTo>
                  <a:cubicBezTo>
                    <a:pt x="14312" y="12775"/>
                    <a:pt x="12872" y="7589"/>
                    <a:pt x="12872" y="4131"/>
                  </a:cubicBezTo>
                  <a:cubicBezTo>
                    <a:pt x="12680" y="1153"/>
                    <a:pt x="9894" y="1"/>
                    <a:pt x="7013" y="385"/>
                  </a:cubicBezTo>
                  <a:close/>
                </a:path>
              </a:pathLst>
            </a:custGeom>
            <a:noFill/>
            <a:ln w="14400" cap="flat" cmpd="sng">
              <a:solidFill>
                <a:schemeClr val="accent5"/>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 name="Google Shape;273;p14"/>
          <p:cNvSpPr/>
          <p:nvPr/>
        </p:nvSpPr>
        <p:spPr>
          <a:xfrm flipH="1">
            <a:off x="-458845" y="3294550"/>
            <a:ext cx="1591492" cy="1481893"/>
          </a:xfrm>
          <a:custGeom>
            <a:avLst/>
            <a:gdLst/>
            <a:ahLst/>
            <a:cxnLst/>
            <a:rect l="l" t="t" r="r" b="b"/>
            <a:pathLst>
              <a:path w="36477" h="33965" extrusionOk="0">
                <a:moveTo>
                  <a:pt x="15076" y="0"/>
                </a:moveTo>
                <a:cubicBezTo>
                  <a:pt x="7037" y="0"/>
                  <a:pt x="0" y="4436"/>
                  <a:pt x="1534" y="15736"/>
                </a:cubicBezTo>
                <a:cubicBezTo>
                  <a:pt x="3209" y="28114"/>
                  <a:pt x="10524" y="33964"/>
                  <a:pt x="17943" y="33964"/>
                </a:cubicBezTo>
                <a:cubicBezTo>
                  <a:pt x="25659" y="33964"/>
                  <a:pt x="33487" y="27634"/>
                  <a:pt x="35193" y="15736"/>
                </a:cubicBezTo>
                <a:cubicBezTo>
                  <a:pt x="36476" y="6773"/>
                  <a:pt x="25011" y="0"/>
                  <a:pt x="150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CUSTOM_8_1">
    <p:spTree>
      <p:nvGrpSpPr>
        <p:cNvPr id="1" name="Shape 274"/>
        <p:cNvGrpSpPr/>
        <p:nvPr/>
      </p:nvGrpSpPr>
      <p:grpSpPr>
        <a:xfrm>
          <a:off x="0" y="0"/>
          <a:ext cx="0" cy="0"/>
          <a:chOff x="0" y="0"/>
          <a:chExt cx="0" cy="0"/>
        </a:xfrm>
      </p:grpSpPr>
      <p:sp>
        <p:nvSpPr>
          <p:cNvPr id="275" name="Google Shape;275;p15"/>
          <p:cNvSpPr/>
          <p:nvPr/>
        </p:nvSpPr>
        <p:spPr>
          <a:xfrm flipH="1">
            <a:off x="-264850" y="3992797"/>
            <a:ext cx="1875407" cy="1707795"/>
          </a:xfrm>
          <a:custGeom>
            <a:avLst/>
            <a:gdLst/>
            <a:ahLst/>
            <a:cxnLst/>
            <a:rect l="l" t="t" r="r" b="b"/>
            <a:pathLst>
              <a:path w="60801" h="55367" extrusionOk="0">
                <a:moveTo>
                  <a:pt x="30399" y="1"/>
                </a:moveTo>
                <a:cubicBezTo>
                  <a:pt x="25107" y="1"/>
                  <a:pt x="19848" y="1863"/>
                  <a:pt x="14120" y="4780"/>
                </a:cubicBezTo>
                <a:cubicBezTo>
                  <a:pt x="10086" y="6797"/>
                  <a:pt x="5956" y="8911"/>
                  <a:pt x="3362" y="12656"/>
                </a:cubicBezTo>
                <a:cubicBezTo>
                  <a:pt x="385" y="16691"/>
                  <a:pt x="0" y="21589"/>
                  <a:pt x="192" y="26392"/>
                </a:cubicBezTo>
                <a:lnTo>
                  <a:pt x="192" y="31194"/>
                </a:lnTo>
                <a:cubicBezTo>
                  <a:pt x="192" y="44737"/>
                  <a:pt x="11526" y="49636"/>
                  <a:pt x="22956" y="53670"/>
                </a:cubicBezTo>
                <a:cubicBezTo>
                  <a:pt x="26292" y="54815"/>
                  <a:pt x="29227" y="55366"/>
                  <a:pt x="31867" y="55366"/>
                </a:cubicBezTo>
                <a:cubicBezTo>
                  <a:pt x="39418" y="55366"/>
                  <a:pt x="44560" y="50857"/>
                  <a:pt x="49755" y="42816"/>
                </a:cubicBezTo>
                <a:cubicBezTo>
                  <a:pt x="53500" y="37053"/>
                  <a:pt x="59744" y="30234"/>
                  <a:pt x="60224" y="23126"/>
                </a:cubicBezTo>
                <a:cubicBezTo>
                  <a:pt x="60800" y="14866"/>
                  <a:pt x="49755" y="7950"/>
                  <a:pt x="43607" y="4108"/>
                </a:cubicBezTo>
                <a:cubicBezTo>
                  <a:pt x="39005" y="1226"/>
                  <a:pt x="34691" y="1"/>
                  <a:pt x="30399" y="1"/>
                </a:cubicBezTo>
                <a:close/>
              </a:path>
            </a:pathLst>
          </a:custGeom>
          <a:solidFill>
            <a:srgbClr val="ED71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5"/>
          <p:cNvSpPr/>
          <p:nvPr/>
        </p:nvSpPr>
        <p:spPr>
          <a:xfrm flipH="1">
            <a:off x="313058" y="3089050"/>
            <a:ext cx="3962287" cy="2162944"/>
          </a:xfrm>
          <a:custGeom>
            <a:avLst/>
            <a:gdLst/>
            <a:ahLst/>
            <a:cxnLst/>
            <a:rect l="l" t="t" r="r" b="b"/>
            <a:pathLst>
              <a:path w="128458" h="70123" extrusionOk="0">
                <a:moveTo>
                  <a:pt x="112028" y="0"/>
                </a:moveTo>
                <a:cubicBezTo>
                  <a:pt x="103252" y="0"/>
                  <a:pt x="93707" y="377"/>
                  <a:pt x="87407" y="7018"/>
                </a:cubicBezTo>
                <a:cubicBezTo>
                  <a:pt x="79146" y="15855"/>
                  <a:pt x="72327" y="22290"/>
                  <a:pt x="61857" y="28341"/>
                </a:cubicBezTo>
                <a:cubicBezTo>
                  <a:pt x="49563" y="33624"/>
                  <a:pt x="34099" y="34584"/>
                  <a:pt x="21036" y="37274"/>
                </a:cubicBezTo>
                <a:cubicBezTo>
                  <a:pt x="17866" y="37946"/>
                  <a:pt x="14793" y="38618"/>
                  <a:pt x="12007" y="40059"/>
                </a:cubicBezTo>
                <a:cubicBezTo>
                  <a:pt x="5764" y="43229"/>
                  <a:pt x="5091" y="49472"/>
                  <a:pt x="3363" y="55523"/>
                </a:cubicBezTo>
                <a:cubicBezTo>
                  <a:pt x="3170" y="56580"/>
                  <a:pt x="385" y="68970"/>
                  <a:pt x="1" y="68970"/>
                </a:cubicBezTo>
                <a:cubicBezTo>
                  <a:pt x="26223" y="68970"/>
                  <a:pt x="52636" y="70123"/>
                  <a:pt x="78762" y="70123"/>
                </a:cubicBezTo>
                <a:cubicBezTo>
                  <a:pt x="82412" y="70027"/>
                  <a:pt x="85870" y="70027"/>
                  <a:pt x="88943" y="68778"/>
                </a:cubicBezTo>
                <a:cubicBezTo>
                  <a:pt x="89136" y="68778"/>
                  <a:pt x="89232" y="68682"/>
                  <a:pt x="89328" y="68682"/>
                </a:cubicBezTo>
                <a:cubicBezTo>
                  <a:pt x="95187" y="66281"/>
                  <a:pt x="94514" y="60614"/>
                  <a:pt x="98452" y="56676"/>
                </a:cubicBezTo>
                <a:cubicBezTo>
                  <a:pt x="105080" y="50144"/>
                  <a:pt x="116126" y="46591"/>
                  <a:pt x="118047" y="36505"/>
                </a:cubicBezTo>
                <a:cubicBezTo>
                  <a:pt x="119483" y="29325"/>
                  <a:pt x="128458" y="5"/>
                  <a:pt x="115485" y="5"/>
                </a:cubicBezTo>
                <a:cubicBezTo>
                  <a:pt x="115442" y="5"/>
                  <a:pt x="115400" y="6"/>
                  <a:pt x="115357" y="6"/>
                </a:cubicBezTo>
                <a:cubicBezTo>
                  <a:pt x="114266" y="6"/>
                  <a:pt x="113153" y="0"/>
                  <a:pt x="112028" y="0"/>
                </a:cubicBezTo>
                <a:close/>
              </a:path>
            </a:pathLst>
          </a:custGeom>
          <a:solidFill>
            <a:srgbClr val="C0D7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5"/>
          <p:cNvSpPr/>
          <p:nvPr/>
        </p:nvSpPr>
        <p:spPr>
          <a:xfrm rot="2700000" flipH="1">
            <a:off x="1887477" y="3175740"/>
            <a:ext cx="1259145" cy="1102056"/>
          </a:xfrm>
          <a:custGeom>
            <a:avLst/>
            <a:gdLst/>
            <a:ahLst/>
            <a:cxnLst/>
            <a:rect l="l" t="t" r="r" b="b"/>
            <a:pathLst>
              <a:path w="40823" h="35730" extrusionOk="0">
                <a:moveTo>
                  <a:pt x="10421" y="0"/>
                </a:moveTo>
                <a:cubicBezTo>
                  <a:pt x="6953" y="0"/>
                  <a:pt x="1575" y="2449"/>
                  <a:pt x="673" y="5318"/>
                </a:cubicBezTo>
                <a:cubicBezTo>
                  <a:pt x="289" y="6279"/>
                  <a:pt x="385" y="7335"/>
                  <a:pt x="385" y="8392"/>
                </a:cubicBezTo>
                <a:cubicBezTo>
                  <a:pt x="481" y="12426"/>
                  <a:pt x="673" y="16268"/>
                  <a:pt x="769" y="20206"/>
                </a:cubicBezTo>
                <a:cubicBezTo>
                  <a:pt x="865" y="22991"/>
                  <a:pt x="1" y="27410"/>
                  <a:pt x="2114" y="29523"/>
                </a:cubicBezTo>
                <a:cubicBezTo>
                  <a:pt x="2882" y="30387"/>
                  <a:pt x="4035" y="30964"/>
                  <a:pt x="5092" y="31348"/>
                </a:cubicBezTo>
                <a:cubicBezTo>
                  <a:pt x="8838" y="32692"/>
                  <a:pt x="12872" y="33557"/>
                  <a:pt x="16618" y="34709"/>
                </a:cubicBezTo>
                <a:cubicBezTo>
                  <a:pt x="18367" y="35293"/>
                  <a:pt x="20291" y="35729"/>
                  <a:pt x="22214" y="35729"/>
                </a:cubicBezTo>
                <a:cubicBezTo>
                  <a:pt x="23775" y="35729"/>
                  <a:pt x="25335" y="35441"/>
                  <a:pt x="26799" y="34709"/>
                </a:cubicBezTo>
                <a:cubicBezTo>
                  <a:pt x="28720" y="33749"/>
                  <a:pt x="30545" y="32308"/>
                  <a:pt x="32370" y="30867"/>
                </a:cubicBezTo>
                <a:cubicBezTo>
                  <a:pt x="34483" y="29235"/>
                  <a:pt x="40054" y="26161"/>
                  <a:pt x="40630" y="23183"/>
                </a:cubicBezTo>
                <a:cubicBezTo>
                  <a:pt x="40822" y="22127"/>
                  <a:pt x="40534" y="21070"/>
                  <a:pt x="39093" y="19822"/>
                </a:cubicBezTo>
                <a:cubicBezTo>
                  <a:pt x="34291" y="16268"/>
                  <a:pt x="29296" y="12618"/>
                  <a:pt x="24494" y="9064"/>
                </a:cubicBezTo>
                <a:cubicBezTo>
                  <a:pt x="20556" y="6183"/>
                  <a:pt x="16714" y="1956"/>
                  <a:pt x="12007" y="228"/>
                </a:cubicBezTo>
                <a:cubicBezTo>
                  <a:pt x="11557" y="73"/>
                  <a:pt x="11017" y="0"/>
                  <a:pt x="10421" y="0"/>
                </a:cubicBezTo>
                <a:close/>
              </a:path>
            </a:pathLst>
          </a:custGeom>
          <a:solidFill>
            <a:srgbClr val="ED71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8" name="Google Shape;278;p15"/>
          <p:cNvGrpSpPr/>
          <p:nvPr/>
        </p:nvGrpSpPr>
        <p:grpSpPr>
          <a:xfrm flipH="1">
            <a:off x="313070" y="4073600"/>
            <a:ext cx="3092850" cy="2766275"/>
            <a:chOff x="5200" y="3589850"/>
            <a:chExt cx="3092850" cy="2766275"/>
          </a:xfrm>
        </p:grpSpPr>
        <p:sp>
          <p:nvSpPr>
            <p:cNvPr id="279" name="Google Shape;279;p15"/>
            <p:cNvSpPr/>
            <p:nvPr/>
          </p:nvSpPr>
          <p:spPr>
            <a:xfrm>
              <a:off x="5200" y="3589850"/>
              <a:ext cx="3092850" cy="2766275"/>
            </a:xfrm>
            <a:custGeom>
              <a:avLst/>
              <a:gdLst/>
              <a:ahLst/>
              <a:cxnLst/>
              <a:rect l="l" t="t" r="r" b="b"/>
              <a:pathLst>
                <a:path w="123714" h="110651" fill="none" extrusionOk="0">
                  <a:moveTo>
                    <a:pt x="3650" y="8741"/>
                  </a:moveTo>
                  <a:lnTo>
                    <a:pt x="3650" y="8741"/>
                  </a:lnTo>
                  <a:cubicBezTo>
                    <a:pt x="9797" y="7493"/>
                    <a:pt x="16809" y="8261"/>
                    <a:pt x="23052" y="8741"/>
                  </a:cubicBezTo>
                  <a:cubicBezTo>
                    <a:pt x="28815" y="9126"/>
                    <a:pt x="34290" y="9894"/>
                    <a:pt x="40053" y="9126"/>
                  </a:cubicBezTo>
                  <a:cubicBezTo>
                    <a:pt x="46104" y="8165"/>
                    <a:pt x="51867" y="5860"/>
                    <a:pt x="57726" y="4131"/>
                  </a:cubicBezTo>
                  <a:cubicBezTo>
                    <a:pt x="71558" y="1"/>
                    <a:pt x="83756" y="4035"/>
                    <a:pt x="96723" y="9126"/>
                  </a:cubicBezTo>
                  <a:cubicBezTo>
                    <a:pt x="103542" y="11719"/>
                    <a:pt x="103446" y="17194"/>
                    <a:pt x="107192" y="22765"/>
                  </a:cubicBezTo>
                  <a:cubicBezTo>
                    <a:pt x="109017" y="25550"/>
                    <a:pt x="112187" y="27951"/>
                    <a:pt x="113532" y="30929"/>
                  </a:cubicBezTo>
                  <a:cubicBezTo>
                    <a:pt x="115453" y="35347"/>
                    <a:pt x="112667" y="43896"/>
                    <a:pt x="111515" y="48314"/>
                  </a:cubicBezTo>
                  <a:cubicBezTo>
                    <a:pt x="110746" y="51099"/>
                    <a:pt x="109786" y="53981"/>
                    <a:pt x="109594" y="56862"/>
                  </a:cubicBezTo>
                  <a:cubicBezTo>
                    <a:pt x="109209" y="62337"/>
                    <a:pt x="112379" y="65795"/>
                    <a:pt x="115453" y="69829"/>
                  </a:cubicBezTo>
                  <a:cubicBezTo>
                    <a:pt x="118814" y="74248"/>
                    <a:pt x="123713" y="81643"/>
                    <a:pt x="120543" y="87118"/>
                  </a:cubicBezTo>
                  <a:cubicBezTo>
                    <a:pt x="116797" y="93361"/>
                    <a:pt x="111226" y="98260"/>
                    <a:pt x="105752" y="103063"/>
                  </a:cubicBezTo>
                  <a:cubicBezTo>
                    <a:pt x="98932" y="109018"/>
                    <a:pt x="93841" y="110651"/>
                    <a:pt x="85293" y="107577"/>
                  </a:cubicBezTo>
                  <a:cubicBezTo>
                    <a:pt x="76840" y="104503"/>
                    <a:pt x="68292" y="101910"/>
                    <a:pt x="59551" y="99701"/>
                  </a:cubicBezTo>
                  <a:cubicBezTo>
                    <a:pt x="55421" y="98740"/>
                    <a:pt x="55229" y="97780"/>
                    <a:pt x="53404" y="93938"/>
                  </a:cubicBezTo>
                  <a:cubicBezTo>
                    <a:pt x="51675" y="90480"/>
                    <a:pt x="50138" y="87118"/>
                    <a:pt x="48506" y="83660"/>
                  </a:cubicBezTo>
                  <a:cubicBezTo>
                    <a:pt x="45144" y="76457"/>
                    <a:pt x="34386" y="76457"/>
                    <a:pt x="27663" y="74440"/>
                  </a:cubicBezTo>
                  <a:cubicBezTo>
                    <a:pt x="20843" y="72327"/>
                    <a:pt x="14120" y="70309"/>
                    <a:pt x="7300" y="68292"/>
                  </a:cubicBezTo>
                  <a:cubicBezTo>
                    <a:pt x="3170" y="67044"/>
                    <a:pt x="769" y="66083"/>
                    <a:pt x="288" y="61761"/>
                  </a:cubicBezTo>
                  <a:cubicBezTo>
                    <a:pt x="0" y="57919"/>
                    <a:pt x="0" y="54077"/>
                    <a:pt x="0" y="50235"/>
                  </a:cubicBezTo>
                  <a:cubicBezTo>
                    <a:pt x="288" y="36212"/>
                    <a:pt x="1537" y="22380"/>
                    <a:pt x="3650" y="8741"/>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5"/>
            <p:cNvSpPr/>
            <p:nvPr/>
          </p:nvSpPr>
          <p:spPr>
            <a:xfrm>
              <a:off x="209300" y="3726725"/>
              <a:ext cx="2732650" cy="2494925"/>
            </a:xfrm>
            <a:custGeom>
              <a:avLst/>
              <a:gdLst/>
              <a:ahLst/>
              <a:cxnLst/>
              <a:rect l="l" t="t" r="r" b="b"/>
              <a:pathLst>
                <a:path w="109306" h="99797" fill="none" extrusionOk="0">
                  <a:moveTo>
                    <a:pt x="51579" y="3651"/>
                  </a:moveTo>
                  <a:cubicBezTo>
                    <a:pt x="63874" y="1"/>
                    <a:pt x="74728" y="3651"/>
                    <a:pt x="86446" y="8165"/>
                  </a:cubicBezTo>
                  <a:cubicBezTo>
                    <a:pt x="92497" y="10566"/>
                    <a:pt x="92401" y="15465"/>
                    <a:pt x="95667" y="20459"/>
                  </a:cubicBezTo>
                  <a:cubicBezTo>
                    <a:pt x="97299" y="22957"/>
                    <a:pt x="100181" y="25070"/>
                    <a:pt x="101430" y="27855"/>
                  </a:cubicBezTo>
                  <a:cubicBezTo>
                    <a:pt x="102870" y="31217"/>
                    <a:pt x="101430" y="37076"/>
                    <a:pt x="100373" y="41398"/>
                  </a:cubicBezTo>
                  <a:cubicBezTo>
                    <a:pt x="100085" y="42263"/>
                    <a:pt x="99797" y="43127"/>
                    <a:pt x="99701" y="43799"/>
                  </a:cubicBezTo>
                  <a:cubicBezTo>
                    <a:pt x="99028" y="46393"/>
                    <a:pt x="98260" y="48986"/>
                    <a:pt x="98068" y="51676"/>
                  </a:cubicBezTo>
                  <a:cubicBezTo>
                    <a:pt x="97684" y="56670"/>
                    <a:pt x="100469" y="59648"/>
                    <a:pt x="103351" y="63490"/>
                  </a:cubicBezTo>
                  <a:cubicBezTo>
                    <a:pt x="104599" y="65315"/>
                    <a:pt x="106328" y="67716"/>
                    <a:pt x="107385" y="70213"/>
                  </a:cubicBezTo>
                  <a:cubicBezTo>
                    <a:pt x="108729" y="73287"/>
                    <a:pt x="109306" y="76457"/>
                    <a:pt x="107769" y="79242"/>
                  </a:cubicBezTo>
                  <a:cubicBezTo>
                    <a:pt x="106616" y="81259"/>
                    <a:pt x="105272" y="83084"/>
                    <a:pt x="103831" y="84909"/>
                  </a:cubicBezTo>
                  <a:cubicBezTo>
                    <a:pt x="101045" y="88175"/>
                    <a:pt x="97780" y="91056"/>
                    <a:pt x="94706" y="93938"/>
                  </a:cubicBezTo>
                  <a:cubicBezTo>
                    <a:pt x="92977" y="95378"/>
                    <a:pt x="91344" y="96531"/>
                    <a:pt x="89904" y="97395"/>
                  </a:cubicBezTo>
                  <a:cubicBezTo>
                    <a:pt x="85773" y="99701"/>
                    <a:pt x="81931" y="99797"/>
                    <a:pt x="76360" y="97876"/>
                  </a:cubicBezTo>
                  <a:cubicBezTo>
                    <a:pt x="68772" y="95090"/>
                    <a:pt x="60992" y="92785"/>
                    <a:pt x="53116" y="90768"/>
                  </a:cubicBezTo>
                  <a:cubicBezTo>
                    <a:pt x="49562" y="89807"/>
                    <a:pt x="49274" y="88943"/>
                    <a:pt x="47641" y="85581"/>
                  </a:cubicBezTo>
                  <a:cubicBezTo>
                    <a:pt x="46585" y="83372"/>
                    <a:pt x="45432" y="81067"/>
                    <a:pt x="44280" y="78762"/>
                  </a:cubicBezTo>
                  <a:cubicBezTo>
                    <a:pt x="43895" y="77897"/>
                    <a:pt x="43511" y="77225"/>
                    <a:pt x="43223" y="76360"/>
                  </a:cubicBezTo>
                  <a:cubicBezTo>
                    <a:pt x="40053" y="70021"/>
                    <a:pt x="30544" y="69925"/>
                    <a:pt x="24589" y="68100"/>
                  </a:cubicBezTo>
                  <a:cubicBezTo>
                    <a:pt x="23725" y="67812"/>
                    <a:pt x="23149" y="67620"/>
                    <a:pt x="22284" y="67332"/>
                  </a:cubicBezTo>
                  <a:cubicBezTo>
                    <a:pt x="17097" y="65699"/>
                    <a:pt x="11719" y="63874"/>
                    <a:pt x="6436" y="62145"/>
                  </a:cubicBezTo>
                  <a:cubicBezTo>
                    <a:pt x="2882" y="60992"/>
                    <a:pt x="673" y="60128"/>
                    <a:pt x="289" y="56190"/>
                  </a:cubicBezTo>
                  <a:cubicBezTo>
                    <a:pt x="0" y="52732"/>
                    <a:pt x="0" y="49082"/>
                    <a:pt x="96" y="45624"/>
                  </a:cubicBezTo>
                  <a:cubicBezTo>
                    <a:pt x="192" y="39861"/>
                    <a:pt x="577" y="34098"/>
                    <a:pt x="961" y="28335"/>
                  </a:cubicBezTo>
                  <a:cubicBezTo>
                    <a:pt x="1249" y="24013"/>
                    <a:pt x="1729" y="19691"/>
                    <a:pt x="2210" y="15465"/>
                  </a:cubicBezTo>
                  <a:cubicBezTo>
                    <a:pt x="2594" y="12967"/>
                    <a:pt x="2882" y="10470"/>
                    <a:pt x="3362" y="8069"/>
                  </a:cubicBezTo>
                  <a:cubicBezTo>
                    <a:pt x="8357" y="6916"/>
                    <a:pt x="14216" y="7589"/>
                    <a:pt x="19499" y="7877"/>
                  </a:cubicBezTo>
                  <a:cubicBezTo>
                    <a:pt x="19883" y="7877"/>
                    <a:pt x="20267" y="7877"/>
                    <a:pt x="20651" y="8069"/>
                  </a:cubicBezTo>
                  <a:cubicBezTo>
                    <a:pt x="25742" y="8357"/>
                    <a:pt x="30737" y="9125"/>
                    <a:pt x="36019" y="8261"/>
                  </a:cubicBezTo>
                  <a:cubicBezTo>
                    <a:pt x="41110" y="7204"/>
                    <a:pt x="46297" y="5187"/>
                    <a:pt x="51579" y="3651"/>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5"/>
            <p:cNvSpPr/>
            <p:nvPr/>
          </p:nvSpPr>
          <p:spPr>
            <a:xfrm>
              <a:off x="399000" y="3861200"/>
              <a:ext cx="2420500" cy="2245200"/>
            </a:xfrm>
            <a:custGeom>
              <a:avLst/>
              <a:gdLst/>
              <a:ahLst/>
              <a:cxnLst/>
              <a:rect l="l" t="t" r="r" b="b"/>
              <a:pathLst>
                <a:path w="96820" h="89808" fill="none" extrusionOk="0">
                  <a:moveTo>
                    <a:pt x="46009" y="3170"/>
                  </a:moveTo>
                  <a:cubicBezTo>
                    <a:pt x="56862" y="0"/>
                    <a:pt x="66467" y="3266"/>
                    <a:pt x="76553" y="7204"/>
                  </a:cubicBezTo>
                  <a:cubicBezTo>
                    <a:pt x="81931" y="9413"/>
                    <a:pt x="81835" y="13736"/>
                    <a:pt x="84717" y="18058"/>
                  </a:cubicBezTo>
                  <a:cubicBezTo>
                    <a:pt x="86158" y="20363"/>
                    <a:pt x="88655" y="22380"/>
                    <a:pt x="89711" y="24781"/>
                  </a:cubicBezTo>
                  <a:cubicBezTo>
                    <a:pt x="91056" y="27855"/>
                    <a:pt x="89808" y="33138"/>
                    <a:pt x="88847" y="36980"/>
                  </a:cubicBezTo>
                  <a:cubicBezTo>
                    <a:pt x="88655" y="37748"/>
                    <a:pt x="88559" y="38420"/>
                    <a:pt x="88367" y="39189"/>
                  </a:cubicBezTo>
                  <a:cubicBezTo>
                    <a:pt x="87790" y="41494"/>
                    <a:pt x="87118" y="43895"/>
                    <a:pt x="86926" y="46297"/>
                  </a:cubicBezTo>
                  <a:cubicBezTo>
                    <a:pt x="86638" y="50811"/>
                    <a:pt x="89135" y="53596"/>
                    <a:pt x="91536" y="56958"/>
                  </a:cubicBezTo>
                  <a:cubicBezTo>
                    <a:pt x="92689" y="58591"/>
                    <a:pt x="94130" y="60800"/>
                    <a:pt x="95090" y="63105"/>
                  </a:cubicBezTo>
                  <a:cubicBezTo>
                    <a:pt x="96339" y="65795"/>
                    <a:pt x="96819" y="68676"/>
                    <a:pt x="95474" y="71270"/>
                  </a:cubicBezTo>
                  <a:cubicBezTo>
                    <a:pt x="94514" y="72999"/>
                    <a:pt x="93361" y="74727"/>
                    <a:pt x="92017" y="76360"/>
                  </a:cubicBezTo>
                  <a:cubicBezTo>
                    <a:pt x="89615" y="79434"/>
                    <a:pt x="86830" y="82027"/>
                    <a:pt x="84044" y="84525"/>
                  </a:cubicBezTo>
                  <a:cubicBezTo>
                    <a:pt x="82604" y="85869"/>
                    <a:pt x="81067" y="86926"/>
                    <a:pt x="79722" y="87694"/>
                  </a:cubicBezTo>
                  <a:cubicBezTo>
                    <a:pt x="76168" y="89615"/>
                    <a:pt x="72711" y="89807"/>
                    <a:pt x="67716" y="88078"/>
                  </a:cubicBezTo>
                  <a:cubicBezTo>
                    <a:pt x="60992" y="85677"/>
                    <a:pt x="54077" y="83564"/>
                    <a:pt x="47065" y="81835"/>
                  </a:cubicBezTo>
                  <a:cubicBezTo>
                    <a:pt x="43895" y="80971"/>
                    <a:pt x="43607" y="80202"/>
                    <a:pt x="42167" y="77225"/>
                  </a:cubicBezTo>
                  <a:cubicBezTo>
                    <a:pt x="41206" y="75208"/>
                    <a:pt x="40149" y="73191"/>
                    <a:pt x="39189" y="71270"/>
                  </a:cubicBezTo>
                  <a:cubicBezTo>
                    <a:pt x="38805" y="70501"/>
                    <a:pt x="38421" y="69925"/>
                    <a:pt x="38132" y="69157"/>
                  </a:cubicBezTo>
                  <a:cubicBezTo>
                    <a:pt x="35347" y="63586"/>
                    <a:pt x="26894" y="63394"/>
                    <a:pt x="21516" y="61857"/>
                  </a:cubicBezTo>
                  <a:cubicBezTo>
                    <a:pt x="20843" y="61665"/>
                    <a:pt x="20171" y="61473"/>
                    <a:pt x="19499" y="61280"/>
                  </a:cubicBezTo>
                  <a:cubicBezTo>
                    <a:pt x="15080" y="59744"/>
                    <a:pt x="10278" y="57919"/>
                    <a:pt x="5667" y="56190"/>
                  </a:cubicBezTo>
                  <a:cubicBezTo>
                    <a:pt x="2594" y="55133"/>
                    <a:pt x="673" y="54269"/>
                    <a:pt x="289" y="50715"/>
                  </a:cubicBezTo>
                  <a:cubicBezTo>
                    <a:pt x="0" y="47545"/>
                    <a:pt x="0" y="44376"/>
                    <a:pt x="0" y="41206"/>
                  </a:cubicBezTo>
                  <a:cubicBezTo>
                    <a:pt x="192" y="36019"/>
                    <a:pt x="481" y="30736"/>
                    <a:pt x="865" y="25646"/>
                  </a:cubicBezTo>
                  <a:cubicBezTo>
                    <a:pt x="1249" y="21804"/>
                    <a:pt x="1633" y="17770"/>
                    <a:pt x="2113" y="13928"/>
                  </a:cubicBezTo>
                  <a:cubicBezTo>
                    <a:pt x="2306" y="11815"/>
                    <a:pt x="2690" y="9413"/>
                    <a:pt x="3074" y="7204"/>
                  </a:cubicBezTo>
                  <a:cubicBezTo>
                    <a:pt x="7492" y="6244"/>
                    <a:pt x="12679" y="6724"/>
                    <a:pt x="17289" y="7012"/>
                  </a:cubicBezTo>
                  <a:cubicBezTo>
                    <a:pt x="17674" y="7012"/>
                    <a:pt x="18058" y="7012"/>
                    <a:pt x="18250" y="7108"/>
                  </a:cubicBezTo>
                  <a:cubicBezTo>
                    <a:pt x="22860" y="7396"/>
                    <a:pt x="27279" y="7973"/>
                    <a:pt x="31889" y="7204"/>
                  </a:cubicBezTo>
                  <a:cubicBezTo>
                    <a:pt x="36788" y="6436"/>
                    <a:pt x="41302" y="4611"/>
                    <a:pt x="46009" y="3170"/>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5"/>
            <p:cNvSpPr/>
            <p:nvPr/>
          </p:nvSpPr>
          <p:spPr>
            <a:xfrm>
              <a:off x="595900" y="4000475"/>
              <a:ext cx="2093925" cy="2000275"/>
            </a:xfrm>
            <a:custGeom>
              <a:avLst/>
              <a:gdLst/>
              <a:ahLst/>
              <a:cxnLst/>
              <a:rect l="l" t="t" r="r" b="b"/>
              <a:pathLst>
                <a:path w="83757" h="80011" fill="none" extrusionOk="0">
                  <a:moveTo>
                    <a:pt x="40054" y="2594"/>
                  </a:moveTo>
                  <a:cubicBezTo>
                    <a:pt x="49370" y="0"/>
                    <a:pt x="57631" y="2882"/>
                    <a:pt x="66371" y="6340"/>
                  </a:cubicBezTo>
                  <a:cubicBezTo>
                    <a:pt x="70886" y="8165"/>
                    <a:pt x="70886" y="11911"/>
                    <a:pt x="73287" y="15753"/>
                  </a:cubicBezTo>
                  <a:cubicBezTo>
                    <a:pt x="74632" y="17770"/>
                    <a:pt x="76649" y="19499"/>
                    <a:pt x="77609" y="21804"/>
                  </a:cubicBezTo>
                  <a:cubicBezTo>
                    <a:pt x="78762" y="24589"/>
                    <a:pt x="77801" y="29296"/>
                    <a:pt x="76937" y="32753"/>
                  </a:cubicBezTo>
                  <a:cubicBezTo>
                    <a:pt x="76841" y="33426"/>
                    <a:pt x="76553" y="34098"/>
                    <a:pt x="76457" y="34674"/>
                  </a:cubicBezTo>
                  <a:cubicBezTo>
                    <a:pt x="75976" y="36691"/>
                    <a:pt x="75400" y="38709"/>
                    <a:pt x="75208" y="40918"/>
                  </a:cubicBezTo>
                  <a:cubicBezTo>
                    <a:pt x="75016" y="44952"/>
                    <a:pt x="77129" y="47353"/>
                    <a:pt x="79242" y="50523"/>
                  </a:cubicBezTo>
                  <a:cubicBezTo>
                    <a:pt x="80203" y="52060"/>
                    <a:pt x="81355" y="53981"/>
                    <a:pt x="82316" y="55998"/>
                  </a:cubicBezTo>
                  <a:cubicBezTo>
                    <a:pt x="83276" y="58399"/>
                    <a:pt x="83756" y="61088"/>
                    <a:pt x="82700" y="63393"/>
                  </a:cubicBezTo>
                  <a:cubicBezTo>
                    <a:pt x="81835" y="65026"/>
                    <a:pt x="80779" y="66467"/>
                    <a:pt x="79722" y="68004"/>
                  </a:cubicBezTo>
                  <a:cubicBezTo>
                    <a:pt x="77609" y="70789"/>
                    <a:pt x="75208" y="73094"/>
                    <a:pt x="72999" y="75496"/>
                  </a:cubicBezTo>
                  <a:cubicBezTo>
                    <a:pt x="71750" y="76552"/>
                    <a:pt x="70309" y="77513"/>
                    <a:pt x="69253" y="78281"/>
                  </a:cubicBezTo>
                  <a:cubicBezTo>
                    <a:pt x="66083" y="79914"/>
                    <a:pt x="63010" y="80010"/>
                    <a:pt x="58783" y="78473"/>
                  </a:cubicBezTo>
                  <a:cubicBezTo>
                    <a:pt x="52924" y="76456"/>
                    <a:pt x="46873" y="74631"/>
                    <a:pt x="40822" y="73094"/>
                  </a:cubicBezTo>
                  <a:cubicBezTo>
                    <a:pt x="38036" y="72326"/>
                    <a:pt x="37748" y="71750"/>
                    <a:pt x="36500" y="69156"/>
                  </a:cubicBezTo>
                  <a:cubicBezTo>
                    <a:pt x="35635" y="67331"/>
                    <a:pt x="34675" y="65603"/>
                    <a:pt x="33810" y="63970"/>
                  </a:cubicBezTo>
                  <a:cubicBezTo>
                    <a:pt x="33426" y="63393"/>
                    <a:pt x="33234" y="62721"/>
                    <a:pt x="32850" y="62145"/>
                  </a:cubicBezTo>
                  <a:cubicBezTo>
                    <a:pt x="30352" y="57246"/>
                    <a:pt x="23149" y="57246"/>
                    <a:pt x="18346" y="55805"/>
                  </a:cubicBezTo>
                  <a:cubicBezTo>
                    <a:pt x="17578" y="55517"/>
                    <a:pt x="17290" y="55517"/>
                    <a:pt x="16521" y="55229"/>
                  </a:cubicBezTo>
                  <a:cubicBezTo>
                    <a:pt x="12775" y="53788"/>
                    <a:pt x="8645" y="51867"/>
                    <a:pt x="4803" y="50427"/>
                  </a:cubicBezTo>
                  <a:cubicBezTo>
                    <a:pt x="2018" y="49274"/>
                    <a:pt x="481" y="48506"/>
                    <a:pt x="193" y="45336"/>
                  </a:cubicBezTo>
                  <a:cubicBezTo>
                    <a:pt x="1" y="42551"/>
                    <a:pt x="1" y="39669"/>
                    <a:pt x="97" y="36788"/>
                  </a:cubicBezTo>
                  <a:cubicBezTo>
                    <a:pt x="193" y="32177"/>
                    <a:pt x="577" y="27567"/>
                    <a:pt x="961" y="22860"/>
                  </a:cubicBezTo>
                  <a:cubicBezTo>
                    <a:pt x="1153" y="19402"/>
                    <a:pt x="1537" y="15945"/>
                    <a:pt x="1922" y="12583"/>
                  </a:cubicBezTo>
                  <a:cubicBezTo>
                    <a:pt x="2114" y="10662"/>
                    <a:pt x="2402" y="8453"/>
                    <a:pt x="2594" y="6532"/>
                  </a:cubicBezTo>
                  <a:cubicBezTo>
                    <a:pt x="6436" y="5763"/>
                    <a:pt x="11046" y="6052"/>
                    <a:pt x="15080" y="6244"/>
                  </a:cubicBezTo>
                  <a:lnTo>
                    <a:pt x="15945" y="6244"/>
                  </a:lnTo>
                  <a:cubicBezTo>
                    <a:pt x="19883" y="6436"/>
                    <a:pt x="23725" y="6916"/>
                    <a:pt x="27663" y="6244"/>
                  </a:cubicBezTo>
                  <a:cubicBezTo>
                    <a:pt x="32081" y="5379"/>
                    <a:pt x="36115" y="3842"/>
                    <a:pt x="40054" y="2594"/>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5"/>
            <p:cNvSpPr/>
            <p:nvPr/>
          </p:nvSpPr>
          <p:spPr>
            <a:xfrm>
              <a:off x="797600" y="4134950"/>
              <a:ext cx="1769750" cy="1748125"/>
            </a:xfrm>
            <a:custGeom>
              <a:avLst/>
              <a:gdLst/>
              <a:ahLst/>
              <a:cxnLst/>
              <a:rect l="l" t="t" r="r" b="b"/>
              <a:pathLst>
                <a:path w="70790" h="69925" fill="none" extrusionOk="0">
                  <a:moveTo>
                    <a:pt x="34099" y="2209"/>
                  </a:moveTo>
                  <a:cubicBezTo>
                    <a:pt x="41879" y="0"/>
                    <a:pt x="48794" y="2401"/>
                    <a:pt x="56190" y="5379"/>
                  </a:cubicBezTo>
                  <a:cubicBezTo>
                    <a:pt x="60032" y="7012"/>
                    <a:pt x="60032" y="10085"/>
                    <a:pt x="62049" y="13351"/>
                  </a:cubicBezTo>
                  <a:cubicBezTo>
                    <a:pt x="63106" y="15176"/>
                    <a:pt x="64931" y="16809"/>
                    <a:pt x="65603" y="18730"/>
                  </a:cubicBezTo>
                  <a:cubicBezTo>
                    <a:pt x="66564" y="21227"/>
                    <a:pt x="65795" y="25261"/>
                    <a:pt x="65123" y="28335"/>
                  </a:cubicBezTo>
                  <a:cubicBezTo>
                    <a:pt x="65027" y="28911"/>
                    <a:pt x="64931" y="29584"/>
                    <a:pt x="64835" y="30064"/>
                  </a:cubicBezTo>
                  <a:cubicBezTo>
                    <a:pt x="64451" y="31793"/>
                    <a:pt x="63970" y="33618"/>
                    <a:pt x="63874" y="35539"/>
                  </a:cubicBezTo>
                  <a:cubicBezTo>
                    <a:pt x="63586" y="38997"/>
                    <a:pt x="65411" y="41302"/>
                    <a:pt x="67044" y="44087"/>
                  </a:cubicBezTo>
                  <a:cubicBezTo>
                    <a:pt x="67908" y="45336"/>
                    <a:pt x="68869" y="47161"/>
                    <a:pt x="69637" y="48890"/>
                  </a:cubicBezTo>
                  <a:cubicBezTo>
                    <a:pt x="70406" y="51003"/>
                    <a:pt x="70790" y="53308"/>
                    <a:pt x="69829" y="55229"/>
                  </a:cubicBezTo>
                  <a:cubicBezTo>
                    <a:pt x="69157" y="56670"/>
                    <a:pt x="68293" y="58014"/>
                    <a:pt x="67332" y="59359"/>
                  </a:cubicBezTo>
                  <a:cubicBezTo>
                    <a:pt x="65507" y="61760"/>
                    <a:pt x="63682" y="63873"/>
                    <a:pt x="61761" y="66083"/>
                  </a:cubicBezTo>
                  <a:cubicBezTo>
                    <a:pt x="60801" y="67043"/>
                    <a:pt x="59552" y="67812"/>
                    <a:pt x="58688" y="68484"/>
                  </a:cubicBezTo>
                  <a:cubicBezTo>
                    <a:pt x="55902" y="69733"/>
                    <a:pt x="53405" y="69925"/>
                    <a:pt x="49659" y="68580"/>
                  </a:cubicBezTo>
                  <a:cubicBezTo>
                    <a:pt x="44664" y="66755"/>
                    <a:pt x="39477" y="65218"/>
                    <a:pt x="34291" y="63873"/>
                  </a:cubicBezTo>
                  <a:cubicBezTo>
                    <a:pt x="31889" y="63297"/>
                    <a:pt x="31697" y="62721"/>
                    <a:pt x="30545" y="60608"/>
                  </a:cubicBezTo>
                  <a:cubicBezTo>
                    <a:pt x="29872" y="59167"/>
                    <a:pt x="29008" y="57726"/>
                    <a:pt x="28336" y="56189"/>
                  </a:cubicBezTo>
                  <a:cubicBezTo>
                    <a:pt x="28047" y="55709"/>
                    <a:pt x="27855" y="55229"/>
                    <a:pt x="27471" y="54653"/>
                  </a:cubicBezTo>
                  <a:cubicBezTo>
                    <a:pt x="25262" y="50523"/>
                    <a:pt x="19019" y="50426"/>
                    <a:pt x="15081" y="49274"/>
                  </a:cubicBezTo>
                  <a:cubicBezTo>
                    <a:pt x="14504" y="48986"/>
                    <a:pt x="14120" y="48986"/>
                    <a:pt x="13544" y="48602"/>
                  </a:cubicBezTo>
                  <a:cubicBezTo>
                    <a:pt x="10566" y="47353"/>
                    <a:pt x="7012" y="45432"/>
                    <a:pt x="3843" y="43991"/>
                  </a:cubicBezTo>
                  <a:cubicBezTo>
                    <a:pt x="1538" y="42935"/>
                    <a:pt x="193" y="42166"/>
                    <a:pt x="97" y="39381"/>
                  </a:cubicBezTo>
                  <a:cubicBezTo>
                    <a:pt x="1" y="36883"/>
                    <a:pt x="1" y="34482"/>
                    <a:pt x="97" y="31985"/>
                  </a:cubicBezTo>
                  <a:cubicBezTo>
                    <a:pt x="193" y="27855"/>
                    <a:pt x="577" y="23917"/>
                    <a:pt x="961" y="19786"/>
                  </a:cubicBezTo>
                  <a:cubicBezTo>
                    <a:pt x="1153" y="16809"/>
                    <a:pt x="1442" y="13831"/>
                    <a:pt x="1730" y="10662"/>
                  </a:cubicBezTo>
                  <a:cubicBezTo>
                    <a:pt x="2018" y="9029"/>
                    <a:pt x="2114" y="7108"/>
                    <a:pt x="2402" y="5379"/>
                  </a:cubicBezTo>
                  <a:cubicBezTo>
                    <a:pt x="5572" y="4611"/>
                    <a:pt x="9414" y="4899"/>
                    <a:pt x="12968" y="5091"/>
                  </a:cubicBezTo>
                  <a:lnTo>
                    <a:pt x="13640" y="5091"/>
                  </a:lnTo>
                  <a:cubicBezTo>
                    <a:pt x="17002" y="5187"/>
                    <a:pt x="20267" y="5571"/>
                    <a:pt x="23725" y="4899"/>
                  </a:cubicBezTo>
                  <a:cubicBezTo>
                    <a:pt x="27183" y="4611"/>
                    <a:pt x="30545" y="3266"/>
                    <a:pt x="34099" y="2209"/>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5"/>
            <p:cNvSpPr/>
            <p:nvPr/>
          </p:nvSpPr>
          <p:spPr>
            <a:xfrm>
              <a:off x="989700" y="4276625"/>
              <a:ext cx="1455200" cy="1498400"/>
            </a:xfrm>
            <a:custGeom>
              <a:avLst/>
              <a:gdLst/>
              <a:ahLst/>
              <a:cxnLst/>
              <a:rect l="l" t="t" r="r" b="b"/>
              <a:pathLst>
                <a:path w="58208" h="59936" fill="none" extrusionOk="0">
                  <a:moveTo>
                    <a:pt x="28432" y="1537"/>
                  </a:moveTo>
                  <a:cubicBezTo>
                    <a:pt x="34675" y="0"/>
                    <a:pt x="40342" y="1921"/>
                    <a:pt x="46201" y="4418"/>
                  </a:cubicBezTo>
                  <a:cubicBezTo>
                    <a:pt x="49275" y="5763"/>
                    <a:pt x="49467" y="8260"/>
                    <a:pt x="50908" y="10950"/>
                  </a:cubicBezTo>
                  <a:cubicBezTo>
                    <a:pt x="51868" y="12487"/>
                    <a:pt x="53117" y="13927"/>
                    <a:pt x="53789" y="15752"/>
                  </a:cubicBezTo>
                  <a:cubicBezTo>
                    <a:pt x="54557" y="17865"/>
                    <a:pt x="53981" y="21323"/>
                    <a:pt x="53501" y="24013"/>
                  </a:cubicBezTo>
                  <a:cubicBezTo>
                    <a:pt x="53405" y="24493"/>
                    <a:pt x="53309" y="24973"/>
                    <a:pt x="53309" y="25453"/>
                  </a:cubicBezTo>
                  <a:cubicBezTo>
                    <a:pt x="53021" y="26990"/>
                    <a:pt x="52540" y="28527"/>
                    <a:pt x="52540" y="30256"/>
                  </a:cubicBezTo>
                  <a:cubicBezTo>
                    <a:pt x="52444" y="33233"/>
                    <a:pt x="53885" y="35251"/>
                    <a:pt x="55230" y="37652"/>
                  </a:cubicBezTo>
                  <a:cubicBezTo>
                    <a:pt x="55902" y="38900"/>
                    <a:pt x="56671" y="40341"/>
                    <a:pt x="57247" y="41878"/>
                  </a:cubicBezTo>
                  <a:cubicBezTo>
                    <a:pt x="57919" y="43799"/>
                    <a:pt x="58207" y="45720"/>
                    <a:pt x="57439" y="47449"/>
                  </a:cubicBezTo>
                  <a:cubicBezTo>
                    <a:pt x="56863" y="48698"/>
                    <a:pt x="56190" y="49850"/>
                    <a:pt x="55422" y="51003"/>
                  </a:cubicBezTo>
                  <a:cubicBezTo>
                    <a:pt x="53981" y="53212"/>
                    <a:pt x="52540" y="54941"/>
                    <a:pt x="51100" y="56862"/>
                  </a:cubicBezTo>
                  <a:cubicBezTo>
                    <a:pt x="50235" y="57630"/>
                    <a:pt x="49179" y="58495"/>
                    <a:pt x="48506" y="58783"/>
                  </a:cubicBezTo>
                  <a:cubicBezTo>
                    <a:pt x="46201" y="59935"/>
                    <a:pt x="43992" y="59935"/>
                    <a:pt x="41014" y="58975"/>
                  </a:cubicBezTo>
                  <a:cubicBezTo>
                    <a:pt x="36788" y="57534"/>
                    <a:pt x="32466" y="56189"/>
                    <a:pt x="28144" y="55133"/>
                  </a:cubicBezTo>
                  <a:cubicBezTo>
                    <a:pt x="26223" y="54653"/>
                    <a:pt x="26030" y="54172"/>
                    <a:pt x="25070" y="52443"/>
                  </a:cubicBezTo>
                  <a:cubicBezTo>
                    <a:pt x="24302" y="51291"/>
                    <a:pt x="23725" y="50042"/>
                    <a:pt x="23053" y="48890"/>
                  </a:cubicBezTo>
                  <a:cubicBezTo>
                    <a:pt x="22765" y="48505"/>
                    <a:pt x="22573" y="48025"/>
                    <a:pt x="22284" y="47641"/>
                  </a:cubicBezTo>
                  <a:cubicBezTo>
                    <a:pt x="20363" y="44279"/>
                    <a:pt x="15369" y="44183"/>
                    <a:pt x="12007" y="43127"/>
                  </a:cubicBezTo>
                  <a:cubicBezTo>
                    <a:pt x="11335" y="42838"/>
                    <a:pt x="11239" y="42935"/>
                    <a:pt x="10662" y="42550"/>
                  </a:cubicBezTo>
                  <a:cubicBezTo>
                    <a:pt x="8453" y="41398"/>
                    <a:pt x="5476" y="39477"/>
                    <a:pt x="2978" y="38132"/>
                  </a:cubicBezTo>
                  <a:cubicBezTo>
                    <a:pt x="1153" y="37172"/>
                    <a:pt x="193" y="36499"/>
                    <a:pt x="97" y="34098"/>
                  </a:cubicBezTo>
                  <a:cubicBezTo>
                    <a:pt x="1" y="31889"/>
                    <a:pt x="97" y="29776"/>
                    <a:pt x="97" y="27566"/>
                  </a:cubicBezTo>
                  <a:cubicBezTo>
                    <a:pt x="193" y="24109"/>
                    <a:pt x="577" y="20651"/>
                    <a:pt x="769" y="17193"/>
                  </a:cubicBezTo>
                  <a:cubicBezTo>
                    <a:pt x="1057" y="14504"/>
                    <a:pt x="1153" y="12006"/>
                    <a:pt x="1538" y="9317"/>
                  </a:cubicBezTo>
                  <a:cubicBezTo>
                    <a:pt x="1634" y="7876"/>
                    <a:pt x="1730" y="6243"/>
                    <a:pt x="2018" y="4803"/>
                  </a:cubicBezTo>
                  <a:cubicBezTo>
                    <a:pt x="4611" y="4034"/>
                    <a:pt x="7877" y="4130"/>
                    <a:pt x="10662" y="4322"/>
                  </a:cubicBezTo>
                  <a:lnTo>
                    <a:pt x="11239" y="4322"/>
                  </a:lnTo>
                  <a:cubicBezTo>
                    <a:pt x="14024" y="4322"/>
                    <a:pt x="16810" y="4514"/>
                    <a:pt x="19499" y="4034"/>
                  </a:cubicBezTo>
                  <a:cubicBezTo>
                    <a:pt x="22765" y="3458"/>
                    <a:pt x="25550" y="2401"/>
                    <a:pt x="28432" y="1537"/>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5"/>
            <p:cNvSpPr/>
            <p:nvPr/>
          </p:nvSpPr>
          <p:spPr>
            <a:xfrm>
              <a:off x="1189000" y="4411075"/>
              <a:ext cx="1138225" cy="1246275"/>
            </a:xfrm>
            <a:custGeom>
              <a:avLst/>
              <a:gdLst/>
              <a:ahLst/>
              <a:cxnLst/>
              <a:rect l="l" t="t" r="r" b="b"/>
              <a:pathLst>
                <a:path w="45529" h="49851" fill="none" extrusionOk="0">
                  <a:moveTo>
                    <a:pt x="22477" y="1057"/>
                  </a:moveTo>
                  <a:cubicBezTo>
                    <a:pt x="27279" y="1"/>
                    <a:pt x="31602" y="1538"/>
                    <a:pt x="36020" y="3459"/>
                  </a:cubicBezTo>
                  <a:cubicBezTo>
                    <a:pt x="38421" y="4611"/>
                    <a:pt x="38613" y="6340"/>
                    <a:pt x="39670" y="8357"/>
                  </a:cubicBezTo>
                  <a:cubicBezTo>
                    <a:pt x="40342" y="9702"/>
                    <a:pt x="41495" y="11047"/>
                    <a:pt x="41975" y="12487"/>
                  </a:cubicBezTo>
                  <a:cubicBezTo>
                    <a:pt x="42551" y="14408"/>
                    <a:pt x="42167" y="17194"/>
                    <a:pt x="41975" y="19499"/>
                  </a:cubicBezTo>
                  <a:cubicBezTo>
                    <a:pt x="41975" y="19979"/>
                    <a:pt x="41783" y="20267"/>
                    <a:pt x="41783" y="20652"/>
                  </a:cubicBezTo>
                  <a:cubicBezTo>
                    <a:pt x="41591" y="21996"/>
                    <a:pt x="41303" y="23341"/>
                    <a:pt x="41303" y="24590"/>
                  </a:cubicBezTo>
                  <a:cubicBezTo>
                    <a:pt x="41207" y="27183"/>
                    <a:pt x="42263" y="28816"/>
                    <a:pt x="43224" y="30833"/>
                  </a:cubicBezTo>
                  <a:cubicBezTo>
                    <a:pt x="43704" y="31986"/>
                    <a:pt x="44376" y="33138"/>
                    <a:pt x="44857" y="34483"/>
                  </a:cubicBezTo>
                  <a:cubicBezTo>
                    <a:pt x="45337" y="36020"/>
                    <a:pt x="45529" y="37749"/>
                    <a:pt x="44953" y="39189"/>
                  </a:cubicBezTo>
                  <a:cubicBezTo>
                    <a:pt x="44472" y="40246"/>
                    <a:pt x="43992" y="41206"/>
                    <a:pt x="43416" y="42263"/>
                  </a:cubicBezTo>
                  <a:cubicBezTo>
                    <a:pt x="42263" y="44184"/>
                    <a:pt x="41207" y="45721"/>
                    <a:pt x="40246" y="47450"/>
                  </a:cubicBezTo>
                  <a:cubicBezTo>
                    <a:pt x="39670" y="48026"/>
                    <a:pt x="38709" y="48602"/>
                    <a:pt x="38229" y="48986"/>
                  </a:cubicBezTo>
                  <a:cubicBezTo>
                    <a:pt x="36404" y="49851"/>
                    <a:pt x="34579" y="49851"/>
                    <a:pt x="32370" y="48986"/>
                  </a:cubicBezTo>
                  <a:cubicBezTo>
                    <a:pt x="29008" y="47930"/>
                    <a:pt x="25646" y="46873"/>
                    <a:pt x="22093" y="45913"/>
                  </a:cubicBezTo>
                  <a:cubicBezTo>
                    <a:pt x="20556" y="45529"/>
                    <a:pt x="20364" y="45144"/>
                    <a:pt x="19595" y="43800"/>
                  </a:cubicBezTo>
                  <a:cubicBezTo>
                    <a:pt x="19019" y="42839"/>
                    <a:pt x="18539" y="42071"/>
                    <a:pt x="17962" y="41110"/>
                  </a:cubicBezTo>
                  <a:cubicBezTo>
                    <a:pt x="17674" y="40726"/>
                    <a:pt x="17578" y="40438"/>
                    <a:pt x="17290" y="40150"/>
                  </a:cubicBezTo>
                  <a:cubicBezTo>
                    <a:pt x="15753" y="37557"/>
                    <a:pt x="11815" y="37364"/>
                    <a:pt x="9030" y="36500"/>
                  </a:cubicBezTo>
                  <a:cubicBezTo>
                    <a:pt x="8453" y="36404"/>
                    <a:pt x="8549" y="36404"/>
                    <a:pt x="7973" y="36020"/>
                  </a:cubicBezTo>
                  <a:cubicBezTo>
                    <a:pt x="6532" y="35059"/>
                    <a:pt x="4131" y="32946"/>
                    <a:pt x="2306" y="31697"/>
                  </a:cubicBezTo>
                  <a:cubicBezTo>
                    <a:pt x="961" y="30833"/>
                    <a:pt x="289" y="30065"/>
                    <a:pt x="193" y="28240"/>
                  </a:cubicBezTo>
                  <a:cubicBezTo>
                    <a:pt x="1" y="26415"/>
                    <a:pt x="193" y="24590"/>
                    <a:pt x="289" y="22861"/>
                  </a:cubicBezTo>
                  <a:cubicBezTo>
                    <a:pt x="385" y="19979"/>
                    <a:pt x="769" y="17098"/>
                    <a:pt x="961" y="14216"/>
                  </a:cubicBezTo>
                  <a:cubicBezTo>
                    <a:pt x="1250" y="12007"/>
                    <a:pt x="1346" y="9894"/>
                    <a:pt x="1442" y="7685"/>
                  </a:cubicBezTo>
                  <a:cubicBezTo>
                    <a:pt x="1634" y="6532"/>
                    <a:pt x="1634" y="5092"/>
                    <a:pt x="1826" y="3939"/>
                  </a:cubicBezTo>
                  <a:cubicBezTo>
                    <a:pt x="3843" y="3267"/>
                    <a:pt x="6340" y="3363"/>
                    <a:pt x="8646" y="3363"/>
                  </a:cubicBezTo>
                  <a:lnTo>
                    <a:pt x="9126" y="3363"/>
                  </a:lnTo>
                  <a:cubicBezTo>
                    <a:pt x="11335" y="3363"/>
                    <a:pt x="13448" y="3459"/>
                    <a:pt x="15753" y="2978"/>
                  </a:cubicBezTo>
                  <a:cubicBezTo>
                    <a:pt x="17962" y="2690"/>
                    <a:pt x="20172" y="1826"/>
                    <a:pt x="22477" y="1057"/>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5"/>
            <p:cNvSpPr/>
            <p:nvPr/>
          </p:nvSpPr>
          <p:spPr>
            <a:xfrm>
              <a:off x="1383525" y="4550350"/>
              <a:ext cx="816450" cy="996550"/>
            </a:xfrm>
            <a:custGeom>
              <a:avLst/>
              <a:gdLst/>
              <a:ahLst/>
              <a:cxnLst/>
              <a:rect l="l" t="t" r="r" b="b"/>
              <a:pathLst>
                <a:path w="32658" h="39862" fill="none" extrusionOk="0">
                  <a:moveTo>
                    <a:pt x="16713" y="577"/>
                  </a:moveTo>
                  <a:cubicBezTo>
                    <a:pt x="19979" y="1"/>
                    <a:pt x="22956" y="1153"/>
                    <a:pt x="26126" y="2594"/>
                  </a:cubicBezTo>
                  <a:cubicBezTo>
                    <a:pt x="27663" y="3363"/>
                    <a:pt x="27951" y="4611"/>
                    <a:pt x="28527" y="6052"/>
                  </a:cubicBezTo>
                  <a:cubicBezTo>
                    <a:pt x="29007" y="7205"/>
                    <a:pt x="29680" y="8261"/>
                    <a:pt x="30064" y="9414"/>
                  </a:cubicBezTo>
                  <a:cubicBezTo>
                    <a:pt x="30544" y="11047"/>
                    <a:pt x="30448" y="13256"/>
                    <a:pt x="30352" y="15081"/>
                  </a:cubicBezTo>
                  <a:cubicBezTo>
                    <a:pt x="30352" y="15465"/>
                    <a:pt x="30352" y="15849"/>
                    <a:pt x="30160" y="16041"/>
                  </a:cubicBezTo>
                  <a:cubicBezTo>
                    <a:pt x="30064" y="17098"/>
                    <a:pt x="29968" y="18250"/>
                    <a:pt x="29968" y="19307"/>
                  </a:cubicBezTo>
                  <a:cubicBezTo>
                    <a:pt x="29968" y="21324"/>
                    <a:pt x="30640" y="22765"/>
                    <a:pt x="31216" y="24494"/>
                  </a:cubicBezTo>
                  <a:cubicBezTo>
                    <a:pt x="31601" y="25262"/>
                    <a:pt x="31985" y="26415"/>
                    <a:pt x="32177" y="27471"/>
                  </a:cubicBezTo>
                  <a:cubicBezTo>
                    <a:pt x="32561" y="28816"/>
                    <a:pt x="32657" y="30065"/>
                    <a:pt x="32369" y="31313"/>
                  </a:cubicBezTo>
                  <a:cubicBezTo>
                    <a:pt x="32081" y="32178"/>
                    <a:pt x="31697" y="32946"/>
                    <a:pt x="31409" y="33810"/>
                  </a:cubicBezTo>
                  <a:cubicBezTo>
                    <a:pt x="30640" y="35539"/>
                    <a:pt x="30064" y="36692"/>
                    <a:pt x="29295" y="38133"/>
                  </a:cubicBezTo>
                  <a:cubicBezTo>
                    <a:pt x="29007" y="38517"/>
                    <a:pt x="28143" y="39093"/>
                    <a:pt x="27759" y="39381"/>
                  </a:cubicBezTo>
                  <a:cubicBezTo>
                    <a:pt x="26414" y="39862"/>
                    <a:pt x="25165" y="39862"/>
                    <a:pt x="23340" y="39189"/>
                  </a:cubicBezTo>
                  <a:cubicBezTo>
                    <a:pt x="20843" y="38421"/>
                    <a:pt x="18250" y="37652"/>
                    <a:pt x="15752" y="36980"/>
                  </a:cubicBezTo>
                  <a:cubicBezTo>
                    <a:pt x="14696" y="36692"/>
                    <a:pt x="14408" y="36308"/>
                    <a:pt x="13831" y="35539"/>
                  </a:cubicBezTo>
                  <a:cubicBezTo>
                    <a:pt x="13351" y="34867"/>
                    <a:pt x="12871" y="34195"/>
                    <a:pt x="12487" y="33618"/>
                  </a:cubicBezTo>
                  <a:cubicBezTo>
                    <a:pt x="12391" y="33330"/>
                    <a:pt x="12198" y="33138"/>
                    <a:pt x="12006" y="32946"/>
                  </a:cubicBezTo>
                  <a:cubicBezTo>
                    <a:pt x="10758" y="31217"/>
                    <a:pt x="7972" y="30929"/>
                    <a:pt x="5955" y="30353"/>
                  </a:cubicBezTo>
                  <a:cubicBezTo>
                    <a:pt x="5475" y="30257"/>
                    <a:pt x="5571" y="30353"/>
                    <a:pt x="5091" y="29968"/>
                  </a:cubicBezTo>
                  <a:cubicBezTo>
                    <a:pt x="4322" y="29104"/>
                    <a:pt x="2689" y="26991"/>
                    <a:pt x="1345" y="25934"/>
                  </a:cubicBezTo>
                  <a:cubicBezTo>
                    <a:pt x="480" y="25070"/>
                    <a:pt x="0" y="24302"/>
                    <a:pt x="0" y="22861"/>
                  </a:cubicBezTo>
                  <a:cubicBezTo>
                    <a:pt x="0" y="21420"/>
                    <a:pt x="192" y="19979"/>
                    <a:pt x="192" y="18539"/>
                  </a:cubicBezTo>
                  <a:cubicBezTo>
                    <a:pt x="288" y="16137"/>
                    <a:pt x="672" y="13928"/>
                    <a:pt x="865" y="11623"/>
                  </a:cubicBezTo>
                  <a:cubicBezTo>
                    <a:pt x="961" y="9798"/>
                    <a:pt x="1153" y="8165"/>
                    <a:pt x="1249" y="6340"/>
                  </a:cubicBezTo>
                  <a:cubicBezTo>
                    <a:pt x="1345" y="5380"/>
                    <a:pt x="1249" y="4131"/>
                    <a:pt x="1441" y="3363"/>
                  </a:cubicBezTo>
                  <a:cubicBezTo>
                    <a:pt x="2882" y="2690"/>
                    <a:pt x="4803" y="2690"/>
                    <a:pt x="6435" y="2594"/>
                  </a:cubicBezTo>
                  <a:lnTo>
                    <a:pt x="6724" y="2594"/>
                  </a:lnTo>
                  <a:cubicBezTo>
                    <a:pt x="8356" y="2498"/>
                    <a:pt x="9893" y="2498"/>
                    <a:pt x="11526" y="2114"/>
                  </a:cubicBezTo>
                  <a:cubicBezTo>
                    <a:pt x="13351" y="1634"/>
                    <a:pt x="15080" y="961"/>
                    <a:pt x="16713" y="577"/>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5"/>
            <p:cNvSpPr/>
            <p:nvPr/>
          </p:nvSpPr>
          <p:spPr>
            <a:xfrm>
              <a:off x="1570800" y="4684825"/>
              <a:ext cx="504300" cy="756425"/>
            </a:xfrm>
            <a:custGeom>
              <a:avLst/>
              <a:gdLst/>
              <a:ahLst/>
              <a:cxnLst/>
              <a:rect l="l" t="t" r="r" b="b"/>
              <a:pathLst>
                <a:path w="20172" h="30257" fill="none" extrusionOk="0">
                  <a:moveTo>
                    <a:pt x="11335" y="97"/>
                  </a:moveTo>
                  <a:cubicBezTo>
                    <a:pt x="13064" y="1"/>
                    <a:pt x="14793" y="865"/>
                    <a:pt x="16330" y="1826"/>
                  </a:cubicBezTo>
                  <a:cubicBezTo>
                    <a:pt x="17194" y="2306"/>
                    <a:pt x="17290" y="2978"/>
                    <a:pt x="17674" y="3843"/>
                  </a:cubicBezTo>
                  <a:cubicBezTo>
                    <a:pt x="18058" y="4611"/>
                    <a:pt x="18251" y="5668"/>
                    <a:pt x="18539" y="6628"/>
                  </a:cubicBezTo>
                  <a:cubicBezTo>
                    <a:pt x="18827" y="7877"/>
                    <a:pt x="18827" y="9510"/>
                    <a:pt x="18827" y="10950"/>
                  </a:cubicBezTo>
                  <a:lnTo>
                    <a:pt x="18827" y="11623"/>
                  </a:lnTo>
                  <a:lnTo>
                    <a:pt x="18827" y="14120"/>
                  </a:lnTo>
                  <a:cubicBezTo>
                    <a:pt x="18827" y="15561"/>
                    <a:pt x="19211" y="16905"/>
                    <a:pt x="19499" y="18250"/>
                  </a:cubicBezTo>
                  <a:cubicBezTo>
                    <a:pt x="19595" y="18923"/>
                    <a:pt x="19787" y="19787"/>
                    <a:pt x="19979" y="20651"/>
                  </a:cubicBezTo>
                  <a:cubicBezTo>
                    <a:pt x="20076" y="21612"/>
                    <a:pt x="20172" y="22668"/>
                    <a:pt x="19979" y="23533"/>
                  </a:cubicBezTo>
                  <a:cubicBezTo>
                    <a:pt x="19787" y="24205"/>
                    <a:pt x="19595" y="24974"/>
                    <a:pt x="19499" y="25550"/>
                  </a:cubicBezTo>
                  <a:cubicBezTo>
                    <a:pt x="19115" y="26895"/>
                    <a:pt x="18827" y="27855"/>
                    <a:pt x="18635" y="29200"/>
                  </a:cubicBezTo>
                  <a:cubicBezTo>
                    <a:pt x="18539" y="29392"/>
                    <a:pt x="17770" y="29872"/>
                    <a:pt x="17674" y="29968"/>
                  </a:cubicBezTo>
                  <a:cubicBezTo>
                    <a:pt x="16810" y="30256"/>
                    <a:pt x="15849" y="30064"/>
                    <a:pt x="14793" y="29776"/>
                  </a:cubicBezTo>
                  <a:lnTo>
                    <a:pt x="9702" y="28335"/>
                  </a:lnTo>
                  <a:cubicBezTo>
                    <a:pt x="9030" y="28047"/>
                    <a:pt x="8742" y="27951"/>
                    <a:pt x="8453" y="27471"/>
                  </a:cubicBezTo>
                  <a:lnTo>
                    <a:pt x="7301" y="26414"/>
                  </a:lnTo>
                  <a:lnTo>
                    <a:pt x="7013" y="26030"/>
                  </a:lnTo>
                  <a:cubicBezTo>
                    <a:pt x="6052" y="24974"/>
                    <a:pt x="4227" y="24686"/>
                    <a:pt x="2882" y="24397"/>
                  </a:cubicBezTo>
                  <a:cubicBezTo>
                    <a:pt x="2402" y="24205"/>
                    <a:pt x="2786" y="24493"/>
                    <a:pt x="2306" y="24013"/>
                  </a:cubicBezTo>
                  <a:cubicBezTo>
                    <a:pt x="2306" y="23245"/>
                    <a:pt x="1250" y="20940"/>
                    <a:pt x="577" y="19979"/>
                  </a:cubicBezTo>
                  <a:cubicBezTo>
                    <a:pt x="289" y="19307"/>
                    <a:pt x="1" y="18538"/>
                    <a:pt x="97" y="17482"/>
                  </a:cubicBezTo>
                  <a:cubicBezTo>
                    <a:pt x="97" y="16425"/>
                    <a:pt x="289" y="15177"/>
                    <a:pt x="385" y="14120"/>
                  </a:cubicBezTo>
                  <a:cubicBezTo>
                    <a:pt x="481" y="12295"/>
                    <a:pt x="865" y="10662"/>
                    <a:pt x="1058" y="8837"/>
                  </a:cubicBezTo>
                  <a:cubicBezTo>
                    <a:pt x="1250" y="7493"/>
                    <a:pt x="1250" y="6244"/>
                    <a:pt x="1346" y="4899"/>
                  </a:cubicBezTo>
                  <a:cubicBezTo>
                    <a:pt x="1346" y="4323"/>
                    <a:pt x="1346" y="3170"/>
                    <a:pt x="1442" y="2594"/>
                  </a:cubicBezTo>
                  <a:cubicBezTo>
                    <a:pt x="2306" y="2018"/>
                    <a:pt x="3459" y="2018"/>
                    <a:pt x="4611" y="1922"/>
                  </a:cubicBezTo>
                  <a:lnTo>
                    <a:pt x="4804" y="1922"/>
                  </a:lnTo>
                  <a:cubicBezTo>
                    <a:pt x="5764" y="1730"/>
                    <a:pt x="6821" y="1633"/>
                    <a:pt x="7781" y="1441"/>
                  </a:cubicBezTo>
                  <a:cubicBezTo>
                    <a:pt x="9030" y="865"/>
                    <a:pt x="10086" y="385"/>
                    <a:pt x="11335" y="97"/>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5"/>
            <p:cNvSpPr/>
            <p:nvPr/>
          </p:nvSpPr>
          <p:spPr>
            <a:xfrm>
              <a:off x="1758100" y="4816900"/>
              <a:ext cx="206550" cy="509075"/>
            </a:xfrm>
            <a:custGeom>
              <a:avLst/>
              <a:gdLst/>
              <a:ahLst/>
              <a:cxnLst/>
              <a:rect l="l" t="t" r="r" b="b"/>
              <a:pathLst>
                <a:path w="8262" h="20363" fill="none" extrusionOk="0">
                  <a:moveTo>
                    <a:pt x="7781" y="20363"/>
                  </a:moveTo>
                  <a:cubicBezTo>
                    <a:pt x="6052" y="19979"/>
                    <a:pt x="4131" y="19403"/>
                    <a:pt x="2498" y="18826"/>
                  </a:cubicBezTo>
                  <a:cubicBezTo>
                    <a:pt x="1730" y="18538"/>
                    <a:pt x="1057" y="18250"/>
                    <a:pt x="289" y="17962"/>
                  </a:cubicBezTo>
                  <a:cubicBezTo>
                    <a:pt x="1" y="17866"/>
                    <a:pt x="289" y="18058"/>
                    <a:pt x="1" y="17578"/>
                  </a:cubicBezTo>
                  <a:cubicBezTo>
                    <a:pt x="769" y="17001"/>
                    <a:pt x="193" y="14696"/>
                    <a:pt x="289" y="13928"/>
                  </a:cubicBezTo>
                  <a:cubicBezTo>
                    <a:pt x="577" y="12487"/>
                    <a:pt x="769" y="11046"/>
                    <a:pt x="961" y="9605"/>
                  </a:cubicBezTo>
                  <a:cubicBezTo>
                    <a:pt x="1057" y="8357"/>
                    <a:pt x="1442" y="7300"/>
                    <a:pt x="1538" y="6052"/>
                  </a:cubicBezTo>
                  <a:cubicBezTo>
                    <a:pt x="1634" y="5283"/>
                    <a:pt x="1538" y="4323"/>
                    <a:pt x="1538" y="3458"/>
                  </a:cubicBezTo>
                  <a:cubicBezTo>
                    <a:pt x="1538" y="3074"/>
                    <a:pt x="1442" y="2306"/>
                    <a:pt x="1538" y="1921"/>
                  </a:cubicBezTo>
                  <a:cubicBezTo>
                    <a:pt x="1634" y="1441"/>
                    <a:pt x="2402" y="1249"/>
                    <a:pt x="2690" y="1057"/>
                  </a:cubicBezTo>
                  <a:cubicBezTo>
                    <a:pt x="3555" y="577"/>
                    <a:pt x="4611" y="96"/>
                    <a:pt x="5572" y="0"/>
                  </a:cubicBezTo>
                  <a:cubicBezTo>
                    <a:pt x="5956" y="577"/>
                    <a:pt x="6532" y="1057"/>
                    <a:pt x="6532" y="1729"/>
                  </a:cubicBezTo>
                  <a:cubicBezTo>
                    <a:pt x="6532" y="3458"/>
                    <a:pt x="7013" y="5187"/>
                    <a:pt x="7397" y="6820"/>
                  </a:cubicBezTo>
                  <a:cubicBezTo>
                    <a:pt x="7877" y="9125"/>
                    <a:pt x="7685" y="11526"/>
                    <a:pt x="7685" y="13736"/>
                  </a:cubicBezTo>
                  <a:lnTo>
                    <a:pt x="7685" y="17385"/>
                  </a:lnTo>
                  <a:cubicBezTo>
                    <a:pt x="7685" y="18442"/>
                    <a:pt x="7877" y="19210"/>
                    <a:pt x="7973" y="20171"/>
                  </a:cubicBezTo>
                  <a:cubicBezTo>
                    <a:pt x="8261" y="20075"/>
                    <a:pt x="7685" y="20363"/>
                    <a:pt x="7781" y="20363"/>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p:cSld name="CUSTOM_3">
    <p:spTree>
      <p:nvGrpSpPr>
        <p:cNvPr id="1" name="Shape 289"/>
        <p:cNvGrpSpPr/>
        <p:nvPr/>
      </p:nvGrpSpPr>
      <p:grpSpPr>
        <a:xfrm>
          <a:off x="0" y="0"/>
          <a:ext cx="0" cy="0"/>
          <a:chOff x="0" y="0"/>
          <a:chExt cx="0" cy="0"/>
        </a:xfrm>
      </p:grpSpPr>
      <p:sp>
        <p:nvSpPr>
          <p:cNvPr id="290" name="Google Shape;290;p16"/>
          <p:cNvSpPr/>
          <p:nvPr/>
        </p:nvSpPr>
        <p:spPr>
          <a:xfrm rot="-1574467">
            <a:off x="557288" y="3443654"/>
            <a:ext cx="1630751" cy="1427302"/>
          </a:xfrm>
          <a:custGeom>
            <a:avLst/>
            <a:gdLst/>
            <a:ahLst/>
            <a:cxnLst/>
            <a:rect l="l" t="t" r="r" b="b"/>
            <a:pathLst>
              <a:path w="40823" h="35730" extrusionOk="0">
                <a:moveTo>
                  <a:pt x="10421" y="0"/>
                </a:moveTo>
                <a:cubicBezTo>
                  <a:pt x="6953" y="0"/>
                  <a:pt x="1575" y="2449"/>
                  <a:pt x="673" y="5318"/>
                </a:cubicBezTo>
                <a:cubicBezTo>
                  <a:pt x="289" y="6279"/>
                  <a:pt x="385" y="7335"/>
                  <a:pt x="385" y="8392"/>
                </a:cubicBezTo>
                <a:cubicBezTo>
                  <a:pt x="481" y="12426"/>
                  <a:pt x="673" y="16268"/>
                  <a:pt x="769" y="20206"/>
                </a:cubicBezTo>
                <a:cubicBezTo>
                  <a:pt x="865" y="22991"/>
                  <a:pt x="1" y="27410"/>
                  <a:pt x="2114" y="29523"/>
                </a:cubicBezTo>
                <a:cubicBezTo>
                  <a:pt x="2882" y="30387"/>
                  <a:pt x="4035" y="30964"/>
                  <a:pt x="5092" y="31348"/>
                </a:cubicBezTo>
                <a:cubicBezTo>
                  <a:pt x="8838" y="32692"/>
                  <a:pt x="12872" y="33557"/>
                  <a:pt x="16618" y="34709"/>
                </a:cubicBezTo>
                <a:cubicBezTo>
                  <a:pt x="18367" y="35293"/>
                  <a:pt x="20291" y="35729"/>
                  <a:pt x="22214" y="35729"/>
                </a:cubicBezTo>
                <a:cubicBezTo>
                  <a:pt x="23775" y="35729"/>
                  <a:pt x="25335" y="35441"/>
                  <a:pt x="26799" y="34709"/>
                </a:cubicBezTo>
                <a:cubicBezTo>
                  <a:pt x="28720" y="33749"/>
                  <a:pt x="30545" y="32308"/>
                  <a:pt x="32370" y="30867"/>
                </a:cubicBezTo>
                <a:cubicBezTo>
                  <a:pt x="34483" y="29235"/>
                  <a:pt x="40054" y="26161"/>
                  <a:pt x="40630" y="23183"/>
                </a:cubicBezTo>
                <a:cubicBezTo>
                  <a:pt x="40822" y="22127"/>
                  <a:pt x="40534" y="21070"/>
                  <a:pt x="39093" y="19822"/>
                </a:cubicBezTo>
                <a:cubicBezTo>
                  <a:pt x="34291" y="16268"/>
                  <a:pt x="29296" y="12618"/>
                  <a:pt x="24494" y="9064"/>
                </a:cubicBezTo>
                <a:cubicBezTo>
                  <a:pt x="20556" y="6183"/>
                  <a:pt x="16714" y="1956"/>
                  <a:pt x="12007" y="228"/>
                </a:cubicBezTo>
                <a:cubicBezTo>
                  <a:pt x="11557" y="73"/>
                  <a:pt x="11017" y="0"/>
                  <a:pt x="10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1" name="Google Shape;291;p16"/>
          <p:cNvGrpSpPr/>
          <p:nvPr/>
        </p:nvGrpSpPr>
        <p:grpSpPr>
          <a:xfrm>
            <a:off x="344175" y="4062450"/>
            <a:ext cx="3092850" cy="2766275"/>
            <a:chOff x="5200" y="3589850"/>
            <a:chExt cx="3092850" cy="2766275"/>
          </a:xfrm>
        </p:grpSpPr>
        <p:sp>
          <p:nvSpPr>
            <p:cNvPr id="292" name="Google Shape;292;p16"/>
            <p:cNvSpPr/>
            <p:nvPr/>
          </p:nvSpPr>
          <p:spPr>
            <a:xfrm>
              <a:off x="5200" y="3589850"/>
              <a:ext cx="3092850" cy="2766275"/>
            </a:xfrm>
            <a:custGeom>
              <a:avLst/>
              <a:gdLst/>
              <a:ahLst/>
              <a:cxnLst/>
              <a:rect l="l" t="t" r="r" b="b"/>
              <a:pathLst>
                <a:path w="123714" h="110651" fill="none" extrusionOk="0">
                  <a:moveTo>
                    <a:pt x="3650" y="8741"/>
                  </a:moveTo>
                  <a:lnTo>
                    <a:pt x="3650" y="8741"/>
                  </a:lnTo>
                  <a:cubicBezTo>
                    <a:pt x="9797" y="7493"/>
                    <a:pt x="16809" y="8261"/>
                    <a:pt x="23052" y="8741"/>
                  </a:cubicBezTo>
                  <a:cubicBezTo>
                    <a:pt x="28815" y="9126"/>
                    <a:pt x="34290" y="9894"/>
                    <a:pt x="40053" y="9126"/>
                  </a:cubicBezTo>
                  <a:cubicBezTo>
                    <a:pt x="46104" y="8165"/>
                    <a:pt x="51867" y="5860"/>
                    <a:pt x="57726" y="4131"/>
                  </a:cubicBezTo>
                  <a:cubicBezTo>
                    <a:pt x="71558" y="1"/>
                    <a:pt x="83756" y="4035"/>
                    <a:pt x="96723" y="9126"/>
                  </a:cubicBezTo>
                  <a:cubicBezTo>
                    <a:pt x="103542" y="11719"/>
                    <a:pt x="103446" y="17194"/>
                    <a:pt x="107192" y="22765"/>
                  </a:cubicBezTo>
                  <a:cubicBezTo>
                    <a:pt x="109017" y="25550"/>
                    <a:pt x="112187" y="27951"/>
                    <a:pt x="113532" y="30929"/>
                  </a:cubicBezTo>
                  <a:cubicBezTo>
                    <a:pt x="115453" y="35347"/>
                    <a:pt x="112667" y="43896"/>
                    <a:pt x="111515" y="48314"/>
                  </a:cubicBezTo>
                  <a:cubicBezTo>
                    <a:pt x="110746" y="51099"/>
                    <a:pt x="109786" y="53981"/>
                    <a:pt x="109594" y="56862"/>
                  </a:cubicBezTo>
                  <a:cubicBezTo>
                    <a:pt x="109209" y="62337"/>
                    <a:pt x="112379" y="65795"/>
                    <a:pt x="115453" y="69829"/>
                  </a:cubicBezTo>
                  <a:cubicBezTo>
                    <a:pt x="118814" y="74248"/>
                    <a:pt x="123713" y="81643"/>
                    <a:pt x="120543" y="87118"/>
                  </a:cubicBezTo>
                  <a:cubicBezTo>
                    <a:pt x="116797" y="93361"/>
                    <a:pt x="111226" y="98260"/>
                    <a:pt x="105752" y="103063"/>
                  </a:cubicBezTo>
                  <a:cubicBezTo>
                    <a:pt x="98932" y="109018"/>
                    <a:pt x="93841" y="110651"/>
                    <a:pt x="85293" y="107577"/>
                  </a:cubicBezTo>
                  <a:cubicBezTo>
                    <a:pt x="76840" y="104503"/>
                    <a:pt x="68292" y="101910"/>
                    <a:pt x="59551" y="99701"/>
                  </a:cubicBezTo>
                  <a:cubicBezTo>
                    <a:pt x="55421" y="98740"/>
                    <a:pt x="55229" y="97780"/>
                    <a:pt x="53404" y="93938"/>
                  </a:cubicBezTo>
                  <a:cubicBezTo>
                    <a:pt x="51675" y="90480"/>
                    <a:pt x="50138" y="87118"/>
                    <a:pt x="48506" y="83660"/>
                  </a:cubicBezTo>
                  <a:cubicBezTo>
                    <a:pt x="45144" y="76457"/>
                    <a:pt x="34386" y="76457"/>
                    <a:pt x="27663" y="74440"/>
                  </a:cubicBezTo>
                  <a:cubicBezTo>
                    <a:pt x="20843" y="72327"/>
                    <a:pt x="14120" y="70309"/>
                    <a:pt x="7300" y="68292"/>
                  </a:cubicBezTo>
                  <a:cubicBezTo>
                    <a:pt x="3170" y="67044"/>
                    <a:pt x="769" y="66083"/>
                    <a:pt x="288" y="61761"/>
                  </a:cubicBezTo>
                  <a:cubicBezTo>
                    <a:pt x="0" y="57919"/>
                    <a:pt x="0" y="54077"/>
                    <a:pt x="0" y="50235"/>
                  </a:cubicBezTo>
                  <a:cubicBezTo>
                    <a:pt x="288" y="36212"/>
                    <a:pt x="1537" y="22380"/>
                    <a:pt x="3650" y="8741"/>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6"/>
            <p:cNvSpPr/>
            <p:nvPr/>
          </p:nvSpPr>
          <p:spPr>
            <a:xfrm>
              <a:off x="209300" y="3726725"/>
              <a:ext cx="2732650" cy="2494925"/>
            </a:xfrm>
            <a:custGeom>
              <a:avLst/>
              <a:gdLst/>
              <a:ahLst/>
              <a:cxnLst/>
              <a:rect l="l" t="t" r="r" b="b"/>
              <a:pathLst>
                <a:path w="109306" h="99797" fill="none" extrusionOk="0">
                  <a:moveTo>
                    <a:pt x="51579" y="3651"/>
                  </a:moveTo>
                  <a:cubicBezTo>
                    <a:pt x="63874" y="1"/>
                    <a:pt x="74728" y="3651"/>
                    <a:pt x="86446" y="8165"/>
                  </a:cubicBezTo>
                  <a:cubicBezTo>
                    <a:pt x="92497" y="10566"/>
                    <a:pt x="92401" y="15465"/>
                    <a:pt x="95667" y="20459"/>
                  </a:cubicBezTo>
                  <a:cubicBezTo>
                    <a:pt x="97299" y="22957"/>
                    <a:pt x="100181" y="25070"/>
                    <a:pt x="101430" y="27855"/>
                  </a:cubicBezTo>
                  <a:cubicBezTo>
                    <a:pt x="102870" y="31217"/>
                    <a:pt x="101430" y="37076"/>
                    <a:pt x="100373" y="41398"/>
                  </a:cubicBezTo>
                  <a:cubicBezTo>
                    <a:pt x="100085" y="42263"/>
                    <a:pt x="99797" y="43127"/>
                    <a:pt x="99701" y="43799"/>
                  </a:cubicBezTo>
                  <a:cubicBezTo>
                    <a:pt x="99028" y="46393"/>
                    <a:pt x="98260" y="48986"/>
                    <a:pt x="98068" y="51676"/>
                  </a:cubicBezTo>
                  <a:cubicBezTo>
                    <a:pt x="97684" y="56670"/>
                    <a:pt x="100469" y="59648"/>
                    <a:pt x="103351" y="63490"/>
                  </a:cubicBezTo>
                  <a:cubicBezTo>
                    <a:pt x="104599" y="65315"/>
                    <a:pt x="106328" y="67716"/>
                    <a:pt x="107385" y="70213"/>
                  </a:cubicBezTo>
                  <a:cubicBezTo>
                    <a:pt x="108729" y="73287"/>
                    <a:pt x="109306" y="76457"/>
                    <a:pt x="107769" y="79242"/>
                  </a:cubicBezTo>
                  <a:cubicBezTo>
                    <a:pt x="106616" y="81259"/>
                    <a:pt x="105272" y="83084"/>
                    <a:pt x="103831" y="84909"/>
                  </a:cubicBezTo>
                  <a:cubicBezTo>
                    <a:pt x="101045" y="88175"/>
                    <a:pt x="97780" y="91056"/>
                    <a:pt x="94706" y="93938"/>
                  </a:cubicBezTo>
                  <a:cubicBezTo>
                    <a:pt x="92977" y="95378"/>
                    <a:pt x="91344" y="96531"/>
                    <a:pt x="89904" y="97395"/>
                  </a:cubicBezTo>
                  <a:cubicBezTo>
                    <a:pt x="85773" y="99701"/>
                    <a:pt x="81931" y="99797"/>
                    <a:pt x="76360" y="97876"/>
                  </a:cubicBezTo>
                  <a:cubicBezTo>
                    <a:pt x="68772" y="95090"/>
                    <a:pt x="60992" y="92785"/>
                    <a:pt x="53116" y="90768"/>
                  </a:cubicBezTo>
                  <a:cubicBezTo>
                    <a:pt x="49562" y="89807"/>
                    <a:pt x="49274" y="88943"/>
                    <a:pt x="47641" y="85581"/>
                  </a:cubicBezTo>
                  <a:cubicBezTo>
                    <a:pt x="46585" y="83372"/>
                    <a:pt x="45432" y="81067"/>
                    <a:pt x="44280" y="78762"/>
                  </a:cubicBezTo>
                  <a:cubicBezTo>
                    <a:pt x="43895" y="77897"/>
                    <a:pt x="43511" y="77225"/>
                    <a:pt x="43223" y="76360"/>
                  </a:cubicBezTo>
                  <a:cubicBezTo>
                    <a:pt x="40053" y="70021"/>
                    <a:pt x="30544" y="69925"/>
                    <a:pt x="24589" y="68100"/>
                  </a:cubicBezTo>
                  <a:cubicBezTo>
                    <a:pt x="23725" y="67812"/>
                    <a:pt x="23149" y="67620"/>
                    <a:pt x="22284" y="67332"/>
                  </a:cubicBezTo>
                  <a:cubicBezTo>
                    <a:pt x="17097" y="65699"/>
                    <a:pt x="11719" y="63874"/>
                    <a:pt x="6436" y="62145"/>
                  </a:cubicBezTo>
                  <a:cubicBezTo>
                    <a:pt x="2882" y="60992"/>
                    <a:pt x="673" y="60128"/>
                    <a:pt x="289" y="56190"/>
                  </a:cubicBezTo>
                  <a:cubicBezTo>
                    <a:pt x="0" y="52732"/>
                    <a:pt x="0" y="49082"/>
                    <a:pt x="96" y="45624"/>
                  </a:cubicBezTo>
                  <a:cubicBezTo>
                    <a:pt x="192" y="39861"/>
                    <a:pt x="577" y="34098"/>
                    <a:pt x="961" y="28335"/>
                  </a:cubicBezTo>
                  <a:cubicBezTo>
                    <a:pt x="1249" y="24013"/>
                    <a:pt x="1729" y="19691"/>
                    <a:pt x="2210" y="15465"/>
                  </a:cubicBezTo>
                  <a:cubicBezTo>
                    <a:pt x="2594" y="12967"/>
                    <a:pt x="2882" y="10470"/>
                    <a:pt x="3362" y="8069"/>
                  </a:cubicBezTo>
                  <a:cubicBezTo>
                    <a:pt x="8357" y="6916"/>
                    <a:pt x="14216" y="7589"/>
                    <a:pt x="19499" y="7877"/>
                  </a:cubicBezTo>
                  <a:cubicBezTo>
                    <a:pt x="19883" y="7877"/>
                    <a:pt x="20267" y="7877"/>
                    <a:pt x="20651" y="8069"/>
                  </a:cubicBezTo>
                  <a:cubicBezTo>
                    <a:pt x="25742" y="8357"/>
                    <a:pt x="30737" y="9125"/>
                    <a:pt x="36019" y="8261"/>
                  </a:cubicBezTo>
                  <a:cubicBezTo>
                    <a:pt x="41110" y="7204"/>
                    <a:pt x="46297" y="5187"/>
                    <a:pt x="51579" y="3651"/>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6"/>
            <p:cNvSpPr/>
            <p:nvPr/>
          </p:nvSpPr>
          <p:spPr>
            <a:xfrm>
              <a:off x="399000" y="3861200"/>
              <a:ext cx="2420500" cy="2245200"/>
            </a:xfrm>
            <a:custGeom>
              <a:avLst/>
              <a:gdLst/>
              <a:ahLst/>
              <a:cxnLst/>
              <a:rect l="l" t="t" r="r" b="b"/>
              <a:pathLst>
                <a:path w="96820" h="89808" fill="none" extrusionOk="0">
                  <a:moveTo>
                    <a:pt x="46009" y="3170"/>
                  </a:moveTo>
                  <a:cubicBezTo>
                    <a:pt x="56862" y="0"/>
                    <a:pt x="66467" y="3266"/>
                    <a:pt x="76553" y="7204"/>
                  </a:cubicBezTo>
                  <a:cubicBezTo>
                    <a:pt x="81931" y="9413"/>
                    <a:pt x="81835" y="13736"/>
                    <a:pt x="84717" y="18058"/>
                  </a:cubicBezTo>
                  <a:cubicBezTo>
                    <a:pt x="86158" y="20363"/>
                    <a:pt x="88655" y="22380"/>
                    <a:pt x="89711" y="24781"/>
                  </a:cubicBezTo>
                  <a:cubicBezTo>
                    <a:pt x="91056" y="27855"/>
                    <a:pt x="89808" y="33138"/>
                    <a:pt x="88847" y="36980"/>
                  </a:cubicBezTo>
                  <a:cubicBezTo>
                    <a:pt x="88655" y="37748"/>
                    <a:pt x="88559" y="38420"/>
                    <a:pt x="88367" y="39189"/>
                  </a:cubicBezTo>
                  <a:cubicBezTo>
                    <a:pt x="87790" y="41494"/>
                    <a:pt x="87118" y="43895"/>
                    <a:pt x="86926" y="46297"/>
                  </a:cubicBezTo>
                  <a:cubicBezTo>
                    <a:pt x="86638" y="50811"/>
                    <a:pt x="89135" y="53596"/>
                    <a:pt x="91536" y="56958"/>
                  </a:cubicBezTo>
                  <a:cubicBezTo>
                    <a:pt x="92689" y="58591"/>
                    <a:pt x="94130" y="60800"/>
                    <a:pt x="95090" y="63105"/>
                  </a:cubicBezTo>
                  <a:cubicBezTo>
                    <a:pt x="96339" y="65795"/>
                    <a:pt x="96819" y="68676"/>
                    <a:pt x="95474" y="71270"/>
                  </a:cubicBezTo>
                  <a:cubicBezTo>
                    <a:pt x="94514" y="72999"/>
                    <a:pt x="93361" y="74727"/>
                    <a:pt x="92017" y="76360"/>
                  </a:cubicBezTo>
                  <a:cubicBezTo>
                    <a:pt x="89615" y="79434"/>
                    <a:pt x="86830" y="82027"/>
                    <a:pt x="84044" y="84525"/>
                  </a:cubicBezTo>
                  <a:cubicBezTo>
                    <a:pt x="82604" y="85869"/>
                    <a:pt x="81067" y="86926"/>
                    <a:pt x="79722" y="87694"/>
                  </a:cubicBezTo>
                  <a:cubicBezTo>
                    <a:pt x="76168" y="89615"/>
                    <a:pt x="72711" y="89807"/>
                    <a:pt x="67716" y="88078"/>
                  </a:cubicBezTo>
                  <a:cubicBezTo>
                    <a:pt x="60992" y="85677"/>
                    <a:pt x="54077" y="83564"/>
                    <a:pt x="47065" y="81835"/>
                  </a:cubicBezTo>
                  <a:cubicBezTo>
                    <a:pt x="43895" y="80971"/>
                    <a:pt x="43607" y="80202"/>
                    <a:pt x="42167" y="77225"/>
                  </a:cubicBezTo>
                  <a:cubicBezTo>
                    <a:pt x="41206" y="75208"/>
                    <a:pt x="40149" y="73191"/>
                    <a:pt x="39189" y="71270"/>
                  </a:cubicBezTo>
                  <a:cubicBezTo>
                    <a:pt x="38805" y="70501"/>
                    <a:pt x="38421" y="69925"/>
                    <a:pt x="38132" y="69157"/>
                  </a:cubicBezTo>
                  <a:cubicBezTo>
                    <a:pt x="35347" y="63586"/>
                    <a:pt x="26894" y="63394"/>
                    <a:pt x="21516" y="61857"/>
                  </a:cubicBezTo>
                  <a:cubicBezTo>
                    <a:pt x="20843" y="61665"/>
                    <a:pt x="20171" y="61473"/>
                    <a:pt x="19499" y="61280"/>
                  </a:cubicBezTo>
                  <a:cubicBezTo>
                    <a:pt x="15080" y="59744"/>
                    <a:pt x="10278" y="57919"/>
                    <a:pt x="5667" y="56190"/>
                  </a:cubicBezTo>
                  <a:cubicBezTo>
                    <a:pt x="2594" y="55133"/>
                    <a:pt x="673" y="54269"/>
                    <a:pt x="289" y="50715"/>
                  </a:cubicBezTo>
                  <a:cubicBezTo>
                    <a:pt x="0" y="47545"/>
                    <a:pt x="0" y="44376"/>
                    <a:pt x="0" y="41206"/>
                  </a:cubicBezTo>
                  <a:cubicBezTo>
                    <a:pt x="192" y="36019"/>
                    <a:pt x="481" y="30736"/>
                    <a:pt x="865" y="25646"/>
                  </a:cubicBezTo>
                  <a:cubicBezTo>
                    <a:pt x="1249" y="21804"/>
                    <a:pt x="1633" y="17770"/>
                    <a:pt x="2113" y="13928"/>
                  </a:cubicBezTo>
                  <a:cubicBezTo>
                    <a:pt x="2306" y="11815"/>
                    <a:pt x="2690" y="9413"/>
                    <a:pt x="3074" y="7204"/>
                  </a:cubicBezTo>
                  <a:cubicBezTo>
                    <a:pt x="7492" y="6244"/>
                    <a:pt x="12679" y="6724"/>
                    <a:pt x="17289" y="7012"/>
                  </a:cubicBezTo>
                  <a:cubicBezTo>
                    <a:pt x="17674" y="7012"/>
                    <a:pt x="18058" y="7012"/>
                    <a:pt x="18250" y="7108"/>
                  </a:cubicBezTo>
                  <a:cubicBezTo>
                    <a:pt x="22860" y="7396"/>
                    <a:pt x="27279" y="7973"/>
                    <a:pt x="31889" y="7204"/>
                  </a:cubicBezTo>
                  <a:cubicBezTo>
                    <a:pt x="36788" y="6436"/>
                    <a:pt x="41302" y="4611"/>
                    <a:pt x="46009" y="3170"/>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6"/>
            <p:cNvSpPr/>
            <p:nvPr/>
          </p:nvSpPr>
          <p:spPr>
            <a:xfrm>
              <a:off x="595900" y="4000475"/>
              <a:ext cx="2093925" cy="2000275"/>
            </a:xfrm>
            <a:custGeom>
              <a:avLst/>
              <a:gdLst/>
              <a:ahLst/>
              <a:cxnLst/>
              <a:rect l="l" t="t" r="r" b="b"/>
              <a:pathLst>
                <a:path w="83757" h="80011" fill="none" extrusionOk="0">
                  <a:moveTo>
                    <a:pt x="40054" y="2594"/>
                  </a:moveTo>
                  <a:cubicBezTo>
                    <a:pt x="49370" y="0"/>
                    <a:pt x="57631" y="2882"/>
                    <a:pt x="66371" y="6340"/>
                  </a:cubicBezTo>
                  <a:cubicBezTo>
                    <a:pt x="70886" y="8165"/>
                    <a:pt x="70886" y="11911"/>
                    <a:pt x="73287" y="15753"/>
                  </a:cubicBezTo>
                  <a:cubicBezTo>
                    <a:pt x="74632" y="17770"/>
                    <a:pt x="76649" y="19499"/>
                    <a:pt x="77609" y="21804"/>
                  </a:cubicBezTo>
                  <a:cubicBezTo>
                    <a:pt x="78762" y="24589"/>
                    <a:pt x="77801" y="29296"/>
                    <a:pt x="76937" y="32753"/>
                  </a:cubicBezTo>
                  <a:cubicBezTo>
                    <a:pt x="76841" y="33426"/>
                    <a:pt x="76553" y="34098"/>
                    <a:pt x="76457" y="34674"/>
                  </a:cubicBezTo>
                  <a:cubicBezTo>
                    <a:pt x="75976" y="36691"/>
                    <a:pt x="75400" y="38709"/>
                    <a:pt x="75208" y="40918"/>
                  </a:cubicBezTo>
                  <a:cubicBezTo>
                    <a:pt x="75016" y="44952"/>
                    <a:pt x="77129" y="47353"/>
                    <a:pt x="79242" y="50523"/>
                  </a:cubicBezTo>
                  <a:cubicBezTo>
                    <a:pt x="80203" y="52060"/>
                    <a:pt x="81355" y="53981"/>
                    <a:pt x="82316" y="55998"/>
                  </a:cubicBezTo>
                  <a:cubicBezTo>
                    <a:pt x="83276" y="58399"/>
                    <a:pt x="83756" y="61088"/>
                    <a:pt x="82700" y="63393"/>
                  </a:cubicBezTo>
                  <a:cubicBezTo>
                    <a:pt x="81835" y="65026"/>
                    <a:pt x="80779" y="66467"/>
                    <a:pt x="79722" y="68004"/>
                  </a:cubicBezTo>
                  <a:cubicBezTo>
                    <a:pt x="77609" y="70789"/>
                    <a:pt x="75208" y="73094"/>
                    <a:pt x="72999" y="75496"/>
                  </a:cubicBezTo>
                  <a:cubicBezTo>
                    <a:pt x="71750" y="76552"/>
                    <a:pt x="70309" y="77513"/>
                    <a:pt x="69253" y="78281"/>
                  </a:cubicBezTo>
                  <a:cubicBezTo>
                    <a:pt x="66083" y="79914"/>
                    <a:pt x="63010" y="80010"/>
                    <a:pt x="58783" y="78473"/>
                  </a:cubicBezTo>
                  <a:cubicBezTo>
                    <a:pt x="52924" y="76456"/>
                    <a:pt x="46873" y="74631"/>
                    <a:pt x="40822" y="73094"/>
                  </a:cubicBezTo>
                  <a:cubicBezTo>
                    <a:pt x="38036" y="72326"/>
                    <a:pt x="37748" y="71750"/>
                    <a:pt x="36500" y="69156"/>
                  </a:cubicBezTo>
                  <a:cubicBezTo>
                    <a:pt x="35635" y="67331"/>
                    <a:pt x="34675" y="65603"/>
                    <a:pt x="33810" y="63970"/>
                  </a:cubicBezTo>
                  <a:cubicBezTo>
                    <a:pt x="33426" y="63393"/>
                    <a:pt x="33234" y="62721"/>
                    <a:pt x="32850" y="62145"/>
                  </a:cubicBezTo>
                  <a:cubicBezTo>
                    <a:pt x="30352" y="57246"/>
                    <a:pt x="23149" y="57246"/>
                    <a:pt x="18346" y="55805"/>
                  </a:cubicBezTo>
                  <a:cubicBezTo>
                    <a:pt x="17578" y="55517"/>
                    <a:pt x="17290" y="55517"/>
                    <a:pt x="16521" y="55229"/>
                  </a:cubicBezTo>
                  <a:cubicBezTo>
                    <a:pt x="12775" y="53788"/>
                    <a:pt x="8645" y="51867"/>
                    <a:pt x="4803" y="50427"/>
                  </a:cubicBezTo>
                  <a:cubicBezTo>
                    <a:pt x="2018" y="49274"/>
                    <a:pt x="481" y="48506"/>
                    <a:pt x="193" y="45336"/>
                  </a:cubicBezTo>
                  <a:cubicBezTo>
                    <a:pt x="1" y="42551"/>
                    <a:pt x="1" y="39669"/>
                    <a:pt x="97" y="36788"/>
                  </a:cubicBezTo>
                  <a:cubicBezTo>
                    <a:pt x="193" y="32177"/>
                    <a:pt x="577" y="27567"/>
                    <a:pt x="961" y="22860"/>
                  </a:cubicBezTo>
                  <a:cubicBezTo>
                    <a:pt x="1153" y="19402"/>
                    <a:pt x="1537" y="15945"/>
                    <a:pt x="1922" y="12583"/>
                  </a:cubicBezTo>
                  <a:cubicBezTo>
                    <a:pt x="2114" y="10662"/>
                    <a:pt x="2402" y="8453"/>
                    <a:pt x="2594" y="6532"/>
                  </a:cubicBezTo>
                  <a:cubicBezTo>
                    <a:pt x="6436" y="5763"/>
                    <a:pt x="11046" y="6052"/>
                    <a:pt x="15080" y="6244"/>
                  </a:cubicBezTo>
                  <a:lnTo>
                    <a:pt x="15945" y="6244"/>
                  </a:lnTo>
                  <a:cubicBezTo>
                    <a:pt x="19883" y="6436"/>
                    <a:pt x="23725" y="6916"/>
                    <a:pt x="27663" y="6244"/>
                  </a:cubicBezTo>
                  <a:cubicBezTo>
                    <a:pt x="32081" y="5379"/>
                    <a:pt x="36115" y="3842"/>
                    <a:pt x="40054" y="2594"/>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6"/>
            <p:cNvSpPr/>
            <p:nvPr/>
          </p:nvSpPr>
          <p:spPr>
            <a:xfrm>
              <a:off x="797600" y="4134950"/>
              <a:ext cx="1769750" cy="1748125"/>
            </a:xfrm>
            <a:custGeom>
              <a:avLst/>
              <a:gdLst/>
              <a:ahLst/>
              <a:cxnLst/>
              <a:rect l="l" t="t" r="r" b="b"/>
              <a:pathLst>
                <a:path w="70790" h="69925" fill="none" extrusionOk="0">
                  <a:moveTo>
                    <a:pt x="34099" y="2209"/>
                  </a:moveTo>
                  <a:cubicBezTo>
                    <a:pt x="41879" y="0"/>
                    <a:pt x="48794" y="2401"/>
                    <a:pt x="56190" y="5379"/>
                  </a:cubicBezTo>
                  <a:cubicBezTo>
                    <a:pt x="60032" y="7012"/>
                    <a:pt x="60032" y="10085"/>
                    <a:pt x="62049" y="13351"/>
                  </a:cubicBezTo>
                  <a:cubicBezTo>
                    <a:pt x="63106" y="15176"/>
                    <a:pt x="64931" y="16809"/>
                    <a:pt x="65603" y="18730"/>
                  </a:cubicBezTo>
                  <a:cubicBezTo>
                    <a:pt x="66564" y="21227"/>
                    <a:pt x="65795" y="25261"/>
                    <a:pt x="65123" y="28335"/>
                  </a:cubicBezTo>
                  <a:cubicBezTo>
                    <a:pt x="65027" y="28911"/>
                    <a:pt x="64931" y="29584"/>
                    <a:pt x="64835" y="30064"/>
                  </a:cubicBezTo>
                  <a:cubicBezTo>
                    <a:pt x="64451" y="31793"/>
                    <a:pt x="63970" y="33618"/>
                    <a:pt x="63874" y="35539"/>
                  </a:cubicBezTo>
                  <a:cubicBezTo>
                    <a:pt x="63586" y="38997"/>
                    <a:pt x="65411" y="41302"/>
                    <a:pt x="67044" y="44087"/>
                  </a:cubicBezTo>
                  <a:cubicBezTo>
                    <a:pt x="67908" y="45336"/>
                    <a:pt x="68869" y="47161"/>
                    <a:pt x="69637" y="48890"/>
                  </a:cubicBezTo>
                  <a:cubicBezTo>
                    <a:pt x="70406" y="51003"/>
                    <a:pt x="70790" y="53308"/>
                    <a:pt x="69829" y="55229"/>
                  </a:cubicBezTo>
                  <a:cubicBezTo>
                    <a:pt x="69157" y="56670"/>
                    <a:pt x="68293" y="58014"/>
                    <a:pt x="67332" y="59359"/>
                  </a:cubicBezTo>
                  <a:cubicBezTo>
                    <a:pt x="65507" y="61760"/>
                    <a:pt x="63682" y="63873"/>
                    <a:pt x="61761" y="66083"/>
                  </a:cubicBezTo>
                  <a:cubicBezTo>
                    <a:pt x="60801" y="67043"/>
                    <a:pt x="59552" y="67812"/>
                    <a:pt x="58688" y="68484"/>
                  </a:cubicBezTo>
                  <a:cubicBezTo>
                    <a:pt x="55902" y="69733"/>
                    <a:pt x="53405" y="69925"/>
                    <a:pt x="49659" y="68580"/>
                  </a:cubicBezTo>
                  <a:cubicBezTo>
                    <a:pt x="44664" y="66755"/>
                    <a:pt x="39477" y="65218"/>
                    <a:pt x="34291" y="63873"/>
                  </a:cubicBezTo>
                  <a:cubicBezTo>
                    <a:pt x="31889" y="63297"/>
                    <a:pt x="31697" y="62721"/>
                    <a:pt x="30545" y="60608"/>
                  </a:cubicBezTo>
                  <a:cubicBezTo>
                    <a:pt x="29872" y="59167"/>
                    <a:pt x="29008" y="57726"/>
                    <a:pt x="28336" y="56189"/>
                  </a:cubicBezTo>
                  <a:cubicBezTo>
                    <a:pt x="28047" y="55709"/>
                    <a:pt x="27855" y="55229"/>
                    <a:pt x="27471" y="54653"/>
                  </a:cubicBezTo>
                  <a:cubicBezTo>
                    <a:pt x="25262" y="50523"/>
                    <a:pt x="19019" y="50426"/>
                    <a:pt x="15081" y="49274"/>
                  </a:cubicBezTo>
                  <a:cubicBezTo>
                    <a:pt x="14504" y="48986"/>
                    <a:pt x="14120" y="48986"/>
                    <a:pt x="13544" y="48602"/>
                  </a:cubicBezTo>
                  <a:cubicBezTo>
                    <a:pt x="10566" y="47353"/>
                    <a:pt x="7012" y="45432"/>
                    <a:pt x="3843" y="43991"/>
                  </a:cubicBezTo>
                  <a:cubicBezTo>
                    <a:pt x="1538" y="42935"/>
                    <a:pt x="193" y="42166"/>
                    <a:pt x="97" y="39381"/>
                  </a:cubicBezTo>
                  <a:cubicBezTo>
                    <a:pt x="1" y="36883"/>
                    <a:pt x="1" y="34482"/>
                    <a:pt x="97" y="31985"/>
                  </a:cubicBezTo>
                  <a:cubicBezTo>
                    <a:pt x="193" y="27855"/>
                    <a:pt x="577" y="23917"/>
                    <a:pt x="961" y="19786"/>
                  </a:cubicBezTo>
                  <a:cubicBezTo>
                    <a:pt x="1153" y="16809"/>
                    <a:pt x="1442" y="13831"/>
                    <a:pt x="1730" y="10662"/>
                  </a:cubicBezTo>
                  <a:cubicBezTo>
                    <a:pt x="2018" y="9029"/>
                    <a:pt x="2114" y="7108"/>
                    <a:pt x="2402" y="5379"/>
                  </a:cubicBezTo>
                  <a:cubicBezTo>
                    <a:pt x="5572" y="4611"/>
                    <a:pt x="9414" y="4899"/>
                    <a:pt x="12968" y="5091"/>
                  </a:cubicBezTo>
                  <a:lnTo>
                    <a:pt x="13640" y="5091"/>
                  </a:lnTo>
                  <a:cubicBezTo>
                    <a:pt x="17002" y="5187"/>
                    <a:pt x="20267" y="5571"/>
                    <a:pt x="23725" y="4899"/>
                  </a:cubicBezTo>
                  <a:cubicBezTo>
                    <a:pt x="27183" y="4611"/>
                    <a:pt x="30545" y="3266"/>
                    <a:pt x="34099" y="2209"/>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6"/>
            <p:cNvSpPr/>
            <p:nvPr/>
          </p:nvSpPr>
          <p:spPr>
            <a:xfrm>
              <a:off x="989700" y="4276625"/>
              <a:ext cx="1455200" cy="1498400"/>
            </a:xfrm>
            <a:custGeom>
              <a:avLst/>
              <a:gdLst/>
              <a:ahLst/>
              <a:cxnLst/>
              <a:rect l="l" t="t" r="r" b="b"/>
              <a:pathLst>
                <a:path w="58208" h="59936" fill="none" extrusionOk="0">
                  <a:moveTo>
                    <a:pt x="28432" y="1537"/>
                  </a:moveTo>
                  <a:cubicBezTo>
                    <a:pt x="34675" y="0"/>
                    <a:pt x="40342" y="1921"/>
                    <a:pt x="46201" y="4418"/>
                  </a:cubicBezTo>
                  <a:cubicBezTo>
                    <a:pt x="49275" y="5763"/>
                    <a:pt x="49467" y="8260"/>
                    <a:pt x="50908" y="10950"/>
                  </a:cubicBezTo>
                  <a:cubicBezTo>
                    <a:pt x="51868" y="12487"/>
                    <a:pt x="53117" y="13927"/>
                    <a:pt x="53789" y="15752"/>
                  </a:cubicBezTo>
                  <a:cubicBezTo>
                    <a:pt x="54557" y="17865"/>
                    <a:pt x="53981" y="21323"/>
                    <a:pt x="53501" y="24013"/>
                  </a:cubicBezTo>
                  <a:cubicBezTo>
                    <a:pt x="53405" y="24493"/>
                    <a:pt x="53309" y="24973"/>
                    <a:pt x="53309" y="25453"/>
                  </a:cubicBezTo>
                  <a:cubicBezTo>
                    <a:pt x="53021" y="26990"/>
                    <a:pt x="52540" y="28527"/>
                    <a:pt x="52540" y="30256"/>
                  </a:cubicBezTo>
                  <a:cubicBezTo>
                    <a:pt x="52444" y="33233"/>
                    <a:pt x="53885" y="35251"/>
                    <a:pt x="55230" y="37652"/>
                  </a:cubicBezTo>
                  <a:cubicBezTo>
                    <a:pt x="55902" y="38900"/>
                    <a:pt x="56671" y="40341"/>
                    <a:pt x="57247" y="41878"/>
                  </a:cubicBezTo>
                  <a:cubicBezTo>
                    <a:pt x="57919" y="43799"/>
                    <a:pt x="58207" y="45720"/>
                    <a:pt x="57439" y="47449"/>
                  </a:cubicBezTo>
                  <a:cubicBezTo>
                    <a:pt x="56863" y="48698"/>
                    <a:pt x="56190" y="49850"/>
                    <a:pt x="55422" y="51003"/>
                  </a:cubicBezTo>
                  <a:cubicBezTo>
                    <a:pt x="53981" y="53212"/>
                    <a:pt x="52540" y="54941"/>
                    <a:pt x="51100" y="56862"/>
                  </a:cubicBezTo>
                  <a:cubicBezTo>
                    <a:pt x="50235" y="57630"/>
                    <a:pt x="49179" y="58495"/>
                    <a:pt x="48506" y="58783"/>
                  </a:cubicBezTo>
                  <a:cubicBezTo>
                    <a:pt x="46201" y="59935"/>
                    <a:pt x="43992" y="59935"/>
                    <a:pt x="41014" y="58975"/>
                  </a:cubicBezTo>
                  <a:cubicBezTo>
                    <a:pt x="36788" y="57534"/>
                    <a:pt x="32466" y="56189"/>
                    <a:pt x="28144" y="55133"/>
                  </a:cubicBezTo>
                  <a:cubicBezTo>
                    <a:pt x="26223" y="54653"/>
                    <a:pt x="26030" y="54172"/>
                    <a:pt x="25070" y="52443"/>
                  </a:cubicBezTo>
                  <a:cubicBezTo>
                    <a:pt x="24302" y="51291"/>
                    <a:pt x="23725" y="50042"/>
                    <a:pt x="23053" y="48890"/>
                  </a:cubicBezTo>
                  <a:cubicBezTo>
                    <a:pt x="22765" y="48505"/>
                    <a:pt x="22573" y="48025"/>
                    <a:pt x="22284" y="47641"/>
                  </a:cubicBezTo>
                  <a:cubicBezTo>
                    <a:pt x="20363" y="44279"/>
                    <a:pt x="15369" y="44183"/>
                    <a:pt x="12007" y="43127"/>
                  </a:cubicBezTo>
                  <a:cubicBezTo>
                    <a:pt x="11335" y="42838"/>
                    <a:pt x="11239" y="42935"/>
                    <a:pt x="10662" y="42550"/>
                  </a:cubicBezTo>
                  <a:cubicBezTo>
                    <a:pt x="8453" y="41398"/>
                    <a:pt x="5476" y="39477"/>
                    <a:pt x="2978" y="38132"/>
                  </a:cubicBezTo>
                  <a:cubicBezTo>
                    <a:pt x="1153" y="37172"/>
                    <a:pt x="193" y="36499"/>
                    <a:pt x="97" y="34098"/>
                  </a:cubicBezTo>
                  <a:cubicBezTo>
                    <a:pt x="1" y="31889"/>
                    <a:pt x="97" y="29776"/>
                    <a:pt x="97" y="27566"/>
                  </a:cubicBezTo>
                  <a:cubicBezTo>
                    <a:pt x="193" y="24109"/>
                    <a:pt x="577" y="20651"/>
                    <a:pt x="769" y="17193"/>
                  </a:cubicBezTo>
                  <a:cubicBezTo>
                    <a:pt x="1057" y="14504"/>
                    <a:pt x="1153" y="12006"/>
                    <a:pt x="1538" y="9317"/>
                  </a:cubicBezTo>
                  <a:cubicBezTo>
                    <a:pt x="1634" y="7876"/>
                    <a:pt x="1730" y="6243"/>
                    <a:pt x="2018" y="4803"/>
                  </a:cubicBezTo>
                  <a:cubicBezTo>
                    <a:pt x="4611" y="4034"/>
                    <a:pt x="7877" y="4130"/>
                    <a:pt x="10662" y="4322"/>
                  </a:cubicBezTo>
                  <a:lnTo>
                    <a:pt x="11239" y="4322"/>
                  </a:lnTo>
                  <a:cubicBezTo>
                    <a:pt x="14024" y="4322"/>
                    <a:pt x="16810" y="4514"/>
                    <a:pt x="19499" y="4034"/>
                  </a:cubicBezTo>
                  <a:cubicBezTo>
                    <a:pt x="22765" y="3458"/>
                    <a:pt x="25550" y="2401"/>
                    <a:pt x="28432" y="1537"/>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6"/>
            <p:cNvSpPr/>
            <p:nvPr/>
          </p:nvSpPr>
          <p:spPr>
            <a:xfrm>
              <a:off x="1189000" y="4411075"/>
              <a:ext cx="1138225" cy="1246275"/>
            </a:xfrm>
            <a:custGeom>
              <a:avLst/>
              <a:gdLst/>
              <a:ahLst/>
              <a:cxnLst/>
              <a:rect l="l" t="t" r="r" b="b"/>
              <a:pathLst>
                <a:path w="45529" h="49851" fill="none" extrusionOk="0">
                  <a:moveTo>
                    <a:pt x="22477" y="1057"/>
                  </a:moveTo>
                  <a:cubicBezTo>
                    <a:pt x="27279" y="1"/>
                    <a:pt x="31602" y="1538"/>
                    <a:pt x="36020" y="3459"/>
                  </a:cubicBezTo>
                  <a:cubicBezTo>
                    <a:pt x="38421" y="4611"/>
                    <a:pt x="38613" y="6340"/>
                    <a:pt x="39670" y="8357"/>
                  </a:cubicBezTo>
                  <a:cubicBezTo>
                    <a:pt x="40342" y="9702"/>
                    <a:pt x="41495" y="11047"/>
                    <a:pt x="41975" y="12487"/>
                  </a:cubicBezTo>
                  <a:cubicBezTo>
                    <a:pt x="42551" y="14408"/>
                    <a:pt x="42167" y="17194"/>
                    <a:pt x="41975" y="19499"/>
                  </a:cubicBezTo>
                  <a:cubicBezTo>
                    <a:pt x="41975" y="19979"/>
                    <a:pt x="41783" y="20267"/>
                    <a:pt x="41783" y="20652"/>
                  </a:cubicBezTo>
                  <a:cubicBezTo>
                    <a:pt x="41591" y="21996"/>
                    <a:pt x="41303" y="23341"/>
                    <a:pt x="41303" y="24590"/>
                  </a:cubicBezTo>
                  <a:cubicBezTo>
                    <a:pt x="41207" y="27183"/>
                    <a:pt x="42263" y="28816"/>
                    <a:pt x="43224" y="30833"/>
                  </a:cubicBezTo>
                  <a:cubicBezTo>
                    <a:pt x="43704" y="31986"/>
                    <a:pt x="44376" y="33138"/>
                    <a:pt x="44857" y="34483"/>
                  </a:cubicBezTo>
                  <a:cubicBezTo>
                    <a:pt x="45337" y="36020"/>
                    <a:pt x="45529" y="37749"/>
                    <a:pt x="44953" y="39189"/>
                  </a:cubicBezTo>
                  <a:cubicBezTo>
                    <a:pt x="44472" y="40246"/>
                    <a:pt x="43992" y="41206"/>
                    <a:pt x="43416" y="42263"/>
                  </a:cubicBezTo>
                  <a:cubicBezTo>
                    <a:pt x="42263" y="44184"/>
                    <a:pt x="41207" y="45721"/>
                    <a:pt x="40246" y="47450"/>
                  </a:cubicBezTo>
                  <a:cubicBezTo>
                    <a:pt x="39670" y="48026"/>
                    <a:pt x="38709" y="48602"/>
                    <a:pt x="38229" y="48986"/>
                  </a:cubicBezTo>
                  <a:cubicBezTo>
                    <a:pt x="36404" y="49851"/>
                    <a:pt x="34579" y="49851"/>
                    <a:pt x="32370" y="48986"/>
                  </a:cubicBezTo>
                  <a:cubicBezTo>
                    <a:pt x="29008" y="47930"/>
                    <a:pt x="25646" y="46873"/>
                    <a:pt x="22093" y="45913"/>
                  </a:cubicBezTo>
                  <a:cubicBezTo>
                    <a:pt x="20556" y="45529"/>
                    <a:pt x="20364" y="45144"/>
                    <a:pt x="19595" y="43800"/>
                  </a:cubicBezTo>
                  <a:cubicBezTo>
                    <a:pt x="19019" y="42839"/>
                    <a:pt x="18539" y="42071"/>
                    <a:pt x="17962" y="41110"/>
                  </a:cubicBezTo>
                  <a:cubicBezTo>
                    <a:pt x="17674" y="40726"/>
                    <a:pt x="17578" y="40438"/>
                    <a:pt x="17290" y="40150"/>
                  </a:cubicBezTo>
                  <a:cubicBezTo>
                    <a:pt x="15753" y="37557"/>
                    <a:pt x="11815" y="37364"/>
                    <a:pt x="9030" y="36500"/>
                  </a:cubicBezTo>
                  <a:cubicBezTo>
                    <a:pt x="8453" y="36404"/>
                    <a:pt x="8549" y="36404"/>
                    <a:pt x="7973" y="36020"/>
                  </a:cubicBezTo>
                  <a:cubicBezTo>
                    <a:pt x="6532" y="35059"/>
                    <a:pt x="4131" y="32946"/>
                    <a:pt x="2306" y="31697"/>
                  </a:cubicBezTo>
                  <a:cubicBezTo>
                    <a:pt x="961" y="30833"/>
                    <a:pt x="289" y="30065"/>
                    <a:pt x="193" y="28240"/>
                  </a:cubicBezTo>
                  <a:cubicBezTo>
                    <a:pt x="1" y="26415"/>
                    <a:pt x="193" y="24590"/>
                    <a:pt x="289" y="22861"/>
                  </a:cubicBezTo>
                  <a:cubicBezTo>
                    <a:pt x="385" y="19979"/>
                    <a:pt x="769" y="17098"/>
                    <a:pt x="961" y="14216"/>
                  </a:cubicBezTo>
                  <a:cubicBezTo>
                    <a:pt x="1250" y="12007"/>
                    <a:pt x="1346" y="9894"/>
                    <a:pt x="1442" y="7685"/>
                  </a:cubicBezTo>
                  <a:cubicBezTo>
                    <a:pt x="1634" y="6532"/>
                    <a:pt x="1634" y="5092"/>
                    <a:pt x="1826" y="3939"/>
                  </a:cubicBezTo>
                  <a:cubicBezTo>
                    <a:pt x="3843" y="3267"/>
                    <a:pt x="6340" y="3363"/>
                    <a:pt x="8646" y="3363"/>
                  </a:cubicBezTo>
                  <a:lnTo>
                    <a:pt x="9126" y="3363"/>
                  </a:lnTo>
                  <a:cubicBezTo>
                    <a:pt x="11335" y="3363"/>
                    <a:pt x="13448" y="3459"/>
                    <a:pt x="15753" y="2978"/>
                  </a:cubicBezTo>
                  <a:cubicBezTo>
                    <a:pt x="17962" y="2690"/>
                    <a:pt x="20172" y="1826"/>
                    <a:pt x="22477" y="1057"/>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6"/>
            <p:cNvSpPr/>
            <p:nvPr/>
          </p:nvSpPr>
          <p:spPr>
            <a:xfrm>
              <a:off x="1383525" y="4550350"/>
              <a:ext cx="816450" cy="996550"/>
            </a:xfrm>
            <a:custGeom>
              <a:avLst/>
              <a:gdLst/>
              <a:ahLst/>
              <a:cxnLst/>
              <a:rect l="l" t="t" r="r" b="b"/>
              <a:pathLst>
                <a:path w="32658" h="39862" fill="none" extrusionOk="0">
                  <a:moveTo>
                    <a:pt x="16713" y="577"/>
                  </a:moveTo>
                  <a:cubicBezTo>
                    <a:pt x="19979" y="1"/>
                    <a:pt x="22956" y="1153"/>
                    <a:pt x="26126" y="2594"/>
                  </a:cubicBezTo>
                  <a:cubicBezTo>
                    <a:pt x="27663" y="3363"/>
                    <a:pt x="27951" y="4611"/>
                    <a:pt x="28527" y="6052"/>
                  </a:cubicBezTo>
                  <a:cubicBezTo>
                    <a:pt x="29007" y="7205"/>
                    <a:pt x="29680" y="8261"/>
                    <a:pt x="30064" y="9414"/>
                  </a:cubicBezTo>
                  <a:cubicBezTo>
                    <a:pt x="30544" y="11047"/>
                    <a:pt x="30448" y="13256"/>
                    <a:pt x="30352" y="15081"/>
                  </a:cubicBezTo>
                  <a:cubicBezTo>
                    <a:pt x="30352" y="15465"/>
                    <a:pt x="30352" y="15849"/>
                    <a:pt x="30160" y="16041"/>
                  </a:cubicBezTo>
                  <a:cubicBezTo>
                    <a:pt x="30064" y="17098"/>
                    <a:pt x="29968" y="18250"/>
                    <a:pt x="29968" y="19307"/>
                  </a:cubicBezTo>
                  <a:cubicBezTo>
                    <a:pt x="29968" y="21324"/>
                    <a:pt x="30640" y="22765"/>
                    <a:pt x="31216" y="24494"/>
                  </a:cubicBezTo>
                  <a:cubicBezTo>
                    <a:pt x="31601" y="25262"/>
                    <a:pt x="31985" y="26415"/>
                    <a:pt x="32177" y="27471"/>
                  </a:cubicBezTo>
                  <a:cubicBezTo>
                    <a:pt x="32561" y="28816"/>
                    <a:pt x="32657" y="30065"/>
                    <a:pt x="32369" y="31313"/>
                  </a:cubicBezTo>
                  <a:cubicBezTo>
                    <a:pt x="32081" y="32178"/>
                    <a:pt x="31697" y="32946"/>
                    <a:pt x="31409" y="33810"/>
                  </a:cubicBezTo>
                  <a:cubicBezTo>
                    <a:pt x="30640" y="35539"/>
                    <a:pt x="30064" y="36692"/>
                    <a:pt x="29295" y="38133"/>
                  </a:cubicBezTo>
                  <a:cubicBezTo>
                    <a:pt x="29007" y="38517"/>
                    <a:pt x="28143" y="39093"/>
                    <a:pt x="27759" y="39381"/>
                  </a:cubicBezTo>
                  <a:cubicBezTo>
                    <a:pt x="26414" y="39862"/>
                    <a:pt x="25165" y="39862"/>
                    <a:pt x="23340" y="39189"/>
                  </a:cubicBezTo>
                  <a:cubicBezTo>
                    <a:pt x="20843" y="38421"/>
                    <a:pt x="18250" y="37652"/>
                    <a:pt x="15752" y="36980"/>
                  </a:cubicBezTo>
                  <a:cubicBezTo>
                    <a:pt x="14696" y="36692"/>
                    <a:pt x="14408" y="36308"/>
                    <a:pt x="13831" y="35539"/>
                  </a:cubicBezTo>
                  <a:cubicBezTo>
                    <a:pt x="13351" y="34867"/>
                    <a:pt x="12871" y="34195"/>
                    <a:pt x="12487" y="33618"/>
                  </a:cubicBezTo>
                  <a:cubicBezTo>
                    <a:pt x="12391" y="33330"/>
                    <a:pt x="12198" y="33138"/>
                    <a:pt x="12006" y="32946"/>
                  </a:cubicBezTo>
                  <a:cubicBezTo>
                    <a:pt x="10758" y="31217"/>
                    <a:pt x="7972" y="30929"/>
                    <a:pt x="5955" y="30353"/>
                  </a:cubicBezTo>
                  <a:cubicBezTo>
                    <a:pt x="5475" y="30257"/>
                    <a:pt x="5571" y="30353"/>
                    <a:pt x="5091" y="29968"/>
                  </a:cubicBezTo>
                  <a:cubicBezTo>
                    <a:pt x="4322" y="29104"/>
                    <a:pt x="2689" y="26991"/>
                    <a:pt x="1345" y="25934"/>
                  </a:cubicBezTo>
                  <a:cubicBezTo>
                    <a:pt x="480" y="25070"/>
                    <a:pt x="0" y="24302"/>
                    <a:pt x="0" y="22861"/>
                  </a:cubicBezTo>
                  <a:cubicBezTo>
                    <a:pt x="0" y="21420"/>
                    <a:pt x="192" y="19979"/>
                    <a:pt x="192" y="18539"/>
                  </a:cubicBezTo>
                  <a:cubicBezTo>
                    <a:pt x="288" y="16137"/>
                    <a:pt x="672" y="13928"/>
                    <a:pt x="865" y="11623"/>
                  </a:cubicBezTo>
                  <a:cubicBezTo>
                    <a:pt x="961" y="9798"/>
                    <a:pt x="1153" y="8165"/>
                    <a:pt x="1249" y="6340"/>
                  </a:cubicBezTo>
                  <a:cubicBezTo>
                    <a:pt x="1345" y="5380"/>
                    <a:pt x="1249" y="4131"/>
                    <a:pt x="1441" y="3363"/>
                  </a:cubicBezTo>
                  <a:cubicBezTo>
                    <a:pt x="2882" y="2690"/>
                    <a:pt x="4803" y="2690"/>
                    <a:pt x="6435" y="2594"/>
                  </a:cubicBezTo>
                  <a:lnTo>
                    <a:pt x="6724" y="2594"/>
                  </a:lnTo>
                  <a:cubicBezTo>
                    <a:pt x="8356" y="2498"/>
                    <a:pt x="9893" y="2498"/>
                    <a:pt x="11526" y="2114"/>
                  </a:cubicBezTo>
                  <a:cubicBezTo>
                    <a:pt x="13351" y="1634"/>
                    <a:pt x="15080" y="961"/>
                    <a:pt x="16713" y="577"/>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6"/>
            <p:cNvSpPr/>
            <p:nvPr/>
          </p:nvSpPr>
          <p:spPr>
            <a:xfrm>
              <a:off x="1570800" y="4684825"/>
              <a:ext cx="504300" cy="756425"/>
            </a:xfrm>
            <a:custGeom>
              <a:avLst/>
              <a:gdLst/>
              <a:ahLst/>
              <a:cxnLst/>
              <a:rect l="l" t="t" r="r" b="b"/>
              <a:pathLst>
                <a:path w="20172" h="30257" fill="none" extrusionOk="0">
                  <a:moveTo>
                    <a:pt x="11335" y="97"/>
                  </a:moveTo>
                  <a:cubicBezTo>
                    <a:pt x="13064" y="1"/>
                    <a:pt x="14793" y="865"/>
                    <a:pt x="16330" y="1826"/>
                  </a:cubicBezTo>
                  <a:cubicBezTo>
                    <a:pt x="17194" y="2306"/>
                    <a:pt x="17290" y="2978"/>
                    <a:pt x="17674" y="3843"/>
                  </a:cubicBezTo>
                  <a:cubicBezTo>
                    <a:pt x="18058" y="4611"/>
                    <a:pt x="18251" y="5668"/>
                    <a:pt x="18539" y="6628"/>
                  </a:cubicBezTo>
                  <a:cubicBezTo>
                    <a:pt x="18827" y="7877"/>
                    <a:pt x="18827" y="9510"/>
                    <a:pt x="18827" y="10950"/>
                  </a:cubicBezTo>
                  <a:lnTo>
                    <a:pt x="18827" y="11623"/>
                  </a:lnTo>
                  <a:lnTo>
                    <a:pt x="18827" y="14120"/>
                  </a:lnTo>
                  <a:cubicBezTo>
                    <a:pt x="18827" y="15561"/>
                    <a:pt x="19211" y="16905"/>
                    <a:pt x="19499" y="18250"/>
                  </a:cubicBezTo>
                  <a:cubicBezTo>
                    <a:pt x="19595" y="18923"/>
                    <a:pt x="19787" y="19787"/>
                    <a:pt x="19979" y="20651"/>
                  </a:cubicBezTo>
                  <a:cubicBezTo>
                    <a:pt x="20076" y="21612"/>
                    <a:pt x="20172" y="22668"/>
                    <a:pt x="19979" y="23533"/>
                  </a:cubicBezTo>
                  <a:cubicBezTo>
                    <a:pt x="19787" y="24205"/>
                    <a:pt x="19595" y="24974"/>
                    <a:pt x="19499" y="25550"/>
                  </a:cubicBezTo>
                  <a:cubicBezTo>
                    <a:pt x="19115" y="26895"/>
                    <a:pt x="18827" y="27855"/>
                    <a:pt x="18635" y="29200"/>
                  </a:cubicBezTo>
                  <a:cubicBezTo>
                    <a:pt x="18539" y="29392"/>
                    <a:pt x="17770" y="29872"/>
                    <a:pt x="17674" y="29968"/>
                  </a:cubicBezTo>
                  <a:cubicBezTo>
                    <a:pt x="16810" y="30256"/>
                    <a:pt x="15849" y="30064"/>
                    <a:pt x="14793" y="29776"/>
                  </a:cubicBezTo>
                  <a:lnTo>
                    <a:pt x="9702" y="28335"/>
                  </a:lnTo>
                  <a:cubicBezTo>
                    <a:pt x="9030" y="28047"/>
                    <a:pt x="8742" y="27951"/>
                    <a:pt x="8453" y="27471"/>
                  </a:cubicBezTo>
                  <a:lnTo>
                    <a:pt x="7301" y="26414"/>
                  </a:lnTo>
                  <a:lnTo>
                    <a:pt x="7013" y="26030"/>
                  </a:lnTo>
                  <a:cubicBezTo>
                    <a:pt x="6052" y="24974"/>
                    <a:pt x="4227" y="24686"/>
                    <a:pt x="2882" y="24397"/>
                  </a:cubicBezTo>
                  <a:cubicBezTo>
                    <a:pt x="2402" y="24205"/>
                    <a:pt x="2786" y="24493"/>
                    <a:pt x="2306" y="24013"/>
                  </a:cubicBezTo>
                  <a:cubicBezTo>
                    <a:pt x="2306" y="23245"/>
                    <a:pt x="1250" y="20940"/>
                    <a:pt x="577" y="19979"/>
                  </a:cubicBezTo>
                  <a:cubicBezTo>
                    <a:pt x="289" y="19307"/>
                    <a:pt x="1" y="18538"/>
                    <a:pt x="97" y="17482"/>
                  </a:cubicBezTo>
                  <a:cubicBezTo>
                    <a:pt x="97" y="16425"/>
                    <a:pt x="289" y="15177"/>
                    <a:pt x="385" y="14120"/>
                  </a:cubicBezTo>
                  <a:cubicBezTo>
                    <a:pt x="481" y="12295"/>
                    <a:pt x="865" y="10662"/>
                    <a:pt x="1058" y="8837"/>
                  </a:cubicBezTo>
                  <a:cubicBezTo>
                    <a:pt x="1250" y="7493"/>
                    <a:pt x="1250" y="6244"/>
                    <a:pt x="1346" y="4899"/>
                  </a:cubicBezTo>
                  <a:cubicBezTo>
                    <a:pt x="1346" y="4323"/>
                    <a:pt x="1346" y="3170"/>
                    <a:pt x="1442" y="2594"/>
                  </a:cubicBezTo>
                  <a:cubicBezTo>
                    <a:pt x="2306" y="2018"/>
                    <a:pt x="3459" y="2018"/>
                    <a:pt x="4611" y="1922"/>
                  </a:cubicBezTo>
                  <a:lnTo>
                    <a:pt x="4804" y="1922"/>
                  </a:lnTo>
                  <a:cubicBezTo>
                    <a:pt x="5764" y="1730"/>
                    <a:pt x="6821" y="1633"/>
                    <a:pt x="7781" y="1441"/>
                  </a:cubicBezTo>
                  <a:cubicBezTo>
                    <a:pt x="9030" y="865"/>
                    <a:pt x="10086" y="385"/>
                    <a:pt x="11335" y="97"/>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6"/>
            <p:cNvSpPr/>
            <p:nvPr/>
          </p:nvSpPr>
          <p:spPr>
            <a:xfrm>
              <a:off x="1758100" y="4816900"/>
              <a:ext cx="206550" cy="509075"/>
            </a:xfrm>
            <a:custGeom>
              <a:avLst/>
              <a:gdLst/>
              <a:ahLst/>
              <a:cxnLst/>
              <a:rect l="l" t="t" r="r" b="b"/>
              <a:pathLst>
                <a:path w="8262" h="20363" fill="none" extrusionOk="0">
                  <a:moveTo>
                    <a:pt x="7781" y="20363"/>
                  </a:moveTo>
                  <a:cubicBezTo>
                    <a:pt x="6052" y="19979"/>
                    <a:pt x="4131" y="19403"/>
                    <a:pt x="2498" y="18826"/>
                  </a:cubicBezTo>
                  <a:cubicBezTo>
                    <a:pt x="1730" y="18538"/>
                    <a:pt x="1057" y="18250"/>
                    <a:pt x="289" y="17962"/>
                  </a:cubicBezTo>
                  <a:cubicBezTo>
                    <a:pt x="1" y="17866"/>
                    <a:pt x="289" y="18058"/>
                    <a:pt x="1" y="17578"/>
                  </a:cubicBezTo>
                  <a:cubicBezTo>
                    <a:pt x="769" y="17001"/>
                    <a:pt x="193" y="14696"/>
                    <a:pt x="289" y="13928"/>
                  </a:cubicBezTo>
                  <a:cubicBezTo>
                    <a:pt x="577" y="12487"/>
                    <a:pt x="769" y="11046"/>
                    <a:pt x="961" y="9605"/>
                  </a:cubicBezTo>
                  <a:cubicBezTo>
                    <a:pt x="1057" y="8357"/>
                    <a:pt x="1442" y="7300"/>
                    <a:pt x="1538" y="6052"/>
                  </a:cubicBezTo>
                  <a:cubicBezTo>
                    <a:pt x="1634" y="5283"/>
                    <a:pt x="1538" y="4323"/>
                    <a:pt x="1538" y="3458"/>
                  </a:cubicBezTo>
                  <a:cubicBezTo>
                    <a:pt x="1538" y="3074"/>
                    <a:pt x="1442" y="2306"/>
                    <a:pt x="1538" y="1921"/>
                  </a:cubicBezTo>
                  <a:cubicBezTo>
                    <a:pt x="1634" y="1441"/>
                    <a:pt x="2402" y="1249"/>
                    <a:pt x="2690" y="1057"/>
                  </a:cubicBezTo>
                  <a:cubicBezTo>
                    <a:pt x="3555" y="577"/>
                    <a:pt x="4611" y="96"/>
                    <a:pt x="5572" y="0"/>
                  </a:cubicBezTo>
                  <a:cubicBezTo>
                    <a:pt x="5956" y="577"/>
                    <a:pt x="6532" y="1057"/>
                    <a:pt x="6532" y="1729"/>
                  </a:cubicBezTo>
                  <a:cubicBezTo>
                    <a:pt x="6532" y="3458"/>
                    <a:pt x="7013" y="5187"/>
                    <a:pt x="7397" y="6820"/>
                  </a:cubicBezTo>
                  <a:cubicBezTo>
                    <a:pt x="7877" y="9125"/>
                    <a:pt x="7685" y="11526"/>
                    <a:pt x="7685" y="13736"/>
                  </a:cubicBezTo>
                  <a:lnTo>
                    <a:pt x="7685" y="17385"/>
                  </a:lnTo>
                  <a:cubicBezTo>
                    <a:pt x="7685" y="18442"/>
                    <a:pt x="7877" y="19210"/>
                    <a:pt x="7973" y="20171"/>
                  </a:cubicBezTo>
                  <a:cubicBezTo>
                    <a:pt x="8261" y="20075"/>
                    <a:pt x="7685" y="20363"/>
                    <a:pt x="7781" y="20363"/>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2" name="Google Shape;302;p16"/>
          <p:cNvSpPr txBox="1">
            <a:spLocks noGrp="1"/>
          </p:cNvSpPr>
          <p:nvPr>
            <p:ph type="title"/>
          </p:nvPr>
        </p:nvSpPr>
        <p:spPr>
          <a:xfrm>
            <a:off x="819775" y="838200"/>
            <a:ext cx="3361800" cy="281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SzPts val="2800"/>
              <a:buNone/>
              <a:defRPr>
                <a:latin typeface="Faustina"/>
                <a:ea typeface="Faustina"/>
                <a:cs typeface="Faustina"/>
                <a:sym typeface="Faustina"/>
              </a:defRPr>
            </a:lvl2pPr>
            <a:lvl3pPr lvl="2" algn="ctr" rtl="0">
              <a:spcBef>
                <a:spcPts val="0"/>
              </a:spcBef>
              <a:spcAft>
                <a:spcPts val="0"/>
              </a:spcAft>
              <a:buSzPts val="2800"/>
              <a:buNone/>
              <a:defRPr>
                <a:latin typeface="Faustina"/>
                <a:ea typeface="Faustina"/>
                <a:cs typeface="Faustina"/>
                <a:sym typeface="Faustina"/>
              </a:defRPr>
            </a:lvl3pPr>
            <a:lvl4pPr lvl="3" algn="ctr" rtl="0">
              <a:spcBef>
                <a:spcPts val="0"/>
              </a:spcBef>
              <a:spcAft>
                <a:spcPts val="0"/>
              </a:spcAft>
              <a:buSzPts val="2800"/>
              <a:buNone/>
              <a:defRPr>
                <a:latin typeface="Faustina"/>
                <a:ea typeface="Faustina"/>
                <a:cs typeface="Faustina"/>
                <a:sym typeface="Faustina"/>
              </a:defRPr>
            </a:lvl4pPr>
            <a:lvl5pPr lvl="4" algn="ctr" rtl="0">
              <a:spcBef>
                <a:spcPts val="0"/>
              </a:spcBef>
              <a:spcAft>
                <a:spcPts val="0"/>
              </a:spcAft>
              <a:buSzPts val="2800"/>
              <a:buNone/>
              <a:defRPr>
                <a:latin typeface="Faustina"/>
                <a:ea typeface="Faustina"/>
                <a:cs typeface="Faustina"/>
                <a:sym typeface="Faustina"/>
              </a:defRPr>
            </a:lvl5pPr>
            <a:lvl6pPr lvl="5" algn="ctr" rtl="0">
              <a:spcBef>
                <a:spcPts val="0"/>
              </a:spcBef>
              <a:spcAft>
                <a:spcPts val="0"/>
              </a:spcAft>
              <a:buSzPts val="2800"/>
              <a:buNone/>
              <a:defRPr>
                <a:latin typeface="Faustina"/>
                <a:ea typeface="Faustina"/>
                <a:cs typeface="Faustina"/>
                <a:sym typeface="Faustina"/>
              </a:defRPr>
            </a:lvl6pPr>
            <a:lvl7pPr lvl="6" algn="ctr" rtl="0">
              <a:spcBef>
                <a:spcPts val="0"/>
              </a:spcBef>
              <a:spcAft>
                <a:spcPts val="0"/>
              </a:spcAft>
              <a:buSzPts val="2800"/>
              <a:buNone/>
              <a:defRPr>
                <a:latin typeface="Faustina"/>
                <a:ea typeface="Faustina"/>
                <a:cs typeface="Faustina"/>
                <a:sym typeface="Faustina"/>
              </a:defRPr>
            </a:lvl7pPr>
            <a:lvl8pPr lvl="7" algn="ctr" rtl="0">
              <a:spcBef>
                <a:spcPts val="0"/>
              </a:spcBef>
              <a:spcAft>
                <a:spcPts val="0"/>
              </a:spcAft>
              <a:buSzPts val="2800"/>
              <a:buNone/>
              <a:defRPr>
                <a:latin typeface="Faustina"/>
                <a:ea typeface="Faustina"/>
                <a:cs typeface="Faustina"/>
                <a:sym typeface="Faustina"/>
              </a:defRPr>
            </a:lvl8pPr>
            <a:lvl9pPr lvl="8" algn="ctr" rtl="0">
              <a:spcBef>
                <a:spcPts val="0"/>
              </a:spcBef>
              <a:spcAft>
                <a:spcPts val="0"/>
              </a:spcAft>
              <a:buSzPts val="2800"/>
              <a:buNone/>
              <a:defRPr>
                <a:latin typeface="Faustina"/>
                <a:ea typeface="Faustina"/>
                <a:cs typeface="Faustina"/>
                <a:sym typeface="Faustina"/>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CUSTOM">
    <p:bg>
      <p:bgPr>
        <a:solidFill>
          <a:schemeClr val="accent3"/>
        </a:solidFill>
        <a:effectLst/>
      </p:bgPr>
    </p:bg>
    <p:spTree>
      <p:nvGrpSpPr>
        <p:cNvPr id="1" name="Shape 303"/>
        <p:cNvGrpSpPr/>
        <p:nvPr/>
      </p:nvGrpSpPr>
      <p:grpSpPr>
        <a:xfrm>
          <a:off x="0" y="0"/>
          <a:ext cx="0" cy="0"/>
          <a:chOff x="0" y="0"/>
          <a:chExt cx="0" cy="0"/>
        </a:xfrm>
      </p:grpSpPr>
      <p:sp>
        <p:nvSpPr>
          <p:cNvPr id="304" name="Google Shape;304;p17"/>
          <p:cNvSpPr txBox="1">
            <a:spLocks noGrp="1"/>
          </p:cNvSpPr>
          <p:nvPr>
            <p:ph type="title"/>
          </p:nvPr>
        </p:nvSpPr>
        <p:spPr>
          <a:xfrm>
            <a:off x="720000" y="540000"/>
            <a:ext cx="4819800" cy="477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SzPts val="2800"/>
              <a:buNone/>
              <a:defRPr>
                <a:latin typeface="Faustina"/>
                <a:ea typeface="Faustina"/>
                <a:cs typeface="Faustina"/>
                <a:sym typeface="Faustina"/>
              </a:defRPr>
            </a:lvl2pPr>
            <a:lvl3pPr lvl="2">
              <a:spcBef>
                <a:spcPts val="0"/>
              </a:spcBef>
              <a:spcAft>
                <a:spcPts val="0"/>
              </a:spcAft>
              <a:buSzPts val="2800"/>
              <a:buNone/>
              <a:defRPr>
                <a:latin typeface="Faustina"/>
                <a:ea typeface="Faustina"/>
                <a:cs typeface="Faustina"/>
                <a:sym typeface="Faustina"/>
              </a:defRPr>
            </a:lvl3pPr>
            <a:lvl4pPr lvl="3">
              <a:spcBef>
                <a:spcPts val="0"/>
              </a:spcBef>
              <a:spcAft>
                <a:spcPts val="0"/>
              </a:spcAft>
              <a:buSzPts val="2800"/>
              <a:buNone/>
              <a:defRPr>
                <a:latin typeface="Faustina"/>
                <a:ea typeface="Faustina"/>
                <a:cs typeface="Faustina"/>
                <a:sym typeface="Faustina"/>
              </a:defRPr>
            </a:lvl4pPr>
            <a:lvl5pPr lvl="4">
              <a:spcBef>
                <a:spcPts val="0"/>
              </a:spcBef>
              <a:spcAft>
                <a:spcPts val="0"/>
              </a:spcAft>
              <a:buSzPts val="2800"/>
              <a:buNone/>
              <a:defRPr>
                <a:latin typeface="Faustina"/>
                <a:ea typeface="Faustina"/>
                <a:cs typeface="Faustina"/>
                <a:sym typeface="Faustina"/>
              </a:defRPr>
            </a:lvl5pPr>
            <a:lvl6pPr lvl="5">
              <a:spcBef>
                <a:spcPts val="0"/>
              </a:spcBef>
              <a:spcAft>
                <a:spcPts val="0"/>
              </a:spcAft>
              <a:buSzPts val="2800"/>
              <a:buNone/>
              <a:defRPr>
                <a:latin typeface="Faustina"/>
                <a:ea typeface="Faustina"/>
                <a:cs typeface="Faustina"/>
                <a:sym typeface="Faustina"/>
              </a:defRPr>
            </a:lvl6pPr>
            <a:lvl7pPr lvl="6">
              <a:spcBef>
                <a:spcPts val="0"/>
              </a:spcBef>
              <a:spcAft>
                <a:spcPts val="0"/>
              </a:spcAft>
              <a:buSzPts val="2800"/>
              <a:buNone/>
              <a:defRPr>
                <a:latin typeface="Faustina"/>
                <a:ea typeface="Faustina"/>
                <a:cs typeface="Faustina"/>
                <a:sym typeface="Faustina"/>
              </a:defRPr>
            </a:lvl7pPr>
            <a:lvl8pPr lvl="7">
              <a:spcBef>
                <a:spcPts val="0"/>
              </a:spcBef>
              <a:spcAft>
                <a:spcPts val="0"/>
              </a:spcAft>
              <a:buSzPts val="2800"/>
              <a:buNone/>
              <a:defRPr>
                <a:latin typeface="Faustina"/>
                <a:ea typeface="Faustina"/>
                <a:cs typeface="Faustina"/>
                <a:sym typeface="Faustina"/>
              </a:defRPr>
            </a:lvl8pPr>
            <a:lvl9pPr lvl="8">
              <a:spcBef>
                <a:spcPts val="0"/>
              </a:spcBef>
              <a:spcAft>
                <a:spcPts val="0"/>
              </a:spcAft>
              <a:buSzPts val="2800"/>
              <a:buNone/>
              <a:defRPr>
                <a:latin typeface="Faustina"/>
                <a:ea typeface="Faustina"/>
                <a:cs typeface="Faustina"/>
                <a:sym typeface="Faustina"/>
              </a:defRPr>
            </a:lvl9pPr>
          </a:lstStyle>
          <a:p>
            <a:endParaRPr/>
          </a:p>
        </p:txBody>
      </p:sp>
      <p:sp>
        <p:nvSpPr>
          <p:cNvPr id="305" name="Google Shape;305;p17"/>
          <p:cNvSpPr txBox="1">
            <a:spLocks noGrp="1"/>
          </p:cNvSpPr>
          <p:nvPr>
            <p:ph type="title" idx="2" hasCustomPrompt="1"/>
          </p:nvPr>
        </p:nvSpPr>
        <p:spPr>
          <a:xfrm>
            <a:off x="625875" y="2034500"/>
            <a:ext cx="838800" cy="566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None/>
              <a:defRPr sz="3000">
                <a:solidFill>
                  <a:schemeClr val="accent2"/>
                </a:solidFill>
              </a:defRPr>
            </a:lvl1pPr>
            <a:lvl2pPr lvl="1" algn="r" rtl="0">
              <a:spcBef>
                <a:spcPts val="0"/>
              </a:spcBef>
              <a:spcAft>
                <a:spcPts val="0"/>
              </a:spcAft>
              <a:buClr>
                <a:schemeClr val="accent2"/>
              </a:buClr>
              <a:buSzPts val="3000"/>
              <a:buNone/>
              <a:defRPr sz="3000">
                <a:solidFill>
                  <a:schemeClr val="accent2"/>
                </a:solidFill>
              </a:defRPr>
            </a:lvl2pPr>
            <a:lvl3pPr lvl="2" algn="r" rtl="0">
              <a:spcBef>
                <a:spcPts val="0"/>
              </a:spcBef>
              <a:spcAft>
                <a:spcPts val="0"/>
              </a:spcAft>
              <a:buClr>
                <a:schemeClr val="accent2"/>
              </a:buClr>
              <a:buSzPts val="3000"/>
              <a:buNone/>
              <a:defRPr sz="3000">
                <a:solidFill>
                  <a:schemeClr val="accent2"/>
                </a:solidFill>
              </a:defRPr>
            </a:lvl3pPr>
            <a:lvl4pPr lvl="3" algn="r" rtl="0">
              <a:spcBef>
                <a:spcPts val="0"/>
              </a:spcBef>
              <a:spcAft>
                <a:spcPts val="0"/>
              </a:spcAft>
              <a:buClr>
                <a:schemeClr val="accent2"/>
              </a:buClr>
              <a:buSzPts val="3000"/>
              <a:buNone/>
              <a:defRPr sz="3000">
                <a:solidFill>
                  <a:schemeClr val="accent2"/>
                </a:solidFill>
              </a:defRPr>
            </a:lvl4pPr>
            <a:lvl5pPr lvl="4" algn="r" rtl="0">
              <a:spcBef>
                <a:spcPts val="0"/>
              </a:spcBef>
              <a:spcAft>
                <a:spcPts val="0"/>
              </a:spcAft>
              <a:buClr>
                <a:schemeClr val="accent2"/>
              </a:buClr>
              <a:buSzPts val="3000"/>
              <a:buNone/>
              <a:defRPr sz="3000">
                <a:solidFill>
                  <a:schemeClr val="accent2"/>
                </a:solidFill>
              </a:defRPr>
            </a:lvl5pPr>
            <a:lvl6pPr lvl="5" algn="r" rtl="0">
              <a:spcBef>
                <a:spcPts val="0"/>
              </a:spcBef>
              <a:spcAft>
                <a:spcPts val="0"/>
              </a:spcAft>
              <a:buClr>
                <a:schemeClr val="accent2"/>
              </a:buClr>
              <a:buSzPts val="3000"/>
              <a:buNone/>
              <a:defRPr sz="3000">
                <a:solidFill>
                  <a:schemeClr val="accent2"/>
                </a:solidFill>
              </a:defRPr>
            </a:lvl6pPr>
            <a:lvl7pPr lvl="6" algn="r" rtl="0">
              <a:spcBef>
                <a:spcPts val="0"/>
              </a:spcBef>
              <a:spcAft>
                <a:spcPts val="0"/>
              </a:spcAft>
              <a:buClr>
                <a:schemeClr val="accent2"/>
              </a:buClr>
              <a:buSzPts val="3000"/>
              <a:buNone/>
              <a:defRPr sz="3000">
                <a:solidFill>
                  <a:schemeClr val="accent2"/>
                </a:solidFill>
              </a:defRPr>
            </a:lvl7pPr>
            <a:lvl8pPr lvl="7" algn="r" rtl="0">
              <a:spcBef>
                <a:spcPts val="0"/>
              </a:spcBef>
              <a:spcAft>
                <a:spcPts val="0"/>
              </a:spcAft>
              <a:buClr>
                <a:schemeClr val="accent2"/>
              </a:buClr>
              <a:buSzPts val="3000"/>
              <a:buNone/>
              <a:defRPr sz="3000">
                <a:solidFill>
                  <a:schemeClr val="accent2"/>
                </a:solidFill>
              </a:defRPr>
            </a:lvl8pPr>
            <a:lvl9pPr lvl="8" algn="r" rtl="0">
              <a:spcBef>
                <a:spcPts val="0"/>
              </a:spcBef>
              <a:spcAft>
                <a:spcPts val="0"/>
              </a:spcAft>
              <a:buClr>
                <a:schemeClr val="accent2"/>
              </a:buClr>
              <a:buSzPts val="3000"/>
              <a:buNone/>
              <a:defRPr sz="3000">
                <a:solidFill>
                  <a:schemeClr val="accent2"/>
                </a:solidFill>
              </a:defRPr>
            </a:lvl9pPr>
          </a:lstStyle>
          <a:p>
            <a:r>
              <a:t>xx%</a:t>
            </a:r>
          </a:p>
        </p:txBody>
      </p:sp>
      <p:sp>
        <p:nvSpPr>
          <p:cNvPr id="306" name="Google Shape;306;p17"/>
          <p:cNvSpPr txBox="1">
            <a:spLocks noGrp="1"/>
          </p:cNvSpPr>
          <p:nvPr>
            <p:ph type="title" idx="3"/>
          </p:nvPr>
        </p:nvSpPr>
        <p:spPr>
          <a:xfrm>
            <a:off x="1769350" y="1807125"/>
            <a:ext cx="2812200" cy="2898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2000"/>
              <a:buNone/>
              <a:defRPr sz="2000">
                <a:solidFill>
                  <a:schemeClr val="accent2"/>
                </a:solidFill>
              </a:defRPr>
            </a:lvl1pPr>
            <a:lvl2pPr lvl="1">
              <a:spcBef>
                <a:spcPts val="0"/>
              </a:spcBef>
              <a:spcAft>
                <a:spcPts val="0"/>
              </a:spcAft>
              <a:buSzPts val="2800"/>
              <a:buNone/>
              <a:defRPr>
                <a:latin typeface="Faustina"/>
                <a:ea typeface="Faustina"/>
                <a:cs typeface="Faustina"/>
                <a:sym typeface="Faustina"/>
              </a:defRPr>
            </a:lvl2pPr>
            <a:lvl3pPr lvl="2">
              <a:spcBef>
                <a:spcPts val="0"/>
              </a:spcBef>
              <a:spcAft>
                <a:spcPts val="0"/>
              </a:spcAft>
              <a:buSzPts val="2800"/>
              <a:buNone/>
              <a:defRPr>
                <a:latin typeface="Faustina"/>
                <a:ea typeface="Faustina"/>
                <a:cs typeface="Faustina"/>
                <a:sym typeface="Faustina"/>
              </a:defRPr>
            </a:lvl3pPr>
            <a:lvl4pPr lvl="3">
              <a:spcBef>
                <a:spcPts val="0"/>
              </a:spcBef>
              <a:spcAft>
                <a:spcPts val="0"/>
              </a:spcAft>
              <a:buSzPts val="2800"/>
              <a:buNone/>
              <a:defRPr>
                <a:latin typeface="Faustina"/>
                <a:ea typeface="Faustina"/>
                <a:cs typeface="Faustina"/>
                <a:sym typeface="Faustina"/>
              </a:defRPr>
            </a:lvl4pPr>
            <a:lvl5pPr lvl="4">
              <a:spcBef>
                <a:spcPts val="0"/>
              </a:spcBef>
              <a:spcAft>
                <a:spcPts val="0"/>
              </a:spcAft>
              <a:buSzPts val="2800"/>
              <a:buNone/>
              <a:defRPr>
                <a:latin typeface="Faustina"/>
                <a:ea typeface="Faustina"/>
                <a:cs typeface="Faustina"/>
                <a:sym typeface="Faustina"/>
              </a:defRPr>
            </a:lvl5pPr>
            <a:lvl6pPr lvl="5">
              <a:spcBef>
                <a:spcPts val="0"/>
              </a:spcBef>
              <a:spcAft>
                <a:spcPts val="0"/>
              </a:spcAft>
              <a:buSzPts val="2800"/>
              <a:buNone/>
              <a:defRPr>
                <a:latin typeface="Faustina"/>
                <a:ea typeface="Faustina"/>
                <a:cs typeface="Faustina"/>
                <a:sym typeface="Faustina"/>
              </a:defRPr>
            </a:lvl6pPr>
            <a:lvl7pPr lvl="6">
              <a:spcBef>
                <a:spcPts val="0"/>
              </a:spcBef>
              <a:spcAft>
                <a:spcPts val="0"/>
              </a:spcAft>
              <a:buSzPts val="2800"/>
              <a:buNone/>
              <a:defRPr>
                <a:latin typeface="Faustina"/>
                <a:ea typeface="Faustina"/>
                <a:cs typeface="Faustina"/>
                <a:sym typeface="Faustina"/>
              </a:defRPr>
            </a:lvl7pPr>
            <a:lvl8pPr lvl="7">
              <a:spcBef>
                <a:spcPts val="0"/>
              </a:spcBef>
              <a:spcAft>
                <a:spcPts val="0"/>
              </a:spcAft>
              <a:buSzPts val="2800"/>
              <a:buNone/>
              <a:defRPr>
                <a:latin typeface="Faustina"/>
                <a:ea typeface="Faustina"/>
                <a:cs typeface="Faustina"/>
                <a:sym typeface="Faustina"/>
              </a:defRPr>
            </a:lvl8pPr>
            <a:lvl9pPr lvl="8">
              <a:spcBef>
                <a:spcPts val="0"/>
              </a:spcBef>
              <a:spcAft>
                <a:spcPts val="0"/>
              </a:spcAft>
              <a:buSzPts val="2800"/>
              <a:buNone/>
              <a:defRPr>
                <a:latin typeface="Faustina"/>
                <a:ea typeface="Faustina"/>
                <a:cs typeface="Faustina"/>
                <a:sym typeface="Faustina"/>
              </a:defRPr>
            </a:lvl9pPr>
          </a:lstStyle>
          <a:p>
            <a:endParaRPr/>
          </a:p>
        </p:txBody>
      </p:sp>
      <p:sp>
        <p:nvSpPr>
          <p:cNvPr id="307" name="Google Shape;307;p17"/>
          <p:cNvSpPr txBox="1">
            <a:spLocks noGrp="1"/>
          </p:cNvSpPr>
          <p:nvPr>
            <p:ph type="subTitle" idx="1"/>
          </p:nvPr>
        </p:nvSpPr>
        <p:spPr>
          <a:xfrm>
            <a:off x="1780375" y="2096875"/>
            <a:ext cx="2467800" cy="6210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600"/>
              <a:buNone/>
              <a:defRPr sz="1600">
                <a:solidFill>
                  <a:schemeClr val="lt1"/>
                </a:solidFill>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308" name="Google Shape;308;p17"/>
          <p:cNvSpPr txBox="1">
            <a:spLocks noGrp="1"/>
          </p:cNvSpPr>
          <p:nvPr>
            <p:ph type="title" idx="4" hasCustomPrompt="1"/>
          </p:nvPr>
        </p:nvSpPr>
        <p:spPr>
          <a:xfrm>
            <a:off x="625875" y="3478700"/>
            <a:ext cx="838800" cy="566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None/>
              <a:defRPr sz="3000">
                <a:solidFill>
                  <a:schemeClr val="accent2"/>
                </a:solidFill>
              </a:defRPr>
            </a:lvl1pPr>
            <a:lvl2pPr lvl="1" algn="r" rtl="0">
              <a:spcBef>
                <a:spcPts val="0"/>
              </a:spcBef>
              <a:spcAft>
                <a:spcPts val="0"/>
              </a:spcAft>
              <a:buClr>
                <a:schemeClr val="accent2"/>
              </a:buClr>
              <a:buSzPts val="3000"/>
              <a:buNone/>
              <a:defRPr sz="3000">
                <a:solidFill>
                  <a:schemeClr val="accent2"/>
                </a:solidFill>
              </a:defRPr>
            </a:lvl2pPr>
            <a:lvl3pPr lvl="2" algn="r" rtl="0">
              <a:spcBef>
                <a:spcPts val="0"/>
              </a:spcBef>
              <a:spcAft>
                <a:spcPts val="0"/>
              </a:spcAft>
              <a:buClr>
                <a:schemeClr val="accent2"/>
              </a:buClr>
              <a:buSzPts val="3000"/>
              <a:buNone/>
              <a:defRPr sz="3000">
                <a:solidFill>
                  <a:schemeClr val="accent2"/>
                </a:solidFill>
              </a:defRPr>
            </a:lvl3pPr>
            <a:lvl4pPr lvl="3" algn="r" rtl="0">
              <a:spcBef>
                <a:spcPts val="0"/>
              </a:spcBef>
              <a:spcAft>
                <a:spcPts val="0"/>
              </a:spcAft>
              <a:buClr>
                <a:schemeClr val="accent2"/>
              </a:buClr>
              <a:buSzPts val="3000"/>
              <a:buNone/>
              <a:defRPr sz="3000">
                <a:solidFill>
                  <a:schemeClr val="accent2"/>
                </a:solidFill>
              </a:defRPr>
            </a:lvl4pPr>
            <a:lvl5pPr lvl="4" algn="r" rtl="0">
              <a:spcBef>
                <a:spcPts val="0"/>
              </a:spcBef>
              <a:spcAft>
                <a:spcPts val="0"/>
              </a:spcAft>
              <a:buClr>
                <a:schemeClr val="accent2"/>
              </a:buClr>
              <a:buSzPts val="3000"/>
              <a:buNone/>
              <a:defRPr sz="3000">
                <a:solidFill>
                  <a:schemeClr val="accent2"/>
                </a:solidFill>
              </a:defRPr>
            </a:lvl5pPr>
            <a:lvl6pPr lvl="5" algn="r" rtl="0">
              <a:spcBef>
                <a:spcPts val="0"/>
              </a:spcBef>
              <a:spcAft>
                <a:spcPts val="0"/>
              </a:spcAft>
              <a:buClr>
                <a:schemeClr val="accent2"/>
              </a:buClr>
              <a:buSzPts val="3000"/>
              <a:buNone/>
              <a:defRPr sz="3000">
                <a:solidFill>
                  <a:schemeClr val="accent2"/>
                </a:solidFill>
              </a:defRPr>
            </a:lvl6pPr>
            <a:lvl7pPr lvl="6" algn="r" rtl="0">
              <a:spcBef>
                <a:spcPts val="0"/>
              </a:spcBef>
              <a:spcAft>
                <a:spcPts val="0"/>
              </a:spcAft>
              <a:buClr>
                <a:schemeClr val="accent2"/>
              </a:buClr>
              <a:buSzPts val="3000"/>
              <a:buNone/>
              <a:defRPr sz="3000">
                <a:solidFill>
                  <a:schemeClr val="accent2"/>
                </a:solidFill>
              </a:defRPr>
            </a:lvl7pPr>
            <a:lvl8pPr lvl="7" algn="r" rtl="0">
              <a:spcBef>
                <a:spcPts val="0"/>
              </a:spcBef>
              <a:spcAft>
                <a:spcPts val="0"/>
              </a:spcAft>
              <a:buClr>
                <a:schemeClr val="accent2"/>
              </a:buClr>
              <a:buSzPts val="3000"/>
              <a:buNone/>
              <a:defRPr sz="3000">
                <a:solidFill>
                  <a:schemeClr val="accent2"/>
                </a:solidFill>
              </a:defRPr>
            </a:lvl8pPr>
            <a:lvl9pPr lvl="8" algn="r" rtl="0">
              <a:spcBef>
                <a:spcPts val="0"/>
              </a:spcBef>
              <a:spcAft>
                <a:spcPts val="0"/>
              </a:spcAft>
              <a:buClr>
                <a:schemeClr val="accent2"/>
              </a:buClr>
              <a:buSzPts val="3000"/>
              <a:buNone/>
              <a:defRPr sz="3000">
                <a:solidFill>
                  <a:schemeClr val="accent2"/>
                </a:solidFill>
              </a:defRPr>
            </a:lvl9pPr>
          </a:lstStyle>
          <a:p>
            <a:r>
              <a:t>xx%</a:t>
            </a:r>
          </a:p>
        </p:txBody>
      </p:sp>
      <p:sp>
        <p:nvSpPr>
          <p:cNvPr id="309" name="Google Shape;309;p17"/>
          <p:cNvSpPr txBox="1">
            <a:spLocks noGrp="1"/>
          </p:cNvSpPr>
          <p:nvPr>
            <p:ph type="title" idx="5"/>
          </p:nvPr>
        </p:nvSpPr>
        <p:spPr>
          <a:xfrm>
            <a:off x="1769350" y="3251325"/>
            <a:ext cx="2812200" cy="289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000"/>
              <a:buNone/>
              <a:defRPr sz="2000">
                <a:solidFill>
                  <a:schemeClr val="accent2"/>
                </a:solidFill>
              </a:defRPr>
            </a:lvl1pPr>
            <a:lvl2pPr lvl="1" rtl="0">
              <a:spcBef>
                <a:spcPts val="0"/>
              </a:spcBef>
              <a:spcAft>
                <a:spcPts val="0"/>
              </a:spcAft>
              <a:buSzPts val="2800"/>
              <a:buNone/>
              <a:defRPr>
                <a:latin typeface="Faustina"/>
                <a:ea typeface="Faustina"/>
                <a:cs typeface="Faustina"/>
                <a:sym typeface="Faustina"/>
              </a:defRPr>
            </a:lvl2pPr>
            <a:lvl3pPr lvl="2" rtl="0">
              <a:spcBef>
                <a:spcPts val="0"/>
              </a:spcBef>
              <a:spcAft>
                <a:spcPts val="0"/>
              </a:spcAft>
              <a:buSzPts val="2800"/>
              <a:buNone/>
              <a:defRPr>
                <a:latin typeface="Faustina"/>
                <a:ea typeface="Faustina"/>
                <a:cs typeface="Faustina"/>
                <a:sym typeface="Faustina"/>
              </a:defRPr>
            </a:lvl3pPr>
            <a:lvl4pPr lvl="3" rtl="0">
              <a:spcBef>
                <a:spcPts val="0"/>
              </a:spcBef>
              <a:spcAft>
                <a:spcPts val="0"/>
              </a:spcAft>
              <a:buSzPts val="2800"/>
              <a:buNone/>
              <a:defRPr>
                <a:latin typeface="Faustina"/>
                <a:ea typeface="Faustina"/>
                <a:cs typeface="Faustina"/>
                <a:sym typeface="Faustina"/>
              </a:defRPr>
            </a:lvl4pPr>
            <a:lvl5pPr lvl="4" rtl="0">
              <a:spcBef>
                <a:spcPts val="0"/>
              </a:spcBef>
              <a:spcAft>
                <a:spcPts val="0"/>
              </a:spcAft>
              <a:buSzPts val="2800"/>
              <a:buNone/>
              <a:defRPr>
                <a:latin typeface="Faustina"/>
                <a:ea typeface="Faustina"/>
                <a:cs typeface="Faustina"/>
                <a:sym typeface="Faustina"/>
              </a:defRPr>
            </a:lvl5pPr>
            <a:lvl6pPr lvl="5" rtl="0">
              <a:spcBef>
                <a:spcPts val="0"/>
              </a:spcBef>
              <a:spcAft>
                <a:spcPts val="0"/>
              </a:spcAft>
              <a:buSzPts val="2800"/>
              <a:buNone/>
              <a:defRPr>
                <a:latin typeface="Faustina"/>
                <a:ea typeface="Faustina"/>
                <a:cs typeface="Faustina"/>
                <a:sym typeface="Faustina"/>
              </a:defRPr>
            </a:lvl6pPr>
            <a:lvl7pPr lvl="6" rtl="0">
              <a:spcBef>
                <a:spcPts val="0"/>
              </a:spcBef>
              <a:spcAft>
                <a:spcPts val="0"/>
              </a:spcAft>
              <a:buSzPts val="2800"/>
              <a:buNone/>
              <a:defRPr>
                <a:latin typeface="Faustina"/>
                <a:ea typeface="Faustina"/>
                <a:cs typeface="Faustina"/>
                <a:sym typeface="Faustina"/>
              </a:defRPr>
            </a:lvl7pPr>
            <a:lvl8pPr lvl="7" rtl="0">
              <a:spcBef>
                <a:spcPts val="0"/>
              </a:spcBef>
              <a:spcAft>
                <a:spcPts val="0"/>
              </a:spcAft>
              <a:buSzPts val="2800"/>
              <a:buNone/>
              <a:defRPr>
                <a:latin typeface="Faustina"/>
                <a:ea typeface="Faustina"/>
                <a:cs typeface="Faustina"/>
                <a:sym typeface="Faustina"/>
              </a:defRPr>
            </a:lvl8pPr>
            <a:lvl9pPr lvl="8" rtl="0">
              <a:spcBef>
                <a:spcPts val="0"/>
              </a:spcBef>
              <a:spcAft>
                <a:spcPts val="0"/>
              </a:spcAft>
              <a:buSzPts val="2800"/>
              <a:buNone/>
              <a:defRPr>
                <a:latin typeface="Faustina"/>
                <a:ea typeface="Faustina"/>
                <a:cs typeface="Faustina"/>
                <a:sym typeface="Faustina"/>
              </a:defRPr>
            </a:lvl9pPr>
          </a:lstStyle>
          <a:p>
            <a:endParaRPr/>
          </a:p>
        </p:txBody>
      </p:sp>
      <p:sp>
        <p:nvSpPr>
          <p:cNvPr id="310" name="Google Shape;310;p17"/>
          <p:cNvSpPr txBox="1">
            <a:spLocks noGrp="1"/>
          </p:cNvSpPr>
          <p:nvPr>
            <p:ph type="subTitle" idx="6"/>
          </p:nvPr>
        </p:nvSpPr>
        <p:spPr>
          <a:xfrm>
            <a:off x="1780375" y="3541075"/>
            <a:ext cx="2526600" cy="621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600"/>
              <a:buNone/>
              <a:defRPr sz="1600">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11" name="Google Shape;311;p17"/>
          <p:cNvSpPr txBox="1">
            <a:spLocks noGrp="1"/>
          </p:cNvSpPr>
          <p:nvPr>
            <p:ph type="title" idx="7" hasCustomPrompt="1"/>
          </p:nvPr>
        </p:nvSpPr>
        <p:spPr>
          <a:xfrm>
            <a:off x="4597425" y="2034500"/>
            <a:ext cx="838800" cy="566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None/>
              <a:defRPr sz="3000">
                <a:solidFill>
                  <a:schemeClr val="accent2"/>
                </a:solidFill>
              </a:defRPr>
            </a:lvl1pPr>
            <a:lvl2pPr lvl="1" algn="r" rtl="0">
              <a:spcBef>
                <a:spcPts val="0"/>
              </a:spcBef>
              <a:spcAft>
                <a:spcPts val="0"/>
              </a:spcAft>
              <a:buClr>
                <a:schemeClr val="accent2"/>
              </a:buClr>
              <a:buSzPts val="3000"/>
              <a:buNone/>
              <a:defRPr sz="3000">
                <a:solidFill>
                  <a:schemeClr val="accent2"/>
                </a:solidFill>
              </a:defRPr>
            </a:lvl2pPr>
            <a:lvl3pPr lvl="2" algn="r" rtl="0">
              <a:spcBef>
                <a:spcPts val="0"/>
              </a:spcBef>
              <a:spcAft>
                <a:spcPts val="0"/>
              </a:spcAft>
              <a:buClr>
                <a:schemeClr val="accent2"/>
              </a:buClr>
              <a:buSzPts val="3000"/>
              <a:buNone/>
              <a:defRPr sz="3000">
                <a:solidFill>
                  <a:schemeClr val="accent2"/>
                </a:solidFill>
              </a:defRPr>
            </a:lvl3pPr>
            <a:lvl4pPr lvl="3" algn="r" rtl="0">
              <a:spcBef>
                <a:spcPts val="0"/>
              </a:spcBef>
              <a:spcAft>
                <a:spcPts val="0"/>
              </a:spcAft>
              <a:buClr>
                <a:schemeClr val="accent2"/>
              </a:buClr>
              <a:buSzPts val="3000"/>
              <a:buNone/>
              <a:defRPr sz="3000">
                <a:solidFill>
                  <a:schemeClr val="accent2"/>
                </a:solidFill>
              </a:defRPr>
            </a:lvl4pPr>
            <a:lvl5pPr lvl="4" algn="r" rtl="0">
              <a:spcBef>
                <a:spcPts val="0"/>
              </a:spcBef>
              <a:spcAft>
                <a:spcPts val="0"/>
              </a:spcAft>
              <a:buClr>
                <a:schemeClr val="accent2"/>
              </a:buClr>
              <a:buSzPts val="3000"/>
              <a:buNone/>
              <a:defRPr sz="3000">
                <a:solidFill>
                  <a:schemeClr val="accent2"/>
                </a:solidFill>
              </a:defRPr>
            </a:lvl5pPr>
            <a:lvl6pPr lvl="5" algn="r" rtl="0">
              <a:spcBef>
                <a:spcPts val="0"/>
              </a:spcBef>
              <a:spcAft>
                <a:spcPts val="0"/>
              </a:spcAft>
              <a:buClr>
                <a:schemeClr val="accent2"/>
              </a:buClr>
              <a:buSzPts val="3000"/>
              <a:buNone/>
              <a:defRPr sz="3000">
                <a:solidFill>
                  <a:schemeClr val="accent2"/>
                </a:solidFill>
              </a:defRPr>
            </a:lvl6pPr>
            <a:lvl7pPr lvl="6" algn="r" rtl="0">
              <a:spcBef>
                <a:spcPts val="0"/>
              </a:spcBef>
              <a:spcAft>
                <a:spcPts val="0"/>
              </a:spcAft>
              <a:buClr>
                <a:schemeClr val="accent2"/>
              </a:buClr>
              <a:buSzPts val="3000"/>
              <a:buNone/>
              <a:defRPr sz="3000">
                <a:solidFill>
                  <a:schemeClr val="accent2"/>
                </a:solidFill>
              </a:defRPr>
            </a:lvl7pPr>
            <a:lvl8pPr lvl="7" algn="r" rtl="0">
              <a:spcBef>
                <a:spcPts val="0"/>
              </a:spcBef>
              <a:spcAft>
                <a:spcPts val="0"/>
              </a:spcAft>
              <a:buClr>
                <a:schemeClr val="accent2"/>
              </a:buClr>
              <a:buSzPts val="3000"/>
              <a:buNone/>
              <a:defRPr sz="3000">
                <a:solidFill>
                  <a:schemeClr val="accent2"/>
                </a:solidFill>
              </a:defRPr>
            </a:lvl8pPr>
            <a:lvl9pPr lvl="8" algn="r" rtl="0">
              <a:spcBef>
                <a:spcPts val="0"/>
              </a:spcBef>
              <a:spcAft>
                <a:spcPts val="0"/>
              </a:spcAft>
              <a:buClr>
                <a:schemeClr val="accent2"/>
              </a:buClr>
              <a:buSzPts val="3000"/>
              <a:buNone/>
              <a:defRPr sz="3000">
                <a:solidFill>
                  <a:schemeClr val="accent2"/>
                </a:solidFill>
              </a:defRPr>
            </a:lvl9pPr>
          </a:lstStyle>
          <a:p>
            <a:r>
              <a:t>xx%</a:t>
            </a:r>
          </a:p>
        </p:txBody>
      </p:sp>
      <p:sp>
        <p:nvSpPr>
          <p:cNvPr id="312" name="Google Shape;312;p17"/>
          <p:cNvSpPr txBox="1">
            <a:spLocks noGrp="1"/>
          </p:cNvSpPr>
          <p:nvPr>
            <p:ph type="title" idx="8"/>
          </p:nvPr>
        </p:nvSpPr>
        <p:spPr>
          <a:xfrm>
            <a:off x="5740900" y="1807125"/>
            <a:ext cx="2812200" cy="289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000"/>
              <a:buNone/>
              <a:defRPr sz="2000">
                <a:solidFill>
                  <a:schemeClr val="accent2"/>
                </a:solidFill>
              </a:defRPr>
            </a:lvl1pPr>
            <a:lvl2pPr lvl="1" rtl="0">
              <a:spcBef>
                <a:spcPts val="0"/>
              </a:spcBef>
              <a:spcAft>
                <a:spcPts val="0"/>
              </a:spcAft>
              <a:buSzPts val="2800"/>
              <a:buNone/>
              <a:defRPr>
                <a:latin typeface="Faustina"/>
                <a:ea typeface="Faustina"/>
                <a:cs typeface="Faustina"/>
                <a:sym typeface="Faustina"/>
              </a:defRPr>
            </a:lvl2pPr>
            <a:lvl3pPr lvl="2" rtl="0">
              <a:spcBef>
                <a:spcPts val="0"/>
              </a:spcBef>
              <a:spcAft>
                <a:spcPts val="0"/>
              </a:spcAft>
              <a:buSzPts val="2800"/>
              <a:buNone/>
              <a:defRPr>
                <a:latin typeface="Faustina"/>
                <a:ea typeface="Faustina"/>
                <a:cs typeface="Faustina"/>
                <a:sym typeface="Faustina"/>
              </a:defRPr>
            </a:lvl3pPr>
            <a:lvl4pPr lvl="3" rtl="0">
              <a:spcBef>
                <a:spcPts val="0"/>
              </a:spcBef>
              <a:spcAft>
                <a:spcPts val="0"/>
              </a:spcAft>
              <a:buSzPts val="2800"/>
              <a:buNone/>
              <a:defRPr>
                <a:latin typeface="Faustina"/>
                <a:ea typeface="Faustina"/>
                <a:cs typeface="Faustina"/>
                <a:sym typeface="Faustina"/>
              </a:defRPr>
            </a:lvl4pPr>
            <a:lvl5pPr lvl="4" rtl="0">
              <a:spcBef>
                <a:spcPts val="0"/>
              </a:spcBef>
              <a:spcAft>
                <a:spcPts val="0"/>
              </a:spcAft>
              <a:buSzPts val="2800"/>
              <a:buNone/>
              <a:defRPr>
                <a:latin typeface="Faustina"/>
                <a:ea typeface="Faustina"/>
                <a:cs typeface="Faustina"/>
                <a:sym typeface="Faustina"/>
              </a:defRPr>
            </a:lvl5pPr>
            <a:lvl6pPr lvl="5" rtl="0">
              <a:spcBef>
                <a:spcPts val="0"/>
              </a:spcBef>
              <a:spcAft>
                <a:spcPts val="0"/>
              </a:spcAft>
              <a:buSzPts val="2800"/>
              <a:buNone/>
              <a:defRPr>
                <a:latin typeface="Faustina"/>
                <a:ea typeface="Faustina"/>
                <a:cs typeface="Faustina"/>
                <a:sym typeface="Faustina"/>
              </a:defRPr>
            </a:lvl6pPr>
            <a:lvl7pPr lvl="6" rtl="0">
              <a:spcBef>
                <a:spcPts val="0"/>
              </a:spcBef>
              <a:spcAft>
                <a:spcPts val="0"/>
              </a:spcAft>
              <a:buSzPts val="2800"/>
              <a:buNone/>
              <a:defRPr>
                <a:latin typeface="Faustina"/>
                <a:ea typeface="Faustina"/>
                <a:cs typeface="Faustina"/>
                <a:sym typeface="Faustina"/>
              </a:defRPr>
            </a:lvl7pPr>
            <a:lvl8pPr lvl="7" rtl="0">
              <a:spcBef>
                <a:spcPts val="0"/>
              </a:spcBef>
              <a:spcAft>
                <a:spcPts val="0"/>
              </a:spcAft>
              <a:buSzPts val="2800"/>
              <a:buNone/>
              <a:defRPr>
                <a:latin typeface="Faustina"/>
                <a:ea typeface="Faustina"/>
                <a:cs typeface="Faustina"/>
                <a:sym typeface="Faustina"/>
              </a:defRPr>
            </a:lvl8pPr>
            <a:lvl9pPr lvl="8" rtl="0">
              <a:spcBef>
                <a:spcPts val="0"/>
              </a:spcBef>
              <a:spcAft>
                <a:spcPts val="0"/>
              </a:spcAft>
              <a:buSzPts val="2800"/>
              <a:buNone/>
              <a:defRPr>
                <a:latin typeface="Faustina"/>
                <a:ea typeface="Faustina"/>
                <a:cs typeface="Faustina"/>
                <a:sym typeface="Faustina"/>
              </a:defRPr>
            </a:lvl9pPr>
          </a:lstStyle>
          <a:p>
            <a:endParaRPr/>
          </a:p>
        </p:txBody>
      </p:sp>
      <p:sp>
        <p:nvSpPr>
          <p:cNvPr id="313" name="Google Shape;313;p17"/>
          <p:cNvSpPr txBox="1">
            <a:spLocks noGrp="1"/>
          </p:cNvSpPr>
          <p:nvPr>
            <p:ph type="subTitle" idx="9"/>
          </p:nvPr>
        </p:nvSpPr>
        <p:spPr>
          <a:xfrm>
            <a:off x="5751925" y="2096875"/>
            <a:ext cx="2467800" cy="621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600"/>
              <a:buNone/>
              <a:defRPr sz="1600">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14" name="Google Shape;314;p17"/>
          <p:cNvSpPr txBox="1">
            <a:spLocks noGrp="1"/>
          </p:cNvSpPr>
          <p:nvPr>
            <p:ph type="title" idx="13" hasCustomPrompt="1"/>
          </p:nvPr>
        </p:nvSpPr>
        <p:spPr>
          <a:xfrm>
            <a:off x="4597425" y="3478700"/>
            <a:ext cx="838800" cy="566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None/>
              <a:defRPr sz="3000">
                <a:solidFill>
                  <a:schemeClr val="accent2"/>
                </a:solidFill>
              </a:defRPr>
            </a:lvl1pPr>
            <a:lvl2pPr lvl="1" algn="r" rtl="0">
              <a:spcBef>
                <a:spcPts val="0"/>
              </a:spcBef>
              <a:spcAft>
                <a:spcPts val="0"/>
              </a:spcAft>
              <a:buClr>
                <a:schemeClr val="accent2"/>
              </a:buClr>
              <a:buSzPts val="3000"/>
              <a:buNone/>
              <a:defRPr sz="3000">
                <a:solidFill>
                  <a:schemeClr val="accent2"/>
                </a:solidFill>
              </a:defRPr>
            </a:lvl2pPr>
            <a:lvl3pPr lvl="2" algn="r" rtl="0">
              <a:spcBef>
                <a:spcPts val="0"/>
              </a:spcBef>
              <a:spcAft>
                <a:spcPts val="0"/>
              </a:spcAft>
              <a:buClr>
                <a:schemeClr val="accent2"/>
              </a:buClr>
              <a:buSzPts val="3000"/>
              <a:buNone/>
              <a:defRPr sz="3000">
                <a:solidFill>
                  <a:schemeClr val="accent2"/>
                </a:solidFill>
              </a:defRPr>
            </a:lvl3pPr>
            <a:lvl4pPr lvl="3" algn="r" rtl="0">
              <a:spcBef>
                <a:spcPts val="0"/>
              </a:spcBef>
              <a:spcAft>
                <a:spcPts val="0"/>
              </a:spcAft>
              <a:buClr>
                <a:schemeClr val="accent2"/>
              </a:buClr>
              <a:buSzPts val="3000"/>
              <a:buNone/>
              <a:defRPr sz="3000">
                <a:solidFill>
                  <a:schemeClr val="accent2"/>
                </a:solidFill>
              </a:defRPr>
            </a:lvl4pPr>
            <a:lvl5pPr lvl="4" algn="r" rtl="0">
              <a:spcBef>
                <a:spcPts val="0"/>
              </a:spcBef>
              <a:spcAft>
                <a:spcPts val="0"/>
              </a:spcAft>
              <a:buClr>
                <a:schemeClr val="accent2"/>
              </a:buClr>
              <a:buSzPts val="3000"/>
              <a:buNone/>
              <a:defRPr sz="3000">
                <a:solidFill>
                  <a:schemeClr val="accent2"/>
                </a:solidFill>
              </a:defRPr>
            </a:lvl5pPr>
            <a:lvl6pPr lvl="5" algn="r" rtl="0">
              <a:spcBef>
                <a:spcPts val="0"/>
              </a:spcBef>
              <a:spcAft>
                <a:spcPts val="0"/>
              </a:spcAft>
              <a:buClr>
                <a:schemeClr val="accent2"/>
              </a:buClr>
              <a:buSzPts val="3000"/>
              <a:buNone/>
              <a:defRPr sz="3000">
                <a:solidFill>
                  <a:schemeClr val="accent2"/>
                </a:solidFill>
              </a:defRPr>
            </a:lvl6pPr>
            <a:lvl7pPr lvl="6" algn="r" rtl="0">
              <a:spcBef>
                <a:spcPts val="0"/>
              </a:spcBef>
              <a:spcAft>
                <a:spcPts val="0"/>
              </a:spcAft>
              <a:buClr>
                <a:schemeClr val="accent2"/>
              </a:buClr>
              <a:buSzPts val="3000"/>
              <a:buNone/>
              <a:defRPr sz="3000">
                <a:solidFill>
                  <a:schemeClr val="accent2"/>
                </a:solidFill>
              </a:defRPr>
            </a:lvl7pPr>
            <a:lvl8pPr lvl="7" algn="r" rtl="0">
              <a:spcBef>
                <a:spcPts val="0"/>
              </a:spcBef>
              <a:spcAft>
                <a:spcPts val="0"/>
              </a:spcAft>
              <a:buClr>
                <a:schemeClr val="accent2"/>
              </a:buClr>
              <a:buSzPts val="3000"/>
              <a:buNone/>
              <a:defRPr sz="3000">
                <a:solidFill>
                  <a:schemeClr val="accent2"/>
                </a:solidFill>
              </a:defRPr>
            </a:lvl8pPr>
            <a:lvl9pPr lvl="8" algn="r" rtl="0">
              <a:spcBef>
                <a:spcPts val="0"/>
              </a:spcBef>
              <a:spcAft>
                <a:spcPts val="0"/>
              </a:spcAft>
              <a:buClr>
                <a:schemeClr val="accent2"/>
              </a:buClr>
              <a:buSzPts val="3000"/>
              <a:buNone/>
              <a:defRPr sz="3000">
                <a:solidFill>
                  <a:schemeClr val="accent2"/>
                </a:solidFill>
              </a:defRPr>
            </a:lvl9pPr>
          </a:lstStyle>
          <a:p>
            <a:r>
              <a:t>xx%</a:t>
            </a:r>
          </a:p>
        </p:txBody>
      </p:sp>
      <p:sp>
        <p:nvSpPr>
          <p:cNvPr id="315" name="Google Shape;315;p17"/>
          <p:cNvSpPr txBox="1">
            <a:spLocks noGrp="1"/>
          </p:cNvSpPr>
          <p:nvPr>
            <p:ph type="title" idx="14"/>
          </p:nvPr>
        </p:nvSpPr>
        <p:spPr>
          <a:xfrm>
            <a:off x="5740900" y="3251325"/>
            <a:ext cx="2812200" cy="289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000"/>
              <a:buNone/>
              <a:defRPr sz="2000">
                <a:solidFill>
                  <a:schemeClr val="accent2"/>
                </a:solidFill>
              </a:defRPr>
            </a:lvl1pPr>
            <a:lvl2pPr lvl="1" rtl="0">
              <a:spcBef>
                <a:spcPts val="0"/>
              </a:spcBef>
              <a:spcAft>
                <a:spcPts val="0"/>
              </a:spcAft>
              <a:buSzPts val="2800"/>
              <a:buNone/>
              <a:defRPr>
                <a:latin typeface="Faustina"/>
                <a:ea typeface="Faustina"/>
                <a:cs typeface="Faustina"/>
                <a:sym typeface="Faustina"/>
              </a:defRPr>
            </a:lvl2pPr>
            <a:lvl3pPr lvl="2" rtl="0">
              <a:spcBef>
                <a:spcPts val="0"/>
              </a:spcBef>
              <a:spcAft>
                <a:spcPts val="0"/>
              </a:spcAft>
              <a:buSzPts val="2800"/>
              <a:buNone/>
              <a:defRPr>
                <a:latin typeface="Faustina"/>
                <a:ea typeface="Faustina"/>
                <a:cs typeface="Faustina"/>
                <a:sym typeface="Faustina"/>
              </a:defRPr>
            </a:lvl3pPr>
            <a:lvl4pPr lvl="3" rtl="0">
              <a:spcBef>
                <a:spcPts val="0"/>
              </a:spcBef>
              <a:spcAft>
                <a:spcPts val="0"/>
              </a:spcAft>
              <a:buSzPts val="2800"/>
              <a:buNone/>
              <a:defRPr>
                <a:latin typeface="Faustina"/>
                <a:ea typeface="Faustina"/>
                <a:cs typeface="Faustina"/>
                <a:sym typeface="Faustina"/>
              </a:defRPr>
            </a:lvl4pPr>
            <a:lvl5pPr lvl="4" rtl="0">
              <a:spcBef>
                <a:spcPts val="0"/>
              </a:spcBef>
              <a:spcAft>
                <a:spcPts val="0"/>
              </a:spcAft>
              <a:buSzPts val="2800"/>
              <a:buNone/>
              <a:defRPr>
                <a:latin typeface="Faustina"/>
                <a:ea typeface="Faustina"/>
                <a:cs typeface="Faustina"/>
                <a:sym typeface="Faustina"/>
              </a:defRPr>
            </a:lvl5pPr>
            <a:lvl6pPr lvl="5" rtl="0">
              <a:spcBef>
                <a:spcPts val="0"/>
              </a:spcBef>
              <a:spcAft>
                <a:spcPts val="0"/>
              </a:spcAft>
              <a:buSzPts val="2800"/>
              <a:buNone/>
              <a:defRPr>
                <a:latin typeface="Faustina"/>
                <a:ea typeface="Faustina"/>
                <a:cs typeface="Faustina"/>
                <a:sym typeface="Faustina"/>
              </a:defRPr>
            </a:lvl6pPr>
            <a:lvl7pPr lvl="6" rtl="0">
              <a:spcBef>
                <a:spcPts val="0"/>
              </a:spcBef>
              <a:spcAft>
                <a:spcPts val="0"/>
              </a:spcAft>
              <a:buSzPts val="2800"/>
              <a:buNone/>
              <a:defRPr>
                <a:latin typeface="Faustina"/>
                <a:ea typeface="Faustina"/>
                <a:cs typeface="Faustina"/>
                <a:sym typeface="Faustina"/>
              </a:defRPr>
            </a:lvl7pPr>
            <a:lvl8pPr lvl="7" rtl="0">
              <a:spcBef>
                <a:spcPts val="0"/>
              </a:spcBef>
              <a:spcAft>
                <a:spcPts val="0"/>
              </a:spcAft>
              <a:buSzPts val="2800"/>
              <a:buNone/>
              <a:defRPr>
                <a:latin typeface="Faustina"/>
                <a:ea typeface="Faustina"/>
                <a:cs typeface="Faustina"/>
                <a:sym typeface="Faustina"/>
              </a:defRPr>
            </a:lvl8pPr>
            <a:lvl9pPr lvl="8" rtl="0">
              <a:spcBef>
                <a:spcPts val="0"/>
              </a:spcBef>
              <a:spcAft>
                <a:spcPts val="0"/>
              </a:spcAft>
              <a:buSzPts val="2800"/>
              <a:buNone/>
              <a:defRPr>
                <a:latin typeface="Faustina"/>
                <a:ea typeface="Faustina"/>
                <a:cs typeface="Faustina"/>
                <a:sym typeface="Faustina"/>
              </a:defRPr>
            </a:lvl9pPr>
          </a:lstStyle>
          <a:p>
            <a:endParaRPr/>
          </a:p>
        </p:txBody>
      </p:sp>
      <p:sp>
        <p:nvSpPr>
          <p:cNvPr id="316" name="Google Shape;316;p17"/>
          <p:cNvSpPr txBox="1">
            <a:spLocks noGrp="1"/>
          </p:cNvSpPr>
          <p:nvPr>
            <p:ph type="subTitle" idx="15"/>
          </p:nvPr>
        </p:nvSpPr>
        <p:spPr>
          <a:xfrm>
            <a:off x="5751925" y="3541075"/>
            <a:ext cx="2526600" cy="621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600"/>
              <a:buNone/>
              <a:defRPr sz="1600">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17" name="Google Shape;317;p17"/>
          <p:cNvSpPr/>
          <p:nvPr/>
        </p:nvSpPr>
        <p:spPr>
          <a:xfrm>
            <a:off x="7709939" y="-349120"/>
            <a:ext cx="1900830" cy="2036168"/>
          </a:xfrm>
          <a:custGeom>
            <a:avLst/>
            <a:gdLst/>
            <a:ahLst/>
            <a:cxnLst/>
            <a:rect l="l" t="t" r="r" b="b"/>
            <a:pathLst>
              <a:path w="63203" h="67703" extrusionOk="0">
                <a:moveTo>
                  <a:pt x="49091" y="1"/>
                </a:moveTo>
                <a:cubicBezTo>
                  <a:pt x="47866" y="1"/>
                  <a:pt x="46607" y="233"/>
                  <a:pt x="45433" y="563"/>
                </a:cubicBezTo>
                <a:cubicBezTo>
                  <a:pt x="44376" y="852"/>
                  <a:pt x="43416" y="1140"/>
                  <a:pt x="42455" y="1524"/>
                </a:cubicBezTo>
                <a:cubicBezTo>
                  <a:pt x="34771" y="4405"/>
                  <a:pt x="27183" y="7479"/>
                  <a:pt x="19403" y="10072"/>
                </a:cubicBezTo>
                <a:cubicBezTo>
                  <a:pt x="15081" y="11513"/>
                  <a:pt x="10663" y="13146"/>
                  <a:pt x="7205" y="16027"/>
                </a:cubicBezTo>
                <a:cubicBezTo>
                  <a:pt x="1" y="21983"/>
                  <a:pt x="673" y="30723"/>
                  <a:pt x="2594" y="38983"/>
                </a:cubicBezTo>
                <a:cubicBezTo>
                  <a:pt x="3939" y="44458"/>
                  <a:pt x="5572" y="50029"/>
                  <a:pt x="7781" y="55312"/>
                </a:cubicBezTo>
                <a:cubicBezTo>
                  <a:pt x="8838" y="58097"/>
                  <a:pt x="10182" y="60787"/>
                  <a:pt x="12584" y="62612"/>
                </a:cubicBezTo>
                <a:cubicBezTo>
                  <a:pt x="15177" y="64629"/>
                  <a:pt x="18731" y="65013"/>
                  <a:pt x="22093" y="65301"/>
                </a:cubicBezTo>
                <a:cubicBezTo>
                  <a:pt x="30545" y="65973"/>
                  <a:pt x="39094" y="66838"/>
                  <a:pt x="47546" y="67510"/>
                </a:cubicBezTo>
                <a:cubicBezTo>
                  <a:pt x="48466" y="67621"/>
                  <a:pt x="49400" y="67703"/>
                  <a:pt x="50316" y="67703"/>
                </a:cubicBezTo>
                <a:cubicBezTo>
                  <a:pt x="51790" y="67703"/>
                  <a:pt x="53217" y="67490"/>
                  <a:pt x="54462" y="66838"/>
                </a:cubicBezTo>
                <a:cubicBezTo>
                  <a:pt x="57151" y="65397"/>
                  <a:pt x="58400" y="62420"/>
                  <a:pt x="59168" y="59346"/>
                </a:cubicBezTo>
                <a:cubicBezTo>
                  <a:pt x="63202" y="42921"/>
                  <a:pt x="59264" y="23039"/>
                  <a:pt x="55806" y="6807"/>
                </a:cubicBezTo>
                <a:cubicBezTo>
                  <a:pt x="55422" y="5270"/>
                  <a:pt x="55038" y="3637"/>
                  <a:pt x="54269" y="2388"/>
                </a:cubicBezTo>
                <a:cubicBezTo>
                  <a:pt x="52964" y="608"/>
                  <a:pt x="51071" y="1"/>
                  <a:pt x="49091" y="1"/>
                </a:cubicBezTo>
                <a:close/>
              </a:path>
            </a:pathLst>
          </a:custGeom>
          <a:solidFill>
            <a:srgbClr val="6647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7"/>
          <p:cNvSpPr/>
          <p:nvPr/>
        </p:nvSpPr>
        <p:spPr>
          <a:xfrm>
            <a:off x="7709950" y="955325"/>
            <a:ext cx="1592050" cy="916525"/>
          </a:xfrm>
          <a:custGeom>
            <a:avLst/>
            <a:gdLst/>
            <a:ahLst/>
            <a:cxnLst/>
            <a:rect l="l" t="t" r="r" b="b"/>
            <a:pathLst>
              <a:path w="63682" h="36661" extrusionOk="0">
                <a:moveTo>
                  <a:pt x="37224" y="0"/>
                </a:moveTo>
                <a:cubicBezTo>
                  <a:pt x="31709" y="0"/>
                  <a:pt x="25232" y="1843"/>
                  <a:pt x="20171" y="4012"/>
                </a:cubicBezTo>
                <a:cubicBezTo>
                  <a:pt x="18730" y="4588"/>
                  <a:pt x="17386" y="5357"/>
                  <a:pt x="16329" y="5933"/>
                </a:cubicBezTo>
                <a:cubicBezTo>
                  <a:pt x="0" y="15154"/>
                  <a:pt x="19211" y="29369"/>
                  <a:pt x="28335" y="34268"/>
                </a:cubicBezTo>
                <a:cubicBezTo>
                  <a:pt x="31485" y="35953"/>
                  <a:pt x="34524" y="36661"/>
                  <a:pt x="37474" y="36661"/>
                </a:cubicBezTo>
                <a:cubicBezTo>
                  <a:pt x="44779" y="36661"/>
                  <a:pt x="51543" y="32320"/>
                  <a:pt x="58111" y="27736"/>
                </a:cubicBezTo>
                <a:cubicBezTo>
                  <a:pt x="63394" y="24086"/>
                  <a:pt x="63682" y="19284"/>
                  <a:pt x="59552" y="14193"/>
                </a:cubicBezTo>
                <a:cubicBezTo>
                  <a:pt x="55325" y="9199"/>
                  <a:pt x="48794" y="2475"/>
                  <a:pt x="42263" y="650"/>
                </a:cubicBezTo>
                <a:cubicBezTo>
                  <a:pt x="40743" y="199"/>
                  <a:pt x="39035" y="0"/>
                  <a:pt x="37224" y="0"/>
                </a:cubicBezTo>
                <a:close/>
              </a:path>
            </a:pathLst>
          </a:custGeom>
          <a:solidFill>
            <a:srgbClr val="C0D7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9" name="Google Shape;319;p17"/>
          <p:cNvGrpSpPr/>
          <p:nvPr/>
        </p:nvGrpSpPr>
        <p:grpSpPr>
          <a:xfrm>
            <a:off x="6156038" y="-1949857"/>
            <a:ext cx="2755862" cy="3417362"/>
            <a:chOff x="6679725" y="-1145700"/>
            <a:chExt cx="2290825" cy="2840700"/>
          </a:xfrm>
        </p:grpSpPr>
        <p:sp>
          <p:nvSpPr>
            <p:cNvPr id="320" name="Google Shape;320;p17"/>
            <p:cNvSpPr/>
            <p:nvPr/>
          </p:nvSpPr>
          <p:spPr>
            <a:xfrm>
              <a:off x="6679725" y="-1145700"/>
              <a:ext cx="2290825" cy="2840700"/>
            </a:xfrm>
            <a:custGeom>
              <a:avLst/>
              <a:gdLst/>
              <a:ahLst/>
              <a:cxnLst/>
              <a:rect l="l" t="t" r="r" b="b"/>
              <a:pathLst>
                <a:path w="91633" h="113628" fill="none" extrusionOk="0">
                  <a:moveTo>
                    <a:pt x="44184" y="8069"/>
                  </a:moveTo>
                  <a:cubicBezTo>
                    <a:pt x="40246" y="10182"/>
                    <a:pt x="36596" y="12583"/>
                    <a:pt x="33426" y="14984"/>
                  </a:cubicBezTo>
                  <a:cubicBezTo>
                    <a:pt x="22573" y="22860"/>
                    <a:pt x="7781" y="32945"/>
                    <a:pt x="4419" y="46585"/>
                  </a:cubicBezTo>
                  <a:cubicBezTo>
                    <a:pt x="1250" y="60320"/>
                    <a:pt x="1" y="74439"/>
                    <a:pt x="1730" y="88366"/>
                  </a:cubicBezTo>
                  <a:cubicBezTo>
                    <a:pt x="2882" y="98644"/>
                    <a:pt x="15177" y="98067"/>
                    <a:pt x="22957" y="101237"/>
                  </a:cubicBezTo>
                  <a:cubicBezTo>
                    <a:pt x="30065" y="104023"/>
                    <a:pt x="36980" y="107096"/>
                    <a:pt x="44472" y="109305"/>
                  </a:cubicBezTo>
                  <a:cubicBezTo>
                    <a:pt x="59552" y="113628"/>
                    <a:pt x="74344" y="103542"/>
                    <a:pt x="84813" y="93169"/>
                  </a:cubicBezTo>
                  <a:cubicBezTo>
                    <a:pt x="85774" y="92208"/>
                    <a:pt x="86542" y="91248"/>
                    <a:pt x="87023" y="90095"/>
                  </a:cubicBezTo>
                  <a:cubicBezTo>
                    <a:pt x="90096" y="81163"/>
                    <a:pt x="75689" y="68580"/>
                    <a:pt x="71366" y="62049"/>
                  </a:cubicBezTo>
                  <a:cubicBezTo>
                    <a:pt x="70694" y="61280"/>
                    <a:pt x="70118" y="60416"/>
                    <a:pt x="69926" y="59359"/>
                  </a:cubicBezTo>
                  <a:cubicBezTo>
                    <a:pt x="69445" y="57438"/>
                    <a:pt x="70118" y="55229"/>
                    <a:pt x="71078" y="53404"/>
                  </a:cubicBezTo>
                  <a:cubicBezTo>
                    <a:pt x="74536" y="46489"/>
                    <a:pt x="80107" y="41494"/>
                    <a:pt x="85294" y="35923"/>
                  </a:cubicBezTo>
                  <a:cubicBezTo>
                    <a:pt x="87695" y="33138"/>
                    <a:pt x="90288" y="30352"/>
                    <a:pt x="90865" y="26798"/>
                  </a:cubicBezTo>
                  <a:cubicBezTo>
                    <a:pt x="91633" y="22572"/>
                    <a:pt x="89424" y="18346"/>
                    <a:pt x="86542" y="15272"/>
                  </a:cubicBezTo>
                  <a:cubicBezTo>
                    <a:pt x="82892" y="11142"/>
                    <a:pt x="77898" y="6820"/>
                    <a:pt x="72903" y="4419"/>
                  </a:cubicBezTo>
                  <a:cubicBezTo>
                    <a:pt x="63682" y="0"/>
                    <a:pt x="53309" y="3170"/>
                    <a:pt x="44184" y="8069"/>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7"/>
            <p:cNvSpPr/>
            <p:nvPr/>
          </p:nvSpPr>
          <p:spPr>
            <a:xfrm>
              <a:off x="6770975" y="-939200"/>
              <a:ext cx="2060325" cy="2559775"/>
            </a:xfrm>
            <a:custGeom>
              <a:avLst/>
              <a:gdLst/>
              <a:ahLst/>
              <a:cxnLst/>
              <a:rect l="l" t="t" r="r" b="b"/>
              <a:pathLst>
                <a:path w="82413" h="102391" fill="none" extrusionOk="0">
                  <a:moveTo>
                    <a:pt x="29872" y="13352"/>
                  </a:moveTo>
                  <a:cubicBezTo>
                    <a:pt x="20171" y="20171"/>
                    <a:pt x="6820" y="29584"/>
                    <a:pt x="3651" y="42071"/>
                  </a:cubicBezTo>
                  <a:cubicBezTo>
                    <a:pt x="1153" y="52156"/>
                    <a:pt x="1" y="62433"/>
                    <a:pt x="481" y="72614"/>
                  </a:cubicBezTo>
                  <a:cubicBezTo>
                    <a:pt x="577" y="75016"/>
                    <a:pt x="769" y="77417"/>
                    <a:pt x="1153" y="79818"/>
                  </a:cubicBezTo>
                  <a:cubicBezTo>
                    <a:pt x="2402" y="89135"/>
                    <a:pt x="13256" y="88655"/>
                    <a:pt x="20363" y="91344"/>
                  </a:cubicBezTo>
                  <a:cubicBezTo>
                    <a:pt x="26703" y="93938"/>
                    <a:pt x="33138" y="96627"/>
                    <a:pt x="39670" y="98548"/>
                  </a:cubicBezTo>
                  <a:cubicBezTo>
                    <a:pt x="53309" y="102390"/>
                    <a:pt x="66564" y="93553"/>
                    <a:pt x="76073" y="84333"/>
                  </a:cubicBezTo>
                  <a:cubicBezTo>
                    <a:pt x="76937" y="83468"/>
                    <a:pt x="77802" y="82604"/>
                    <a:pt x="78090" y="81451"/>
                  </a:cubicBezTo>
                  <a:cubicBezTo>
                    <a:pt x="80971" y="73383"/>
                    <a:pt x="68389" y="61953"/>
                    <a:pt x="64547" y="55998"/>
                  </a:cubicBezTo>
                  <a:cubicBezTo>
                    <a:pt x="64066" y="55229"/>
                    <a:pt x="63586" y="54365"/>
                    <a:pt x="63298" y="53404"/>
                  </a:cubicBezTo>
                  <a:cubicBezTo>
                    <a:pt x="62818" y="51676"/>
                    <a:pt x="63586" y="49755"/>
                    <a:pt x="64451" y="48026"/>
                  </a:cubicBezTo>
                  <a:cubicBezTo>
                    <a:pt x="67524" y="41782"/>
                    <a:pt x="72327" y="37364"/>
                    <a:pt x="76937" y="32177"/>
                  </a:cubicBezTo>
                  <a:cubicBezTo>
                    <a:pt x="79050" y="29776"/>
                    <a:pt x="81355" y="27279"/>
                    <a:pt x="81836" y="24013"/>
                  </a:cubicBezTo>
                  <a:cubicBezTo>
                    <a:pt x="82412" y="20267"/>
                    <a:pt x="80491" y="16425"/>
                    <a:pt x="77898" y="13736"/>
                  </a:cubicBezTo>
                  <a:cubicBezTo>
                    <a:pt x="74536" y="9990"/>
                    <a:pt x="70022" y="6148"/>
                    <a:pt x="65507" y="3939"/>
                  </a:cubicBezTo>
                  <a:cubicBezTo>
                    <a:pt x="57055" y="1"/>
                    <a:pt x="47738" y="2786"/>
                    <a:pt x="39670" y="7108"/>
                  </a:cubicBezTo>
                  <a:cubicBezTo>
                    <a:pt x="36116" y="9125"/>
                    <a:pt x="32850" y="11335"/>
                    <a:pt x="29872" y="13352"/>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7"/>
            <p:cNvSpPr/>
            <p:nvPr/>
          </p:nvSpPr>
          <p:spPr>
            <a:xfrm>
              <a:off x="6847825" y="-723075"/>
              <a:ext cx="1839375" cy="2276400"/>
            </a:xfrm>
            <a:custGeom>
              <a:avLst/>
              <a:gdLst/>
              <a:ahLst/>
              <a:cxnLst/>
              <a:rect l="l" t="t" r="r" b="b"/>
              <a:pathLst>
                <a:path w="73575" h="91056" fill="none" extrusionOk="0">
                  <a:moveTo>
                    <a:pt x="26991" y="11334"/>
                  </a:moveTo>
                  <a:cubicBezTo>
                    <a:pt x="18346" y="17289"/>
                    <a:pt x="6532" y="25742"/>
                    <a:pt x="3650" y="36979"/>
                  </a:cubicBezTo>
                  <a:cubicBezTo>
                    <a:pt x="1345" y="46008"/>
                    <a:pt x="0" y="55325"/>
                    <a:pt x="577" y="64354"/>
                  </a:cubicBezTo>
                  <a:cubicBezTo>
                    <a:pt x="769" y="66563"/>
                    <a:pt x="961" y="68580"/>
                    <a:pt x="1345" y="70693"/>
                  </a:cubicBezTo>
                  <a:cubicBezTo>
                    <a:pt x="2498" y="78857"/>
                    <a:pt x="12103" y="78569"/>
                    <a:pt x="18538" y="81066"/>
                  </a:cubicBezTo>
                  <a:cubicBezTo>
                    <a:pt x="24109" y="83372"/>
                    <a:pt x="29776" y="85869"/>
                    <a:pt x="35635" y="87502"/>
                  </a:cubicBezTo>
                  <a:cubicBezTo>
                    <a:pt x="47834" y="91056"/>
                    <a:pt x="59648" y="83180"/>
                    <a:pt x="68100" y="75015"/>
                  </a:cubicBezTo>
                  <a:cubicBezTo>
                    <a:pt x="68773" y="74343"/>
                    <a:pt x="69637" y="73478"/>
                    <a:pt x="70021" y="72518"/>
                  </a:cubicBezTo>
                  <a:cubicBezTo>
                    <a:pt x="72807" y="65314"/>
                    <a:pt x="61857" y="55133"/>
                    <a:pt x="58495" y="49562"/>
                  </a:cubicBezTo>
                  <a:cubicBezTo>
                    <a:pt x="58015" y="48890"/>
                    <a:pt x="57631" y="48121"/>
                    <a:pt x="57439" y="47353"/>
                  </a:cubicBezTo>
                  <a:cubicBezTo>
                    <a:pt x="57054" y="45624"/>
                    <a:pt x="57631" y="43991"/>
                    <a:pt x="58207" y="42550"/>
                  </a:cubicBezTo>
                  <a:cubicBezTo>
                    <a:pt x="60896" y="36883"/>
                    <a:pt x="65123" y="33041"/>
                    <a:pt x="68965" y="28431"/>
                  </a:cubicBezTo>
                  <a:cubicBezTo>
                    <a:pt x="70694" y="26318"/>
                    <a:pt x="72807" y="24013"/>
                    <a:pt x="73095" y="21227"/>
                  </a:cubicBezTo>
                  <a:cubicBezTo>
                    <a:pt x="73575" y="17865"/>
                    <a:pt x="71942" y="14696"/>
                    <a:pt x="69541" y="12102"/>
                  </a:cubicBezTo>
                  <a:cubicBezTo>
                    <a:pt x="66563" y="8933"/>
                    <a:pt x="62529" y="5379"/>
                    <a:pt x="58495" y="3458"/>
                  </a:cubicBezTo>
                  <a:cubicBezTo>
                    <a:pt x="51003" y="0"/>
                    <a:pt x="42743" y="2401"/>
                    <a:pt x="35539" y="6147"/>
                  </a:cubicBezTo>
                  <a:cubicBezTo>
                    <a:pt x="32561" y="7684"/>
                    <a:pt x="29584" y="9509"/>
                    <a:pt x="26991" y="11334"/>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7"/>
            <p:cNvSpPr/>
            <p:nvPr/>
          </p:nvSpPr>
          <p:spPr>
            <a:xfrm>
              <a:off x="6929475" y="-516575"/>
              <a:ext cx="1616075" cy="1990650"/>
            </a:xfrm>
            <a:custGeom>
              <a:avLst/>
              <a:gdLst/>
              <a:ahLst/>
              <a:cxnLst/>
              <a:rect l="l" t="t" r="r" b="b"/>
              <a:pathLst>
                <a:path w="64643" h="79626" fill="none" extrusionOk="0">
                  <a:moveTo>
                    <a:pt x="23917" y="9701"/>
                  </a:moveTo>
                  <a:cubicBezTo>
                    <a:pt x="16425" y="14696"/>
                    <a:pt x="5955" y="22380"/>
                    <a:pt x="3362" y="32369"/>
                  </a:cubicBezTo>
                  <a:cubicBezTo>
                    <a:pt x="1153" y="40438"/>
                    <a:pt x="0" y="48698"/>
                    <a:pt x="576" y="56478"/>
                  </a:cubicBezTo>
                  <a:cubicBezTo>
                    <a:pt x="672" y="58399"/>
                    <a:pt x="1057" y="60224"/>
                    <a:pt x="1345" y="61953"/>
                  </a:cubicBezTo>
                  <a:cubicBezTo>
                    <a:pt x="2497" y="68964"/>
                    <a:pt x="10758" y="68868"/>
                    <a:pt x="16329" y="70981"/>
                  </a:cubicBezTo>
                  <a:cubicBezTo>
                    <a:pt x="21323" y="72902"/>
                    <a:pt x="26126" y="75208"/>
                    <a:pt x="31313" y="76648"/>
                  </a:cubicBezTo>
                  <a:cubicBezTo>
                    <a:pt x="41878" y="79626"/>
                    <a:pt x="52348" y="72999"/>
                    <a:pt x="59743" y="65987"/>
                  </a:cubicBezTo>
                  <a:cubicBezTo>
                    <a:pt x="60512" y="65314"/>
                    <a:pt x="61088" y="64642"/>
                    <a:pt x="61472" y="63778"/>
                  </a:cubicBezTo>
                  <a:cubicBezTo>
                    <a:pt x="63970" y="57534"/>
                    <a:pt x="54941" y="48410"/>
                    <a:pt x="52059" y="43415"/>
                  </a:cubicBezTo>
                  <a:cubicBezTo>
                    <a:pt x="51675" y="42743"/>
                    <a:pt x="51387" y="42070"/>
                    <a:pt x="51099" y="41302"/>
                  </a:cubicBezTo>
                  <a:cubicBezTo>
                    <a:pt x="50715" y="39861"/>
                    <a:pt x="51195" y="38324"/>
                    <a:pt x="51867" y="36980"/>
                  </a:cubicBezTo>
                  <a:cubicBezTo>
                    <a:pt x="53980" y="32081"/>
                    <a:pt x="57630" y="28719"/>
                    <a:pt x="60800" y="24781"/>
                  </a:cubicBezTo>
                  <a:cubicBezTo>
                    <a:pt x="62433" y="22860"/>
                    <a:pt x="63970" y="20939"/>
                    <a:pt x="64354" y="18538"/>
                  </a:cubicBezTo>
                  <a:cubicBezTo>
                    <a:pt x="64642" y="15657"/>
                    <a:pt x="63105" y="12775"/>
                    <a:pt x="61088" y="10566"/>
                  </a:cubicBezTo>
                  <a:cubicBezTo>
                    <a:pt x="58495" y="7877"/>
                    <a:pt x="54941" y="4803"/>
                    <a:pt x="51387" y="3170"/>
                  </a:cubicBezTo>
                  <a:cubicBezTo>
                    <a:pt x="44760" y="0"/>
                    <a:pt x="37556" y="2114"/>
                    <a:pt x="31313" y="5187"/>
                  </a:cubicBezTo>
                  <a:cubicBezTo>
                    <a:pt x="28815" y="6532"/>
                    <a:pt x="26126" y="8261"/>
                    <a:pt x="23917" y="9701"/>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7"/>
            <p:cNvSpPr/>
            <p:nvPr/>
          </p:nvSpPr>
          <p:spPr>
            <a:xfrm>
              <a:off x="7011100" y="-312475"/>
              <a:ext cx="1404775" cy="1721725"/>
            </a:xfrm>
            <a:custGeom>
              <a:avLst/>
              <a:gdLst/>
              <a:ahLst/>
              <a:cxnLst/>
              <a:rect l="l" t="t" r="r" b="b"/>
              <a:pathLst>
                <a:path w="56191" h="68869" fill="none" extrusionOk="0">
                  <a:moveTo>
                    <a:pt x="20844" y="8069"/>
                  </a:moveTo>
                  <a:cubicBezTo>
                    <a:pt x="14504" y="12199"/>
                    <a:pt x="5476" y="19019"/>
                    <a:pt x="3074" y="27759"/>
                  </a:cubicBezTo>
                  <a:cubicBezTo>
                    <a:pt x="1153" y="34867"/>
                    <a:pt x="1" y="42071"/>
                    <a:pt x="481" y="48698"/>
                  </a:cubicBezTo>
                  <a:cubicBezTo>
                    <a:pt x="577" y="50331"/>
                    <a:pt x="961" y="51964"/>
                    <a:pt x="1153" y="53501"/>
                  </a:cubicBezTo>
                  <a:cubicBezTo>
                    <a:pt x="2402" y="59360"/>
                    <a:pt x="9318" y="59360"/>
                    <a:pt x="14120" y="61281"/>
                  </a:cubicBezTo>
                  <a:cubicBezTo>
                    <a:pt x="18443" y="63010"/>
                    <a:pt x="22669" y="64931"/>
                    <a:pt x="27087" y="66179"/>
                  </a:cubicBezTo>
                  <a:cubicBezTo>
                    <a:pt x="36116" y="68869"/>
                    <a:pt x="45145" y="63298"/>
                    <a:pt x="51580" y="57150"/>
                  </a:cubicBezTo>
                  <a:cubicBezTo>
                    <a:pt x="52156" y="56574"/>
                    <a:pt x="52829" y="55998"/>
                    <a:pt x="53117" y="55326"/>
                  </a:cubicBezTo>
                  <a:cubicBezTo>
                    <a:pt x="55518" y="49851"/>
                    <a:pt x="48314" y="41975"/>
                    <a:pt x="45913" y="37364"/>
                  </a:cubicBezTo>
                  <a:cubicBezTo>
                    <a:pt x="45721" y="36788"/>
                    <a:pt x="45337" y="36308"/>
                    <a:pt x="45241" y="35539"/>
                  </a:cubicBezTo>
                  <a:cubicBezTo>
                    <a:pt x="44856" y="34291"/>
                    <a:pt x="45337" y="32946"/>
                    <a:pt x="45817" y="31697"/>
                  </a:cubicBezTo>
                  <a:cubicBezTo>
                    <a:pt x="47546" y="27567"/>
                    <a:pt x="50523" y="24493"/>
                    <a:pt x="53117" y="21132"/>
                  </a:cubicBezTo>
                  <a:cubicBezTo>
                    <a:pt x="54365" y="19595"/>
                    <a:pt x="55710" y="17962"/>
                    <a:pt x="55902" y="15753"/>
                  </a:cubicBezTo>
                  <a:cubicBezTo>
                    <a:pt x="56190" y="13352"/>
                    <a:pt x="54846" y="10854"/>
                    <a:pt x="53021" y="9029"/>
                  </a:cubicBezTo>
                  <a:cubicBezTo>
                    <a:pt x="50715" y="6628"/>
                    <a:pt x="47738" y="4131"/>
                    <a:pt x="44760" y="2690"/>
                  </a:cubicBezTo>
                  <a:cubicBezTo>
                    <a:pt x="39093" y="1"/>
                    <a:pt x="32946" y="1730"/>
                    <a:pt x="27567" y="4227"/>
                  </a:cubicBezTo>
                  <a:cubicBezTo>
                    <a:pt x="24974" y="5572"/>
                    <a:pt x="22765" y="6916"/>
                    <a:pt x="20844" y="8069"/>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7"/>
            <p:cNvSpPr/>
            <p:nvPr/>
          </p:nvSpPr>
          <p:spPr>
            <a:xfrm>
              <a:off x="7085550" y="-98750"/>
              <a:ext cx="1183850" cy="1433575"/>
            </a:xfrm>
            <a:custGeom>
              <a:avLst/>
              <a:gdLst/>
              <a:ahLst/>
              <a:cxnLst/>
              <a:rect l="l" t="t" r="r" b="b"/>
              <a:pathLst>
                <a:path w="47354" h="57343" fill="none" extrusionOk="0">
                  <a:moveTo>
                    <a:pt x="17962" y="6147"/>
                  </a:moveTo>
                  <a:cubicBezTo>
                    <a:pt x="12679" y="9413"/>
                    <a:pt x="5187" y="15368"/>
                    <a:pt x="2978" y="22860"/>
                  </a:cubicBezTo>
                  <a:cubicBezTo>
                    <a:pt x="1153" y="28815"/>
                    <a:pt x="0" y="35058"/>
                    <a:pt x="577" y="40533"/>
                  </a:cubicBezTo>
                  <a:cubicBezTo>
                    <a:pt x="673" y="41782"/>
                    <a:pt x="1057" y="43127"/>
                    <a:pt x="1441" y="44471"/>
                  </a:cubicBezTo>
                  <a:cubicBezTo>
                    <a:pt x="2498" y="49274"/>
                    <a:pt x="8261" y="49370"/>
                    <a:pt x="12295" y="50907"/>
                  </a:cubicBezTo>
                  <a:cubicBezTo>
                    <a:pt x="15945" y="52347"/>
                    <a:pt x="19403" y="54076"/>
                    <a:pt x="23149" y="55133"/>
                  </a:cubicBezTo>
                  <a:cubicBezTo>
                    <a:pt x="30737" y="57342"/>
                    <a:pt x="38132" y="53020"/>
                    <a:pt x="43703" y="47929"/>
                  </a:cubicBezTo>
                  <a:cubicBezTo>
                    <a:pt x="44184" y="47449"/>
                    <a:pt x="44760" y="46969"/>
                    <a:pt x="44952" y="46392"/>
                  </a:cubicBezTo>
                  <a:cubicBezTo>
                    <a:pt x="47257" y="41782"/>
                    <a:pt x="41878" y="35058"/>
                    <a:pt x="39957" y="31024"/>
                  </a:cubicBezTo>
                  <a:cubicBezTo>
                    <a:pt x="39765" y="30544"/>
                    <a:pt x="39477" y="30064"/>
                    <a:pt x="39381" y="29488"/>
                  </a:cubicBezTo>
                  <a:cubicBezTo>
                    <a:pt x="39093" y="28335"/>
                    <a:pt x="39381" y="27182"/>
                    <a:pt x="39765" y="26222"/>
                  </a:cubicBezTo>
                  <a:cubicBezTo>
                    <a:pt x="41014" y="22764"/>
                    <a:pt x="43319" y="20171"/>
                    <a:pt x="45240" y="17481"/>
                  </a:cubicBezTo>
                  <a:cubicBezTo>
                    <a:pt x="46201" y="16137"/>
                    <a:pt x="47161" y="14696"/>
                    <a:pt x="47257" y="12967"/>
                  </a:cubicBezTo>
                  <a:cubicBezTo>
                    <a:pt x="47353" y="10950"/>
                    <a:pt x="46201" y="9029"/>
                    <a:pt x="44760" y="7492"/>
                  </a:cubicBezTo>
                  <a:cubicBezTo>
                    <a:pt x="42839" y="5571"/>
                    <a:pt x="40342" y="3362"/>
                    <a:pt x="37748" y="2209"/>
                  </a:cubicBezTo>
                  <a:cubicBezTo>
                    <a:pt x="33138" y="0"/>
                    <a:pt x="27951" y="1249"/>
                    <a:pt x="23533" y="3266"/>
                  </a:cubicBezTo>
                  <a:cubicBezTo>
                    <a:pt x="21516" y="4226"/>
                    <a:pt x="19595" y="5187"/>
                    <a:pt x="17962" y="6147"/>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7"/>
            <p:cNvSpPr/>
            <p:nvPr/>
          </p:nvSpPr>
          <p:spPr>
            <a:xfrm>
              <a:off x="7162375" y="107750"/>
              <a:ext cx="972550" cy="1155025"/>
            </a:xfrm>
            <a:custGeom>
              <a:avLst/>
              <a:gdLst/>
              <a:ahLst/>
              <a:cxnLst/>
              <a:rect l="l" t="t" r="r" b="b"/>
              <a:pathLst>
                <a:path w="38902" h="46201" fill="none" extrusionOk="0">
                  <a:moveTo>
                    <a:pt x="15081" y="4515"/>
                  </a:moveTo>
                  <a:cubicBezTo>
                    <a:pt x="10951" y="6820"/>
                    <a:pt x="4804" y="11911"/>
                    <a:pt x="2786" y="18154"/>
                  </a:cubicBezTo>
                  <a:cubicBezTo>
                    <a:pt x="1154" y="23245"/>
                    <a:pt x="1" y="28431"/>
                    <a:pt x="673" y="32561"/>
                  </a:cubicBezTo>
                  <a:cubicBezTo>
                    <a:pt x="769" y="33714"/>
                    <a:pt x="1154" y="34771"/>
                    <a:pt x="1442" y="35731"/>
                  </a:cubicBezTo>
                  <a:cubicBezTo>
                    <a:pt x="2594" y="39477"/>
                    <a:pt x="7109" y="39669"/>
                    <a:pt x="10278" y="41014"/>
                  </a:cubicBezTo>
                  <a:cubicBezTo>
                    <a:pt x="13160" y="42166"/>
                    <a:pt x="16041" y="43511"/>
                    <a:pt x="18923" y="44376"/>
                  </a:cubicBezTo>
                  <a:cubicBezTo>
                    <a:pt x="24878" y="46201"/>
                    <a:pt x="30929" y="42935"/>
                    <a:pt x="35540" y="38997"/>
                  </a:cubicBezTo>
                  <a:cubicBezTo>
                    <a:pt x="36020" y="38613"/>
                    <a:pt x="36404" y="38228"/>
                    <a:pt x="36788" y="37652"/>
                  </a:cubicBezTo>
                  <a:cubicBezTo>
                    <a:pt x="38901" y="33906"/>
                    <a:pt x="35348" y="28431"/>
                    <a:pt x="33907" y="24781"/>
                  </a:cubicBezTo>
                  <a:cubicBezTo>
                    <a:pt x="33811" y="24301"/>
                    <a:pt x="33523" y="23917"/>
                    <a:pt x="33427" y="23437"/>
                  </a:cubicBezTo>
                  <a:cubicBezTo>
                    <a:pt x="33138" y="22476"/>
                    <a:pt x="33427" y="21516"/>
                    <a:pt x="33619" y="20747"/>
                  </a:cubicBezTo>
                  <a:cubicBezTo>
                    <a:pt x="34483" y="17962"/>
                    <a:pt x="36116" y="15945"/>
                    <a:pt x="37461" y="13640"/>
                  </a:cubicBezTo>
                  <a:cubicBezTo>
                    <a:pt x="38037" y="12583"/>
                    <a:pt x="38805" y="11430"/>
                    <a:pt x="38805" y="10182"/>
                  </a:cubicBezTo>
                  <a:cubicBezTo>
                    <a:pt x="38805" y="8549"/>
                    <a:pt x="37845" y="7012"/>
                    <a:pt x="36596" y="5860"/>
                  </a:cubicBezTo>
                  <a:cubicBezTo>
                    <a:pt x="35059" y="4227"/>
                    <a:pt x="33042" y="2690"/>
                    <a:pt x="31025" y="1729"/>
                  </a:cubicBezTo>
                  <a:cubicBezTo>
                    <a:pt x="27279" y="0"/>
                    <a:pt x="23149" y="865"/>
                    <a:pt x="19595" y="2210"/>
                  </a:cubicBezTo>
                  <a:cubicBezTo>
                    <a:pt x="17962" y="3170"/>
                    <a:pt x="16330" y="3746"/>
                    <a:pt x="15081" y="4515"/>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7"/>
            <p:cNvSpPr/>
            <p:nvPr/>
          </p:nvSpPr>
          <p:spPr>
            <a:xfrm>
              <a:off x="7244025" y="319050"/>
              <a:ext cx="758825" cy="874100"/>
            </a:xfrm>
            <a:custGeom>
              <a:avLst/>
              <a:gdLst/>
              <a:ahLst/>
              <a:cxnLst/>
              <a:rect l="l" t="t" r="r" b="b"/>
              <a:pathLst>
                <a:path w="30353" h="34964" fill="none" extrusionOk="0">
                  <a:moveTo>
                    <a:pt x="12007" y="2690"/>
                  </a:moveTo>
                  <a:cubicBezTo>
                    <a:pt x="9029" y="4131"/>
                    <a:pt x="4323" y="8453"/>
                    <a:pt x="2498" y="13448"/>
                  </a:cubicBezTo>
                  <a:cubicBezTo>
                    <a:pt x="1057" y="17578"/>
                    <a:pt x="1" y="21612"/>
                    <a:pt x="481" y="24590"/>
                  </a:cubicBezTo>
                  <a:cubicBezTo>
                    <a:pt x="577" y="25454"/>
                    <a:pt x="1057" y="26223"/>
                    <a:pt x="1345" y="26895"/>
                  </a:cubicBezTo>
                  <a:cubicBezTo>
                    <a:pt x="2402" y="29584"/>
                    <a:pt x="5668" y="29872"/>
                    <a:pt x="8069" y="30833"/>
                  </a:cubicBezTo>
                  <a:cubicBezTo>
                    <a:pt x="10182" y="31793"/>
                    <a:pt x="12391" y="32754"/>
                    <a:pt x="14696" y="33522"/>
                  </a:cubicBezTo>
                  <a:cubicBezTo>
                    <a:pt x="19211" y="34963"/>
                    <a:pt x="23629" y="32754"/>
                    <a:pt x="27375" y="29872"/>
                  </a:cubicBezTo>
                  <a:cubicBezTo>
                    <a:pt x="27759" y="29680"/>
                    <a:pt x="28047" y="29296"/>
                    <a:pt x="28336" y="28912"/>
                  </a:cubicBezTo>
                  <a:cubicBezTo>
                    <a:pt x="30353" y="26030"/>
                    <a:pt x="28432" y="21708"/>
                    <a:pt x="27663" y="18635"/>
                  </a:cubicBezTo>
                  <a:lnTo>
                    <a:pt x="27279" y="17578"/>
                  </a:lnTo>
                  <a:cubicBezTo>
                    <a:pt x="27183" y="16810"/>
                    <a:pt x="27279" y="15945"/>
                    <a:pt x="27375" y="15273"/>
                  </a:cubicBezTo>
                  <a:cubicBezTo>
                    <a:pt x="27855" y="13064"/>
                    <a:pt x="28816" y="11623"/>
                    <a:pt x="29392" y="9990"/>
                  </a:cubicBezTo>
                  <a:cubicBezTo>
                    <a:pt x="29776" y="9126"/>
                    <a:pt x="30161" y="8453"/>
                    <a:pt x="29968" y="7493"/>
                  </a:cubicBezTo>
                  <a:cubicBezTo>
                    <a:pt x="29872" y="6340"/>
                    <a:pt x="29200" y="5188"/>
                    <a:pt x="28240" y="4323"/>
                  </a:cubicBezTo>
                  <a:cubicBezTo>
                    <a:pt x="26991" y="3267"/>
                    <a:pt x="25454" y="2018"/>
                    <a:pt x="23917" y="1346"/>
                  </a:cubicBezTo>
                  <a:cubicBezTo>
                    <a:pt x="21036" y="1"/>
                    <a:pt x="17962" y="481"/>
                    <a:pt x="15369" y="1346"/>
                  </a:cubicBezTo>
                  <a:cubicBezTo>
                    <a:pt x="14024" y="1826"/>
                    <a:pt x="12968" y="2210"/>
                    <a:pt x="12007" y="2690"/>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7"/>
            <p:cNvSpPr/>
            <p:nvPr/>
          </p:nvSpPr>
          <p:spPr>
            <a:xfrm>
              <a:off x="7323275" y="537575"/>
              <a:ext cx="545100" cy="583525"/>
            </a:xfrm>
            <a:custGeom>
              <a:avLst/>
              <a:gdLst/>
              <a:ahLst/>
              <a:cxnLst/>
              <a:rect l="l" t="t" r="r" b="b"/>
              <a:pathLst>
                <a:path w="21804" h="23341" fill="none" extrusionOk="0">
                  <a:moveTo>
                    <a:pt x="8933" y="481"/>
                  </a:moveTo>
                  <a:cubicBezTo>
                    <a:pt x="7204" y="961"/>
                    <a:pt x="3938" y="4611"/>
                    <a:pt x="2210" y="8357"/>
                  </a:cubicBezTo>
                  <a:cubicBezTo>
                    <a:pt x="961" y="11334"/>
                    <a:pt x="0" y="14408"/>
                    <a:pt x="481" y="16233"/>
                  </a:cubicBezTo>
                  <a:cubicBezTo>
                    <a:pt x="577" y="16809"/>
                    <a:pt x="1057" y="17289"/>
                    <a:pt x="1249" y="17770"/>
                  </a:cubicBezTo>
                  <a:cubicBezTo>
                    <a:pt x="2210" y="19306"/>
                    <a:pt x="4323" y="19691"/>
                    <a:pt x="5956" y="20555"/>
                  </a:cubicBezTo>
                  <a:cubicBezTo>
                    <a:pt x="7396" y="21227"/>
                    <a:pt x="8837" y="21900"/>
                    <a:pt x="10374" y="22380"/>
                  </a:cubicBezTo>
                  <a:cubicBezTo>
                    <a:pt x="13447" y="23341"/>
                    <a:pt x="16521" y="22380"/>
                    <a:pt x="19210" y="20555"/>
                  </a:cubicBezTo>
                  <a:cubicBezTo>
                    <a:pt x="19403" y="20267"/>
                    <a:pt x="19787" y="20171"/>
                    <a:pt x="19979" y="19979"/>
                  </a:cubicBezTo>
                  <a:cubicBezTo>
                    <a:pt x="21804" y="18058"/>
                    <a:pt x="21804" y="14792"/>
                    <a:pt x="21420" y="12103"/>
                  </a:cubicBezTo>
                  <a:cubicBezTo>
                    <a:pt x="21420" y="11911"/>
                    <a:pt x="21324" y="11526"/>
                    <a:pt x="21324" y="11334"/>
                  </a:cubicBezTo>
                  <a:cubicBezTo>
                    <a:pt x="21228" y="10662"/>
                    <a:pt x="21228" y="10086"/>
                    <a:pt x="21228" y="9605"/>
                  </a:cubicBezTo>
                  <a:cubicBezTo>
                    <a:pt x="21228" y="8261"/>
                    <a:pt x="21612" y="7204"/>
                    <a:pt x="21612" y="6148"/>
                  </a:cubicBezTo>
                  <a:cubicBezTo>
                    <a:pt x="21612" y="5667"/>
                    <a:pt x="21708" y="5187"/>
                    <a:pt x="21420" y="4611"/>
                  </a:cubicBezTo>
                  <a:cubicBezTo>
                    <a:pt x="21228" y="3842"/>
                    <a:pt x="20651" y="3266"/>
                    <a:pt x="19883" y="2690"/>
                  </a:cubicBezTo>
                  <a:cubicBezTo>
                    <a:pt x="19018" y="1921"/>
                    <a:pt x="17962" y="1249"/>
                    <a:pt x="17001" y="865"/>
                  </a:cubicBezTo>
                  <a:cubicBezTo>
                    <a:pt x="15080" y="0"/>
                    <a:pt x="13063" y="0"/>
                    <a:pt x="11334" y="289"/>
                  </a:cubicBezTo>
                  <a:cubicBezTo>
                    <a:pt x="10374" y="289"/>
                    <a:pt x="9701" y="385"/>
                    <a:pt x="8933" y="481"/>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7"/>
            <p:cNvSpPr/>
            <p:nvPr/>
          </p:nvSpPr>
          <p:spPr>
            <a:xfrm>
              <a:off x="7395300" y="703250"/>
              <a:ext cx="408250" cy="369825"/>
            </a:xfrm>
            <a:custGeom>
              <a:avLst/>
              <a:gdLst/>
              <a:ahLst/>
              <a:cxnLst/>
              <a:rect l="l" t="t" r="r" b="b"/>
              <a:pathLst>
                <a:path w="16330" h="14793" fill="none" extrusionOk="0">
                  <a:moveTo>
                    <a:pt x="6340" y="481"/>
                  </a:moveTo>
                  <a:cubicBezTo>
                    <a:pt x="5092" y="1"/>
                    <a:pt x="1" y="8645"/>
                    <a:pt x="769" y="9990"/>
                  </a:cubicBezTo>
                  <a:cubicBezTo>
                    <a:pt x="1057" y="10374"/>
                    <a:pt x="1442" y="10470"/>
                    <a:pt x="1730" y="10662"/>
                  </a:cubicBezTo>
                  <a:cubicBezTo>
                    <a:pt x="4803" y="12391"/>
                    <a:pt x="7973" y="14793"/>
                    <a:pt x="11335" y="13256"/>
                  </a:cubicBezTo>
                  <a:cubicBezTo>
                    <a:pt x="13928" y="12103"/>
                    <a:pt x="16329" y="8645"/>
                    <a:pt x="15369" y="5860"/>
                  </a:cubicBezTo>
                  <a:cubicBezTo>
                    <a:pt x="14216" y="2978"/>
                    <a:pt x="8741" y="1442"/>
                    <a:pt x="6340" y="481"/>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Google Shape;330;p17"/>
          <p:cNvSpPr/>
          <p:nvPr/>
        </p:nvSpPr>
        <p:spPr>
          <a:xfrm>
            <a:off x="-685971" y="4611216"/>
            <a:ext cx="10958875" cy="983175"/>
          </a:xfrm>
          <a:custGeom>
            <a:avLst/>
            <a:gdLst/>
            <a:ahLst/>
            <a:cxnLst/>
            <a:rect l="l" t="t" r="r" b="b"/>
            <a:pathLst>
              <a:path w="438355" h="39327" extrusionOk="0">
                <a:moveTo>
                  <a:pt x="12199" y="20529"/>
                </a:moveTo>
                <a:cubicBezTo>
                  <a:pt x="9088" y="15640"/>
                  <a:pt x="-628" y="7321"/>
                  <a:pt x="17533" y="4527"/>
                </a:cubicBezTo>
                <a:cubicBezTo>
                  <a:pt x="35694" y="1733"/>
                  <a:pt x="88907" y="3511"/>
                  <a:pt x="121165" y="3765"/>
                </a:cubicBezTo>
                <a:cubicBezTo>
                  <a:pt x="153423" y="4019"/>
                  <a:pt x="166123" y="6623"/>
                  <a:pt x="211081" y="6051"/>
                </a:cubicBezTo>
                <a:cubicBezTo>
                  <a:pt x="256039" y="5480"/>
                  <a:pt x="357131" y="-1569"/>
                  <a:pt x="390913" y="336"/>
                </a:cubicBezTo>
                <a:cubicBezTo>
                  <a:pt x="424695" y="2241"/>
                  <a:pt x="410916" y="11131"/>
                  <a:pt x="413773" y="17481"/>
                </a:cubicBezTo>
                <a:cubicBezTo>
                  <a:pt x="416631" y="23831"/>
                  <a:pt x="470987" y="35706"/>
                  <a:pt x="408058" y="38436"/>
                </a:cubicBezTo>
                <a:cubicBezTo>
                  <a:pt x="345130" y="41167"/>
                  <a:pt x="102179" y="36849"/>
                  <a:pt x="36202" y="33864"/>
                </a:cubicBezTo>
                <a:cubicBezTo>
                  <a:pt x="-29774" y="30880"/>
                  <a:pt x="15311" y="25419"/>
                  <a:pt x="12199" y="20529"/>
                </a:cubicBezTo>
                <a:close/>
              </a:path>
            </a:pathLst>
          </a:custGeom>
          <a:solidFill>
            <a:srgbClr val="664796"/>
          </a:solid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one column">
  <p:cSld name="CUSTOM_2">
    <p:spTree>
      <p:nvGrpSpPr>
        <p:cNvPr id="1" name="Shape 331"/>
        <p:cNvGrpSpPr/>
        <p:nvPr/>
      </p:nvGrpSpPr>
      <p:grpSpPr>
        <a:xfrm>
          <a:off x="0" y="0"/>
          <a:ext cx="0" cy="0"/>
          <a:chOff x="0" y="0"/>
          <a:chExt cx="0" cy="0"/>
        </a:xfrm>
      </p:grpSpPr>
      <p:sp>
        <p:nvSpPr>
          <p:cNvPr id="332" name="Google Shape;332;p18"/>
          <p:cNvSpPr txBox="1">
            <a:spLocks noGrp="1"/>
          </p:cNvSpPr>
          <p:nvPr>
            <p:ph type="title"/>
          </p:nvPr>
        </p:nvSpPr>
        <p:spPr>
          <a:xfrm>
            <a:off x="4572000" y="540000"/>
            <a:ext cx="3852000" cy="477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3600"/>
              <a:buNone/>
              <a:defRPr sz="3600">
                <a:solidFill>
                  <a:schemeClr val="lt1"/>
                </a:solidFill>
              </a:defRPr>
            </a:lvl1pPr>
            <a:lvl2pPr lvl="1" algn="r" rtl="0">
              <a:spcBef>
                <a:spcPts val="0"/>
              </a:spcBef>
              <a:spcAft>
                <a:spcPts val="0"/>
              </a:spcAft>
              <a:buSzPts val="2800"/>
              <a:buNone/>
              <a:defRPr>
                <a:latin typeface="Faustina"/>
                <a:ea typeface="Faustina"/>
                <a:cs typeface="Faustina"/>
                <a:sym typeface="Faustina"/>
              </a:defRPr>
            </a:lvl2pPr>
            <a:lvl3pPr lvl="2" algn="r" rtl="0">
              <a:spcBef>
                <a:spcPts val="0"/>
              </a:spcBef>
              <a:spcAft>
                <a:spcPts val="0"/>
              </a:spcAft>
              <a:buSzPts val="2800"/>
              <a:buNone/>
              <a:defRPr>
                <a:latin typeface="Faustina"/>
                <a:ea typeface="Faustina"/>
                <a:cs typeface="Faustina"/>
                <a:sym typeface="Faustina"/>
              </a:defRPr>
            </a:lvl3pPr>
            <a:lvl4pPr lvl="3" algn="r" rtl="0">
              <a:spcBef>
                <a:spcPts val="0"/>
              </a:spcBef>
              <a:spcAft>
                <a:spcPts val="0"/>
              </a:spcAft>
              <a:buSzPts val="2800"/>
              <a:buNone/>
              <a:defRPr>
                <a:latin typeface="Faustina"/>
                <a:ea typeface="Faustina"/>
                <a:cs typeface="Faustina"/>
                <a:sym typeface="Faustina"/>
              </a:defRPr>
            </a:lvl4pPr>
            <a:lvl5pPr lvl="4" algn="r" rtl="0">
              <a:spcBef>
                <a:spcPts val="0"/>
              </a:spcBef>
              <a:spcAft>
                <a:spcPts val="0"/>
              </a:spcAft>
              <a:buSzPts val="2800"/>
              <a:buNone/>
              <a:defRPr>
                <a:latin typeface="Faustina"/>
                <a:ea typeface="Faustina"/>
                <a:cs typeface="Faustina"/>
                <a:sym typeface="Faustina"/>
              </a:defRPr>
            </a:lvl5pPr>
            <a:lvl6pPr lvl="5" algn="r" rtl="0">
              <a:spcBef>
                <a:spcPts val="0"/>
              </a:spcBef>
              <a:spcAft>
                <a:spcPts val="0"/>
              </a:spcAft>
              <a:buSzPts val="2800"/>
              <a:buNone/>
              <a:defRPr>
                <a:latin typeface="Faustina"/>
                <a:ea typeface="Faustina"/>
                <a:cs typeface="Faustina"/>
                <a:sym typeface="Faustina"/>
              </a:defRPr>
            </a:lvl6pPr>
            <a:lvl7pPr lvl="6" algn="r" rtl="0">
              <a:spcBef>
                <a:spcPts val="0"/>
              </a:spcBef>
              <a:spcAft>
                <a:spcPts val="0"/>
              </a:spcAft>
              <a:buSzPts val="2800"/>
              <a:buNone/>
              <a:defRPr>
                <a:latin typeface="Faustina"/>
                <a:ea typeface="Faustina"/>
                <a:cs typeface="Faustina"/>
                <a:sym typeface="Faustina"/>
              </a:defRPr>
            </a:lvl7pPr>
            <a:lvl8pPr lvl="7" algn="r" rtl="0">
              <a:spcBef>
                <a:spcPts val="0"/>
              </a:spcBef>
              <a:spcAft>
                <a:spcPts val="0"/>
              </a:spcAft>
              <a:buSzPts val="2800"/>
              <a:buNone/>
              <a:defRPr>
                <a:latin typeface="Faustina"/>
                <a:ea typeface="Faustina"/>
                <a:cs typeface="Faustina"/>
                <a:sym typeface="Faustina"/>
              </a:defRPr>
            </a:lvl8pPr>
            <a:lvl9pPr lvl="8" algn="r" rtl="0">
              <a:spcBef>
                <a:spcPts val="0"/>
              </a:spcBef>
              <a:spcAft>
                <a:spcPts val="0"/>
              </a:spcAft>
              <a:buSzPts val="2800"/>
              <a:buNone/>
              <a:defRPr>
                <a:latin typeface="Faustina"/>
                <a:ea typeface="Faustina"/>
                <a:cs typeface="Faustina"/>
                <a:sym typeface="Faustina"/>
              </a:defRPr>
            </a:lvl9pPr>
          </a:lstStyle>
          <a:p>
            <a:endParaRPr/>
          </a:p>
        </p:txBody>
      </p:sp>
      <p:sp>
        <p:nvSpPr>
          <p:cNvPr id="333" name="Google Shape;333;p18"/>
          <p:cNvSpPr txBox="1">
            <a:spLocks noGrp="1"/>
          </p:cNvSpPr>
          <p:nvPr>
            <p:ph type="subTitle" idx="1"/>
          </p:nvPr>
        </p:nvSpPr>
        <p:spPr>
          <a:xfrm>
            <a:off x="4994900" y="1598600"/>
            <a:ext cx="3429000" cy="1444200"/>
          </a:xfrm>
          <a:prstGeom prst="rect">
            <a:avLst/>
          </a:prstGeom>
        </p:spPr>
        <p:txBody>
          <a:bodyPr spcFirstLastPara="1" wrap="square" lIns="91425" tIns="91425" rIns="91425" bIns="91425" anchor="t" anchorCtr="0">
            <a:noAutofit/>
          </a:bodyPr>
          <a:lstStyle>
            <a:lvl1pPr lvl="0" algn="r">
              <a:spcBef>
                <a:spcPts val="0"/>
              </a:spcBef>
              <a:spcAft>
                <a:spcPts val="0"/>
              </a:spcAft>
              <a:buSzPts val="1600"/>
              <a:buNone/>
              <a:defRPr sz="1600"/>
            </a:lvl1pPr>
            <a:lvl2pPr lvl="1" algn="r">
              <a:spcBef>
                <a:spcPts val="1600"/>
              </a:spcBef>
              <a:spcAft>
                <a:spcPts val="0"/>
              </a:spcAft>
              <a:buSzPts val="1400"/>
              <a:buNone/>
              <a:defRPr/>
            </a:lvl2pPr>
            <a:lvl3pPr lvl="2" algn="r">
              <a:spcBef>
                <a:spcPts val="1600"/>
              </a:spcBef>
              <a:spcAft>
                <a:spcPts val="0"/>
              </a:spcAft>
              <a:buSzPts val="1400"/>
              <a:buNone/>
              <a:defRPr/>
            </a:lvl3pPr>
            <a:lvl4pPr lvl="3" algn="r">
              <a:spcBef>
                <a:spcPts val="1600"/>
              </a:spcBef>
              <a:spcAft>
                <a:spcPts val="0"/>
              </a:spcAft>
              <a:buSzPts val="1400"/>
              <a:buNone/>
              <a:defRPr/>
            </a:lvl4pPr>
            <a:lvl5pPr lvl="4" algn="r">
              <a:spcBef>
                <a:spcPts val="1600"/>
              </a:spcBef>
              <a:spcAft>
                <a:spcPts val="0"/>
              </a:spcAft>
              <a:buSzPts val="1400"/>
              <a:buNone/>
              <a:defRPr/>
            </a:lvl5pPr>
            <a:lvl6pPr lvl="5" algn="r">
              <a:spcBef>
                <a:spcPts val="1600"/>
              </a:spcBef>
              <a:spcAft>
                <a:spcPts val="0"/>
              </a:spcAft>
              <a:buSzPts val="1400"/>
              <a:buNone/>
              <a:defRPr/>
            </a:lvl6pPr>
            <a:lvl7pPr lvl="6" algn="r">
              <a:spcBef>
                <a:spcPts val="1600"/>
              </a:spcBef>
              <a:spcAft>
                <a:spcPts val="0"/>
              </a:spcAft>
              <a:buSzPts val="1400"/>
              <a:buNone/>
              <a:defRPr/>
            </a:lvl7pPr>
            <a:lvl8pPr lvl="7" algn="r">
              <a:spcBef>
                <a:spcPts val="1600"/>
              </a:spcBef>
              <a:spcAft>
                <a:spcPts val="0"/>
              </a:spcAft>
              <a:buSzPts val="1400"/>
              <a:buNone/>
              <a:defRPr/>
            </a:lvl8pPr>
            <a:lvl9pPr lvl="8" algn="r">
              <a:spcBef>
                <a:spcPts val="1600"/>
              </a:spcBef>
              <a:spcAft>
                <a:spcPts val="1600"/>
              </a:spcAft>
              <a:buSzPts val="1400"/>
              <a:buNone/>
              <a:defRPr/>
            </a:lvl9pPr>
          </a:lstStyle>
          <a:p>
            <a:endParaRPr/>
          </a:p>
        </p:txBody>
      </p:sp>
      <p:sp>
        <p:nvSpPr>
          <p:cNvPr id="334" name="Google Shape;334;p18"/>
          <p:cNvSpPr/>
          <p:nvPr/>
        </p:nvSpPr>
        <p:spPr>
          <a:xfrm>
            <a:off x="7486289" y="4421422"/>
            <a:ext cx="1875407" cy="1707795"/>
          </a:xfrm>
          <a:custGeom>
            <a:avLst/>
            <a:gdLst/>
            <a:ahLst/>
            <a:cxnLst/>
            <a:rect l="l" t="t" r="r" b="b"/>
            <a:pathLst>
              <a:path w="60801" h="55367" extrusionOk="0">
                <a:moveTo>
                  <a:pt x="30399" y="1"/>
                </a:moveTo>
                <a:cubicBezTo>
                  <a:pt x="25107" y="1"/>
                  <a:pt x="19848" y="1863"/>
                  <a:pt x="14120" y="4780"/>
                </a:cubicBezTo>
                <a:cubicBezTo>
                  <a:pt x="10086" y="6797"/>
                  <a:pt x="5956" y="8911"/>
                  <a:pt x="3362" y="12656"/>
                </a:cubicBezTo>
                <a:cubicBezTo>
                  <a:pt x="385" y="16691"/>
                  <a:pt x="0" y="21589"/>
                  <a:pt x="192" y="26392"/>
                </a:cubicBezTo>
                <a:lnTo>
                  <a:pt x="192" y="31194"/>
                </a:lnTo>
                <a:cubicBezTo>
                  <a:pt x="192" y="44737"/>
                  <a:pt x="11526" y="49636"/>
                  <a:pt x="22956" y="53670"/>
                </a:cubicBezTo>
                <a:cubicBezTo>
                  <a:pt x="26292" y="54815"/>
                  <a:pt x="29227" y="55366"/>
                  <a:pt x="31867" y="55366"/>
                </a:cubicBezTo>
                <a:cubicBezTo>
                  <a:pt x="39418" y="55366"/>
                  <a:pt x="44560" y="50857"/>
                  <a:pt x="49755" y="42816"/>
                </a:cubicBezTo>
                <a:cubicBezTo>
                  <a:pt x="53500" y="37053"/>
                  <a:pt x="59744" y="30234"/>
                  <a:pt x="60224" y="23126"/>
                </a:cubicBezTo>
                <a:cubicBezTo>
                  <a:pt x="60800" y="14866"/>
                  <a:pt x="49755" y="7950"/>
                  <a:pt x="43607" y="4108"/>
                </a:cubicBezTo>
                <a:cubicBezTo>
                  <a:pt x="39005" y="1226"/>
                  <a:pt x="34691" y="1"/>
                  <a:pt x="30399" y="1"/>
                </a:cubicBezTo>
                <a:close/>
              </a:path>
            </a:pathLst>
          </a:custGeom>
          <a:solidFill>
            <a:srgbClr val="ED71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8"/>
          <p:cNvSpPr/>
          <p:nvPr/>
        </p:nvSpPr>
        <p:spPr>
          <a:xfrm>
            <a:off x="4821500" y="3517675"/>
            <a:ext cx="3962287" cy="2162944"/>
          </a:xfrm>
          <a:custGeom>
            <a:avLst/>
            <a:gdLst/>
            <a:ahLst/>
            <a:cxnLst/>
            <a:rect l="l" t="t" r="r" b="b"/>
            <a:pathLst>
              <a:path w="128458" h="70123" extrusionOk="0">
                <a:moveTo>
                  <a:pt x="112028" y="0"/>
                </a:moveTo>
                <a:cubicBezTo>
                  <a:pt x="103252" y="0"/>
                  <a:pt x="93707" y="377"/>
                  <a:pt x="87407" y="7018"/>
                </a:cubicBezTo>
                <a:cubicBezTo>
                  <a:pt x="79146" y="15855"/>
                  <a:pt x="72327" y="22290"/>
                  <a:pt x="61857" y="28341"/>
                </a:cubicBezTo>
                <a:cubicBezTo>
                  <a:pt x="49563" y="33624"/>
                  <a:pt x="34099" y="34584"/>
                  <a:pt x="21036" y="37274"/>
                </a:cubicBezTo>
                <a:cubicBezTo>
                  <a:pt x="17866" y="37946"/>
                  <a:pt x="14793" y="38618"/>
                  <a:pt x="12007" y="40059"/>
                </a:cubicBezTo>
                <a:cubicBezTo>
                  <a:pt x="5764" y="43229"/>
                  <a:pt x="5091" y="49472"/>
                  <a:pt x="3363" y="55523"/>
                </a:cubicBezTo>
                <a:cubicBezTo>
                  <a:pt x="3170" y="56580"/>
                  <a:pt x="385" y="68970"/>
                  <a:pt x="1" y="68970"/>
                </a:cubicBezTo>
                <a:cubicBezTo>
                  <a:pt x="26223" y="68970"/>
                  <a:pt x="52636" y="70123"/>
                  <a:pt x="78762" y="70123"/>
                </a:cubicBezTo>
                <a:cubicBezTo>
                  <a:pt x="82412" y="70027"/>
                  <a:pt x="85870" y="70027"/>
                  <a:pt x="88943" y="68778"/>
                </a:cubicBezTo>
                <a:cubicBezTo>
                  <a:pt x="89136" y="68778"/>
                  <a:pt x="89232" y="68682"/>
                  <a:pt x="89328" y="68682"/>
                </a:cubicBezTo>
                <a:cubicBezTo>
                  <a:pt x="95187" y="66281"/>
                  <a:pt x="94514" y="60614"/>
                  <a:pt x="98452" y="56676"/>
                </a:cubicBezTo>
                <a:cubicBezTo>
                  <a:pt x="105080" y="50144"/>
                  <a:pt x="116126" y="46591"/>
                  <a:pt x="118047" y="36505"/>
                </a:cubicBezTo>
                <a:cubicBezTo>
                  <a:pt x="119483" y="29325"/>
                  <a:pt x="128458" y="5"/>
                  <a:pt x="115485" y="5"/>
                </a:cubicBezTo>
                <a:cubicBezTo>
                  <a:pt x="115442" y="5"/>
                  <a:pt x="115400" y="6"/>
                  <a:pt x="115357" y="6"/>
                </a:cubicBezTo>
                <a:cubicBezTo>
                  <a:pt x="114266" y="6"/>
                  <a:pt x="113153" y="0"/>
                  <a:pt x="112028" y="0"/>
                </a:cubicBezTo>
                <a:close/>
              </a:path>
            </a:pathLst>
          </a:custGeom>
          <a:solidFill>
            <a:srgbClr val="C0D7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8"/>
          <p:cNvSpPr/>
          <p:nvPr/>
        </p:nvSpPr>
        <p:spPr>
          <a:xfrm>
            <a:off x="3147306" y="-452828"/>
            <a:ext cx="1193925" cy="6087050"/>
          </a:xfrm>
          <a:custGeom>
            <a:avLst/>
            <a:gdLst/>
            <a:ahLst/>
            <a:cxnLst/>
            <a:rect l="l" t="t" r="r" b="b"/>
            <a:pathLst>
              <a:path w="47757" h="243482" extrusionOk="0">
                <a:moveTo>
                  <a:pt x="28251" y="16073"/>
                </a:moveTo>
                <a:cubicBezTo>
                  <a:pt x="23705" y="19175"/>
                  <a:pt x="19965" y="25421"/>
                  <a:pt x="18563" y="34939"/>
                </a:cubicBezTo>
                <a:cubicBezTo>
                  <a:pt x="17161" y="44457"/>
                  <a:pt x="22557" y="61369"/>
                  <a:pt x="19838" y="73181"/>
                </a:cubicBezTo>
                <a:cubicBezTo>
                  <a:pt x="17119" y="84994"/>
                  <a:pt x="5264" y="94554"/>
                  <a:pt x="2247" y="105814"/>
                </a:cubicBezTo>
                <a:cubicBezTo>
                  <a:pt x="-770" y="117074"/>
                  <a:pt x="-515" y="128971"/>
                  <a:pt x="1737" y="140741"/>
                </a:cubicBezTo>
                <a:cubicBezTo>
                  <a:pt x="3989" y="152511"/>
                  <a:pt x="11892" y="162071"/>
                  <a:pt x="15759" y="176433"/>
                </a:cubicBezTo>
                <a:cubicBezTo>
                  <a:pt x="19626" y="190795"/>
                  <a:pt x="20093" y="218754"/>
                  <a:pt x="24937" y="226912"/>
                </a:cubicBezTo>
                <a:cubicBezTo>
                  <a:pt x="29781" y="235070"/>
                  <a:pt x="41339" y="260480"/>
                  <a:pt x="44823" y="225383"/>
                </a:cubicBezTo>
                <a:cubicBezTo>
                  <a:pt x="48307" y="190286"/>
                  <a:pt x="48604" y="51213"/>
                  <a:pt x="45842" y="16328"/>
                </a:cubicBezTo>
                <a:cubicBezTo>
                  <a:pt x="43080" y="-18557"/>
                  <a:pt x="32798" y="12971"/>
                  <a:pt x="28251" y="16073"/>
                </a:cubicBezTo>
                <a:close/>
              </a:path>
            </a:pathLst>
          </a:custGeom>
          <a:solidFill>
            <a:schemeClr val="accent2"/>
          </a:solidFill>
          <a:ln>
            <a:noFill/>
          </a:ln>
        </p:spPr>
      </p:sp>
      <p:grpSp>
        <p:nvGrpSpPr>
          <p:cNvPr id="337" name="Google Shape;337;p18"/>
          <p:cNvGrpSpPr/>
          <p:nvPr/>
        </p:nvGrpSpPr>
        <p:grpSpPr>
          <a:xfrm>
            <a:off x="4163025" y="3776200"/>
            <a:ext cx="3092850" cy="2766275"/>
            <a:chOff x="5200" y="3589850"/>
            <a:chExt cx="3092850" cy="2766275"/>
          </a:xfrm>
        </p:grpSpPr>
        <p:sp>
          <p:nvSpPr>
            <p:cNvPr id="338" name="Google Shape;338;p18"/>
            <p:cNvSpPr/>
            <p:nvPr/>
          </p:nvSpPr>
          <p:spPr>
            <a:xfrm>
              <a:off x="5200" y="3589850"/>
              <a:ext cx="3092850" cy="2766275"/>
            </a:xfrm>
            <a:custGeom>
              <a:avLst/>
              <a:gdLst/>
              <a:ahLst/>
              <a:cxnLst/>
              <a:rect l="l" t="t" r="r" b="b"/>
              <a:pathLst>
                <a:path w="123714" h="110651" fill="none" extrusionOk="0">
                  <a:moveTo>
                    <a:pt x="3650" y="8741"/>
                  </a:moveTo>
                  <a:lnTo>
                    <a:pt x="3650" y="8741"/>
                  </a:lnTo>
                  <a:cubicBezTo>
                    <a:pt x="9797" y="7493"/>
                    <a:pt x="16809" y="8261"/>
                    <a:pt x="23052" y="8741"/>
                  </a:cubicBezTo>
                  <a:cubicBezTo>
                    <a:pt x="28815" y="9126"/>
                    <a:pt x="34290" y="9894"/>
                    <a:pt x="40053" y="9126"/>
                  </a:cubicBezTo>
                  <a:cubicBezTo>
                    <a:pt x="46104" y="8165"/>
                    <a:pt x="51867" y="5860"/>
                    <a:pt x="57726" y="4131"/>
                  </a:cubicBezTo>
                  <a:cubicBezTo>
                    <a:pt x="71558" y="1"/>
                    <a:pt x="83756" y="4035"/>
                    <a:pt x="96723" y="9126"/>
                  </a:cubicBezTo>
                  <a:cubicBezTo>
                    <a:pt x="103542" y="11719"/>
                    <a:pt x="103446" y="17194"/>
                    <a:pt x="107192" y="22765"/>
                  </a:cubicBezTo>
                  <a:cubicBezTo>
                    <a:pt x="109017" y="25550"/>
                    <a:pt x="112187" y="27951"/>
                    <a:pt x="113532" y="30929"/>
                  </a:cubicBezTo>
                  <a:cubicBezTo>
                    <a:pt x="115453" y="35347"/>
                    <a:pt x="112667" y="43896"/>
                    <a:pt x="111515" y="48314"/>
                  </a:cubicBezTo>
                  <a:cubicBezTo>
                    <a:pt x="110746" y="51099"/>
                    <a:pt x="109786" y="53981"/>
                    <a:pt x="109594" y="56862"/>
                  </a:cubicBezTo>
                  <a:cubicBezTo>
                    <a:pt x="109209" y="62337"/>
                    <a:pt x="112379" y="65795"/>
                    <a:pt x="115453" y="69829"/>
                  </a:cubicBezTo>
                  <a:cubicBezTo>
                    <a:pt x="118814" y="74248"/>
                    <a:pt x="123713" y="81643"/>
                    <a:pt x="120543" y="87118"/>
                  </a:cubicBezTo>
                  <a:cubicBezTo>
                    <a:pt x="116797" y="93361"/>
                    <a:pt x="111226" y="98260"/>
                    <a:pt x="105752" y="103063"/>
                  </a:cubicBezTo>
                  <a:cubicBezTo>
                    <a:pt x="98932" y="109018"/>
                    <a:pt x="93841" y="110651"/>
                    <a:pt x="85293" y="107577"/>
                  </a:cubicBezTo>
                  <a:cubicBezTo>
                    <a:pt x="76840" y="104503"/>
                    <a:pt x="68292" y="101910"/>
                    <a:pt x="59551" y="99701"/>
                  </a:cubicBezTo>
                  <a:cubicBezTo>
                    <a:pt x="55421" y="98740"/>
                    <a:pt x="55229" y="97780"/>
                    <a:pt x="53404" y="93938"/>
                  </a:cubicBezTo>
                  <a:cubicBezTo>
                    <a:pt x="51675" y="90480"/>
                    <a:pt x="50138" y="87118"/>
                    <a:pt x="48506" y="83660"/>
                  </a:cubicBezTo>
                  <a:cubicBezTo>
                    <a:pt x="45144" y="76457"/>
                    <a:pt x="34386" y="76457"/>
                    <a:pt x="27663" y="74440"/>
                  </a:cubicBezTo>
                  <a:cubicBezTo>
                    <a:pt x="20843" y="72327"/>
                    <a:pt x="14120" y="70309"/>
                    <a:pt x="7300" y="68292"/>
                  </a:cubicBezTo>
                  <a:cubicBezTo>
                    <a:pt x="3170" y="67044"/>
                    <a:pt x="769" y="66083"/>
                    <a:pt x="288" y="61761"/>
                  </a:cubicBezTo>
                  <a:cubicBezTo>
                    <a:pt x="0" y="57919"/>
                    <a:pt x="0" y="54077"/>
                    <a:pt x="0" y="50235"/>
                  </a:cubicBezTo>
                  <a:cubicBezTo>
                    <a:pt x="288" y="36212"/>
                    <a:pt x="1537" y="22380"/>
                    <a:pt x="3650" y="8741"/>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8"/>
            <p:cNvSpPr/>
            <p:nvPr/>
          </p:nvSpPr>
          <p:spPr>
            <a:xfrm>
              <a:off x="209300" y="3726725"/>
              <a:ext cx="2732650" cy="2494925"/>
            </a:xfrm>
            <a:custGeom>
              <a:avLst/>
              <a:gdLst/>
              <a:ahLst/>
              <a:cxnLst/>
              <a:rect l="l" t="t" r="r" b="b"/>
              <a:pathLst>
                <a:path w="109306" h="99797" fill="none" extrusionOk="0">
                  <a:moveTo>
                    <a:pt x="51579" y="3651"/>
                  </a:moveTo>
                  <a:cubicBezTo>
                    <a:pt x="63874" y="1"/>
                    <a:pt x="74728" y="3651"/>
                    <a:pt x="86446" y="8165"/>
                  </a:cubicBezTo>
                  <a:cubicBezTo>
                    <a:pt x="92497" y="10566"/>
                    <a:pt x="92401" y="15465"/>
                    <a:pt x="95667" y="20459"/>
                  </a:cubicBezTo>
                  <a:cubicBezTo>
                    <a:pt x="97299" y="22957"/>
                    <a:pt x="100181" y="25070"/>
                    <a:pt x="101430" y="27855"/>
                  </a:cubicBezTo>
                  <a:cubicBezTo>
                    <a:pt x="102870" y="31217"/>
                    <a:pt x="101430" y="37076"/>
                    <a:pt x="100373" y="41398"/>
                  </a:cubicBezTo>
                  <a:cubicBezTo>
                    <a:pt x="100085" y="42263"/>
                    <a:pt x="99797" y="43127"/>
                    <a:pt x="99701" y="43799"/>
                  </a:cubicBezTo>
                  <a:cubicBezTo>
                    <a:pt x="99028" y="46393"/>
                    <a:pt x="98260" y="48986"/>
                    <a:pt x="98068" y="51676"/>
                  </a:cubicBezTo>
                  <a:cubicBezTo>
                    <a:pt x="97684" y="56670"/>
                    <a:pt x="100469" y="59648"/>
                    <a:pt x="103351" y="63490"/>
                  </a:cubicBezTo>
                  <a:cubicBezTo>
                    <a:pt x="104599" y="65315"/>
                    <a:pt x="106328" y="67716"/>
                    <a:pt x="107385" y="70213"/>
                  </a:cubicBezTo>
                  <a:cubicBezTo>
                    <a:pt x="108729" y="73287"/>
                    <a:pt x="109306" y="76457"/>
                    <a:pt x="107769" y="79242"/>
                  </a:cubicBezTo>
                  <a:cubicBezTo>
                    <a:pt x="106616" y="81259"/>
                    <a:pt x="105272" y="83084"/>
                    <a:pt x="103831" y="84909"/>
                  </a:cubicBezTo>
                  <a:cubicBezTo>
                    <a:pt x="101045" y="88175"/>
                    <a:pt x="97780" y="91056"/>
                    <a:pt x="94706" y="93938"/>
                  </a:cubicBezTo>
                  <a:cubicBezTo>
                    <a:pt x="92977" y="95378"/>
                    <a:pt x="91344" y="96531"/>
                    <a:pt x="89904" y="97395"/>
                  </a:cubicBezTo>
                  <a:cubicBezTo>
                    <a:pt x="85773" y="99701"/>
                    <a:pt x="81931" y="99797"/>
                    <a:pt x="76360" y="97876"/>
                  </a:cubicBezTo>
                  <a:cubicBezTo>
                    <a:pt x="68772" y="95090"/>
                    <a:pt x="60992" y="92785"/>
                    <a:pt x="53116" y="90768"/>
                  </a:cubicBezTo>
                  <a:cubicBezTo>
                    <a:pt x="49562" y="89807"/>
                    <a:pt x="49274" y="88943"/>
                    <a:pt x="47641" y="85581"/>
                  </a:cubicBezTo>
                  <a:cubicBezTo>
                    <a:pt x="46585" y="83372"/>
                    <a:pt x="45432" y="81067"/>
                    <a:pt x="44280" y="78762"/>
                  </a:cubicBezTo>
                  <a:cubicBezTo>
                    <a:pt x="43895" y="77897"/>
                    <a:pt x="43511" y="77225"/>
                    <a:pt x="43223" y="76360"/>
                  </a:cubicBezTo>
                  <a:cubicBezTo>
                    <a:pt x="40053" y="70021"/>
                    <a:pt x="30544" y="69925"/>
                    <a:pt x="24589" y="68100"/>
                  </a:cubicBezTo>
                  <a:cubicBezTo>
                    <a:pt x="23725" y="67812"/>
                    <a:pt x="23149" y="67620"/>
                    <a:pt x="22284" y="67332"/>
                  </a:cubicBezTo>
                  <a:cubicBezTo>
                    <a:pt x="17097" y="65699"/>
                    <a:pt x="11719" y="63874"/>
                    <a:pt x="6436" y="62145"/>
                  </a:cubicBezTo>
                  <a:cubicBezTo>
                    <a:pt x="2882" y="60992"/>
                    <a:pt x="673" y="60128"/>
                    <a:pt x="289" y="56190"/>
                  </a:cubicBezTo>
                  <a:cubicBezTo>
                    <a:pt x="0" y="52732"/>
                    <a:pt x="0" y="49082"/>
                    <a:pt x="96" y="45624"/>
                  </a:cubicBezTo>
                  <a:cubicBezTo>
                    <a:pt x="192" y="39861"/>
                    <a:pt x="577" y="34098"/>
                    <a:pt x="961" y="28335"/>
                  </a:cubicBezTo>
                  <a:cubicBezTo>
                    <a:pt x="1249" y="24013"/>
                    <a:pt x="1729" y="19691"/>
                    <a:pt x="2210" y="15465"/>
                  </a:cubicBezTo>
                  <a:cubicBezTo>
                    <a:pt x="2594" y="12967"/>
                    <a:pt x="2882" y="10470"/>
                    <a:pt x="3362" y="8069"/>
                  </a:cubicBezTo>
                  <a:cubicBezTo>
                    <a:pt x="8357" y="6916"/>
                    <a:pt x="14216" y="7589"/>
                    <a:pt x="19499" y="7877"/>
                  </a:cubicBezTo>
                  <a:cubicBezTo>
                    <a:pt x="19883" y="7877"/>
                    <a:pt x="20267" y="7877"/>
                    <a:pt x="20651" y="8069"/>
                  </a:cubicBezTo>
                  <a:cubicBezTo>
                    <a:pt x="25742" y="8357"/>
                    <a:pt x="30737" y="9125"/>
                    <a:pt x="36019" y="8261"/>
                  </a:cubicBezTo>
                  <a:cubicBezTo>
                    <a:pt x="41110" y="7204"/>
                    <a:pt x="46297" y="5187"/>
                    <a:pt x="51579" y="3651"/>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8"/>
            <p:cNvSpPr/>
            <p:nvPr/>
          </p:nvSpPr>
          <p:spPr>
            <a:xfrm>
              <a:off x="399000" y="3861200"/>
              <a:ext cx="2420500" cy="2245200"/>
            </a:xfrm>
            <a:custGeom>
              <a:avLst/>
              <a:gdLst/>
              <a:ahLst/>
              <a:cxnLst/>
              <a:rect l="l" t="t" r="r" b="b"/>
              <a:pathLst>
                <a:path w="96820" h="89808" fill="none" extrusionOk="0">
                  <a:moveTo>
                    <a:pt x="46009" y="3170"/>
                  </a:moveTo>
                  <a:cubicBezTo>
                    <a:pt x="56862" y="0"/>
                    <a:pt x="66467" y="3266"/>
                    <a:pt x="76553" y="7204"/>
                  </a:cubicBezTo>
                  <a:cubicBezTo>
                    <a:pt x="81931" y="9413"/>
                    <a:pt x="81835" y="13736"/>
                    <a:pt x="84717" y="18058"/>
                  </a:cubicBezTo>
                  <a:cubicBezTo>
                    <a:pt x="86158" y="20363"/>
                    <a:pt x="88655" y="22380"/>
                    <a:pt x="89711" y="24781"/>
                  </a:cubicBezTo>
                  <a:cubicBezTo>
                    <a:pt x="91056" y="27855"/>
                    <a:pt x="89808" y="33138"/>
                    <a:pt x="88847" y="36980"/>
                  </a:cubicBezTo>
                  <a:cubicBezTo>
                    <a:pt x="88655" y="37748"/>
                    <a:pt x="88559" y="38420"/>
                    <a:pt x="88367" y="39189"/>
                  </a:cubicBezTo>
                  <a:cubicBezTo>
                    <a:pt x="87790" y="41494"/>
                    <a:pt x="87118" y="43895"/>
                    <a:pt x="86926" y="46297"/>
                  </a:cubicBezTo>
                  <a:cubicBezTo>
                    <a:pt x="86638" y="50811"/>
                    <a:pt x="89135" y="53596"/>
                    <a:pt x="91536" y="56958"/>
                  </a:cubicBezTo>
                  <a:cubicBezTo>
                    <a:pt x="92689" y="58591"/>
                    <a:pt x="94130" y="60800"/>
                    <a:pt x="95090" y="63105"/>
                  </a:cubicBezTo>
                  <a:cubicBezTo>
                    <a:pt x="96339" y="65795"/>
                    <a:pt x="96819" y="68676"/>
                    <a:pt x="95474" y="71270"/>
                  </a:cubicBezTo>
                  <a:cubicBezTo>
                    <a:pt x="94514" y="72999"/>
                    <a:pt x="93361" y="74727"/>
                    <a:pt x="92017" y="76360"/>
                  </a:cubicBezTo>
                  <a:cubicBezTo>
                    <a:pt x="89615" y="79434"/>
                    <a:pt x="86830" y="82027"/>
                    <a:pt x="84044" y="84525"/>
                  </a:cubicBezTo>
                  <a:cubicBezTo>
                    <a:pt x="82604" y="85869"/>
                    <a:pt x="81067" y="86926"/>
                    <a:pt x="79722" y="87694"/>
                  </a:cubicBezTo>
                  <a:cubicBezTo>
                    <a:pt x="76168" y="89615"/>
                    <a:pt x="72711" y="89807"/>
                    <a:pt x="67716" y="88078"/>
                  </a:cubicBezTo>
                  <a:cubicBezTo>
                    <a:pt x="60992" y="85677"/>
                    <a:pt x="54077" y="83564"/>
                    <a:pt x="47065" y="81835"/>
                  </a:cubicBezTo>
                  <a:cubicBezTo>
                    <a:pt x="43895" y="80971"/>
                    <a:pt x="43607" y="80202"/>
                    <a:pt x="42167" y="77225"/>
                  </a:cubicBezTo>
                  <a:cubicBezTo>
                    <a:pt x="41206" y="75208"/>
                    <a:pt x="40149" y="73191"/>
                    <a:pt x="39189" y="71270"/>
                  </a:cubicBezTo>
                  <a:cubicBezTo>
                    <a:pt x="38805" y="70501"/>
                    <a:pt x="38421" y="69925"/>
                    <a:pt x="38132" y="69157"/>
                  </a:cubicBezTo>
                  <a:cubicBezTo>
                    <a:pt x="35347" y="63586"/>
                    <a:pt x="26894" y="63394"/>
                    <a:pt x="21516" y="61857"/>
                  </a:cubicBezTo>
                  <a:cubicBezTo>
                    <a:pt x="20843" y="61665"/>
                    <a:pt x="20171" y="61473"/>
                    <a:pt x="19499" y="61280"/>
                  </a:cubicBezTo>
                  <a:cubicBezTo>
                    <a:pt x="15080" y="59744"/>
                    <a:pt x="10278" y="57919"/>
                    <a:pt x="5667" y="56190"/>
                  </a:cubicBezTo>
                  <a:cubicBezTo>
                    <a:pt x="2594" y="55133"/>
                    <a:pt x="673" y="54269"/>
                    <a:pt x="289" y="50715"/>
                  </a:cubicBezTo>
                  <a:cubicBezTo>
                    <a:pt x="0" y="47545"/>
                    <a:pt x="0" y="44376"/>
                    <a:pt x="0" y="41206"/>
                  </a:cubicBezTo>
                  <a:cubicBezTo>
                    <a:pt x="192" y="36019"/>
                    <a:pt x="481" y="30736"/>
                    <a:pt x="865" y="25646"/>
                  </a:cubicBezTo>
                  <a:cubicBezTo>
                    <a:pt x="1249" y="21804"/>
                    <a:pt x="1633" y="17770"/>
                    <a:pt x="2113" y="13928"/>
                  </a:cubicBezTo>
                  <a:cubicBezTo>
                    <a:pt x="2306" y="11815"/>
                    <a:pt x="2690" y="9413"/>
                    <a:pt x="3074" y="7204"/>
                  </a:cubicBezTo>
                  <a:cubicBezTo>
                    <a:pt x="7492" y="6244"/>
                    <a:pt x="12679" y="6724"/>
                    <a:pt x="17289" y="7012"/>
                  </a:cubicBezTo>
                  <a:cubicBezTo>
                    <a:pt x="17674" y="7012"/>
                    <a:pt x="18058" y="7012"/>
                    <a:pt x="18250" y="7108"/>
                  </a:cubicBezTo>
                  <a:cubicBezTo>
                    <a:pt x="22860" y="7396"/>
                    <a:pt x="27279" y="7973"/>
                    <a:pt x="31889" y="7204"/>
                  </a:cubicBezTo>
                  <a:cubicBezTo>
                    <a:pt x="36788" y="6436"/>
                    <a:pt x="41302" y="4611"/>
                    <a:pt x="46009" y="3170"/>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8"/>
            <p:cNvSpPr/>
            <p:nvPr/>
          </p:nvSpPr>
          <p:spPr>
            <a:xfrm>
              <a:off x="595900" y="4000475"/>
              <a:ext cx="2093925" cy="2000275"/>
            </a:xfrm>
            <a:custGeom>
              <a:avLst/>
              <a:gdLst/>
              <a:ahLst/>
              <a:cxnLst/>
              <a:rect l="l" t="t" r="r" b="b"/>
              <a:pathLst>
                <a:path w="83757" h="80011" fill="none" extrusionOk="0">
                  <a:moveTo>
                    <a:pt x="40054" y="2594"/>
                  </a:moveTo>
                  <a:cubicBezTo>
                    <a:pt x="49370" y="0"/>
                    <a:pt x="57631" y="2882"/>
                    <a:pt x="66371" y="6340"/>
                  </a:cubicBezTo>
                  <a:cubicBezTo>
                    <a:pt x="70886" y="8165"/>
                    <a:pt x="70886" y="11911"/>
                    <a:pt x="73287" y="15753"/>
                  </a:cubicBezTo>
                  <a:cubicBezTo>
                    <a:pt x="74632" y="17770"/>
                    <a:pt x="76649" y="19499"/>
                    <a:pt x="77609" y="21804"/>
                  </a:cubicBezTo>
                  <a:cubicBezTo>
                    <a:pt x="78762" y="24589"/>
                    <a:pt x="77801" y="29296"/>
                    <a:pt x="76937" y="32753"/>
                  </a:cubicBezTo>
                  <a:cubicBezTo>
                    <a:pt x="76841" y="33426"/>
                    <a:pt x="76553" y="34098"/>
                    <a:pt x="76457" y="34674"/>
                  </a:cubicBezTo>
                  <a:cubicBezTo>
                    <a:pt x="75976" y="36691"/>
                    <a:pt x="75400" y="38709"/>
                    <a:pt x="75208" y="40918"/>
                  </a:cubicBezTo>
                  <a:cubicBezTo>
                    <a:pt x="75016" y="44952"/>
                    <a:pt x="77129" y="47353"/>
                    <a:pt x="79242" y="50523"/>
                  </a:cubicBezTo>
                  <a:cubicBezTo>
                    <a:pt x="80203" y="52060"/>
                    <a:pt x="81355" y="53981"/>
                    <a:pt x="82316" y="55998"/>
                  </a:cubicBezTo>
                  <a:cubicBezTo>
                    <a:pt x="83276" y="58399"/>
                    <a:pt x="83756" y="61088"/>
                    <a:pt x="82700" y="63393"/>
                  </a:cubicBezTo>
                  <a:cubicBezTo>
                    <a:pt x="81835" y="65026"/>
                    <a:pt x="80779" y="66467"/>
                    <a:pt x="79722" y="68004"/>
                  </a:cubicBezTo>
                  <a:cubicBezTo>
                    <a:pt x="77609" y="70789"/>
                    <a:pt x="75208" y="73094"/>
                    <a:pt x="72999" y="75496"/>
                  </a:cubicBezTo>
                  <a:cubicBezTo>
                    <a:pt x="71750" y="76552"/>
                    <a:pt x="70309" y="77513"/>
                    <a:pt x="69253" y="78281"/>
                  </a:cubicBezTo>
                  <a:cubicBezTo>
                    <a:pt x="66083" y="79914"/>
                    <a:pt x="63010" y="80010"/>
                    <a:pt x="58783" y="78473"/>
                  </a:cubicBezTo>
                  <a:cubicBezTo>
                    <a:pt x="52924" y="76456"/>
                    <a:pt x="46873" y="74631"/>
                    <a:pt x="40822" y="73094"/>
                  </a:cubicBezTo>
                  <a:cubicBezTo>
                    <a:pt x="38036" y="72326"/>
                    <a:pt x="37748" y="71750"/>
                    <a:pt x="36500" y="69156"/>
                  </a:cubicBezTo>
                  <a:cubicBezTo>
                    <a:pt x="35635" y="67331"/>
                    <a:pt x="34675" y="65603"/>
                    <a:pt x="33810" y="63970"/>
                  </a:cubicBezTo>
                  <a:cubicBezTo>
                    <a:pt x="33426" y="63393"/>
                    <a:pt x="33234" y="62721"/>
                    <a:pt x="32850" y="62145"/>
                  </a:cubicBezTo>
                  <a:cubicBezTo>
                    <a:pt x="30352" y="57246"/>
                    <a:pt x="23149" y="57246"/>
                    <a:pt x="18346" y="55805"/>
                  </a:cubicBezTo>
                  <a:cubicBezTo>
                    <a:pt x="17578" y="55517"/>
                    <a:pt x="17290" y="55517"/>
                    <a:pt x="16521" y="55229"/>
                  </a:cubicBezTo>
                  <a:cubicBezTo>
                    <a:pt x="12775" y="53788"/>
                    <a:pt x="8645" y="51867"/>
                    <a:pt x="4803" y="50427"/>
                  </a:cubicBezTo>
                  <a:cubicBezTo>
                    <a:pt x="2018" y="49274"/>
                    <a:pt x="481" y="48506"/>
                    <a:pt x="193" y="45336"/>
                  </a:cubicBezTo>
                  <a:cubicBezTo>
                    <a:pt x="1" y="42551"/>
                    <a:pt x="1" y="39669"/>
                    <a:pt x="97" y="36788"/>
                  </a:cubicBezTo>
                  <a:cubicBezTo>
                    <a:pt x="193" y="32177"/>
                    <a:pt x="577" y="27567"/>
                    <a:pt x="961" y="22860"/>
                  </a:cubicBezTo>
                  <a:cubicBezTo>
                    <a:pt x="1153" y="19402"/>
                    <a:pt x="1537" y="15945"/>
                    <a:pt x="1922" y="12583"/>
                  </a:cubicBezTo>
                  <a:cubicBezTo>
                    <a:pt x="2114" y="10662"/>
                    <a:pt x="2402" y="8453"/>
                    <a:pt x="2594" y="6532"/>
                  </a:cubicBezTo>
                  <a:cubicBezTo>
                    <a:pt x="6436" y="5763"/>
                    <a:pt x="11046" y="6052"/>
                    <a:pt x="15080" y="6244"/>
                  </a:cubicBezTo>
                  <a:lnTo>
                    <a:pt x="15945" y="6244"/>
                  </a:lnTo>
                  <a:cubicBezTo>
                    <a:pt x="19883" y="6436"/>
                    <a:pt x="23725" y="6916"/>
                    <a:pt x="27663" y="6244"/>
                  </a:cubicBezTo>
                  <a:cubicBezTo>
                    <a:pt x="32081" y="5379"/>
                    <a:pt x="36115" y="3842"/>
                    <a:pt x="40054" y="2594"/>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8"/>
            <p:cNvSpPr/>
            <p:nvPr/>
          </p:nvSpPr>
          <p:spPr>
            <a:xfrm>
              <a:off x="797600" y="4134950"/>
              <a:ext cx="1769750" cy="1748125"/>
            </a:xfrm>
            <a:custGeom>
              <a:avLst/>
              <a:gdLst/>
              <a:ahLst/>
              <a:cxnLst/>
              <a:rect l="l" t="t" r="r" b="b"/>
              <a:pathLst>
                <a:path w="70790" h="69925" fill="none" extrusionOk="0">
                  <a:moveTo>
                    <a:pt x="34099" y="2209"/>
                  </a:moveTo>
                  <a:cubicBezTo>
                    <a:pt x="41879" y="0"/>
                    <a:pt x="48794" y="2401"/>
                    <a:pt x="56190" y="5379"/>
                  </a:cubicBezTo>
                  <a:cubicBezTo>
                    <a:pt x="60032" y="7012"/>
                    <a:pt x="60032" y="10085"/>
                    <a:pt x="62049" y="13351"/>
                  </a:cubicBezTo>
                  <a:cubicBezTo>
                    <a:pt x="63106" y="15176"/>
                    <a:pt x="64931" y="16809"/>
                    <a:pt x="65603" y="18730"/>
                  </a:cubicBezTo>
                  <a:cubicBezTo>
                    <a:pt x="66564" y="21227"/>
                    <a:pt x="65795" y="25261"/>
                    <a:pt x="65123" y="28335"/>
                  </a:cubicBezTo>
                  <a:cubicBezTo>
                    <a:pt x="65027" y="28911"/>
                    <a:pt x="64931" y="29584"/>
                    <a:pt x="64835" y="30064"/>
                  </a:cubicBezTo>
                  <a:cubicBezTo>
                    <a:pt x="64451" y="31793"/>
                    <a:pt x="63970" y="33618"/>
                    <a:pt x="63874" y="35539"/>
                  </a:cubicBezTo>
                  <a:cubicBezTo>
                    <a:pt x="63586" y="38997"/>
                    <a:pt x="65411" y="41302"/>
                    <a:pt x="67044" y="44087"/>
                  </a:cubicBezTo>
                  <a:cubicBezTo>
                    <a:pt x="67908" y="45336"/>
                    <a:pt x="68869" y="47161"/>
                    <a:pt x="69637" y="48890"/>
                  </a:cubicBezTo>
                  <a:cubicBezTo>
                    <a:pt x="70406" y="51003"/>
                    <a:pt x="70790" y="53308"/>
                    <a:pt x="69829" y="55229"/>
                  </a:cubicBezTo>
                  <a:cubicBezTo>
                    <a:pt x="69157" y="56670"/>
                    <a:pt x="68293" y="58014"/>
                    <a:pt x="67332" y="59359"/>
                  </a:cubicBezTo>
                  <a:cubicBezTo>
                    <a:pt x="65507" y="61760"/>
                    <a:pt x="63682" y="63873"/>
                    <a:pt x="61761" y="66083"/>
                  </a:cubicBezTo>
                  <a:cubicBezTo>
                    <a:pt x="60801" y="67043"/>
                    <a:pt x="59552" y="67812"/>
                    <a:pt x="58688" y="68484"/>
                  </a:cubicBezTo>
                  <a:cubicBezTo>
                    <a:pt x="55902" y="69733"/>
                    <a:pt x="53405" y="69925"/>
                    <a:pt x="49659" y="68580"/>
                  </a:cubicBezTo>
                  <a:cubicBezTo>
                    <a:pt x="44664" y="66755"/>
                    <a:pt x="39477" y="65218"/>
                    <a:pt x="34291" y="63873"/>
                  </a:cubicBezTo>
                  <a:cubicBezTo>
                    <a:pt x="31889" y="63297"/>
                    <a:pt x="31697" y="62721"/>
                    <a:pt x="30545" y="60608"/>
                  </a:cubicBezTo>
                  <a:cubicBezTo>
                    <a:pt x="29872" y="59167"/>
                    <a:pt x="29008" y="57726"/>
                    <a:pt x="28336" y="56189"/>
                  </a:cubicBezTo>
                  <a:cubicBezTo>
                    <a:pt x="28047" y="55709"/>
                    <a:pt x="27855" y="55229"/>
                    <a:pt x="27471" y="54653"/>
                  </a:cubicBezTo>
                  <a:cubicBezTo>
                    <a:pt x="25262" y="50523"/>
                    <a:pt x="19019" y="50426"/>
                    <a:pt x="15081" y="49274"/>
                  </a:cubicBezTo>
                  <a:cubicBezTo>
                    <a:pt x="14504" y="48986"/>
                    <a:pt x="14120" y="48986"/>
                    <a:pt x="13544" y="48602"/>
                  </a:cubicBezTo>
                  <a:cubicBezTo>
                    <a:pt x="10566" y="47353"/>
                    <a:pt x="7012" y="45432"/>
                    <a:pt x="3843" y="43991"/>
                  </a:cubicBezTo>
                  <a:cubicBezTo>
                    <a:pt x="1538" y="42935"/>
                    <a:pt x="193" y="42166"/>
                    <a:pt x="97" y="39381"/>
                  </a:cubicBezTo>
                  <a:cubicBezTo>
                    <a:pt x="1" y="36883"/>
                    <a:pt x="1" y="34482"/>
                    <a:pt x="97" y="31985"/>
                  </a:cubicBezTo>
                  <a:cubicBezTo>
                    <a:pt x="193" y="27855"/>
                    <a:pt x="577" y="23917"/>
                    <a:pt x="961" y="19786"/>
                  </a:cubicBezTo>
                  <a:cubicBezTo>
                    <a:pt x="1153" y="16809"/>
                    <a:pt x="1442" y="13831"/>
                    <a:pt x="1730" y="10662"/>
                  </a:cubicBezTo>
                  <a:cubicBezTo>
                    <a:pt x="2018" y="9029"/>
                    <a:pt x="2114" y="7108"/>
                    <a:pt x="2402" y="5379"/>
                  </a:cubicBezTo>
                  <a:cubicBezTo>
                    <a:pt x="5572" y="4611"/>
                    <a:pt x="9414" y="4899"/>
                    <a:pt x="12968" y="5091"/>
                  </a:cubicBezTo>
                  <a:lnTo>
                    <a:pt x="13640" y="5091"/>
                  </a:lnTo>
                  <a:cubicBezTo>
                    <a:pt x="17002" y="5187"/>
                    <a:pt x="20267" y="5571"/>
                    <a:pt x="23725" y="4899"/>
                  </a:cubicBezTo>
                  <a:cubicBezTo>
                    <a:pt x="27183" y="4611"/>
                    <a:pt x="30545" y="3266"/>
                    <a:pt x="34099" y="2209"/>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8"/>
            <p:cNvSpPr/>
            <p:nvPr/>
          </p:nvSpPr>
          <p:spPr>
            <a:xfrm>
              <a:off x="989700" y="4276625"/>
              <a:ext cx="1455200" cy="1498400"/>
            </a:xfrm>
            <a:custGeom>
              <a:avLst/>
              <a:gdLst/>
              <a:ahLst/>
              <a:cxnLst/>
              <a:rect l="l" t="t" r="r" b="b"/>
              <a:pathLst>
                <a:path w="58208" h="59936" fill="none" extrusionOk="0">
                  <a:moveTo>
                    <a:pt x="28432" y="1537"/>
                  </a:moveTo>
                  <a:cubicBezTo>
                    <a:pt x="34675" y="0"/>
                    <a:pt x="40342" y="1921"/>
                    <a:pt x="46201" y="4418"/>
                  </a:cubicBezTo>
                  <a:cubicBezTo>
                    <a:pt x="49275" y="5763"/>
                    <a:pt x="49467" y="8260"/>
                    <a:pt x="50908" y="10950"/>
                  </a:cubicBezTo>
                  <a:cubicBezTo>
                    <a:pt x="51868" y="12487"/>
                    <a:pt x="53117" y="13927"/>
                    <a:pt x="53789" y="15752"/>
                  </a:cubicBezTo>
                  <a:cubicBezTo>
                    <a:pt x="54557" y="17865"/>
                    <a:pt x="53981" y="21323"/>
                    <a:pt x="53501" y="24013"/>
                  </a:cubicBezTo>
                  <a:cubicBezTo>
                    <a:pt x="53405" y="24493"/>
                    <a:pt x="53309" y="24973"/>
                    <a:pt x="53309" y="25453"/>
                  </a:cubicBezTo>
                  <a:cubicBezTo>
                    <a:pt x="53021" y="26990"/>
                    <a:pt x="52540" y="28527"/>
                    <a:pt x="52540" y="30256"/>
                  </a:cubicBezTo>
                  <a:cubicBezTo>
                    <a:pt x="52444" y="33233"/>
                    <a:pt x="53885" y="35251"/>
                    <a:pt x="55230" y="37652"/>
                  </a:cubicBezTo>
                  <a:cubicBezTo>
                    <a:pt x="55902" y="38900"/>
                    <a:pt x="56671" y="40341"/>
                    <a:pt x="57247" y="41878"/>
                  </a:cubicBezTo>
                  <a:cubicBezTo>
                    <a:pt x="57919" y="43799"/>
                    <a:pt x="58207" y="45720"/>
                    <a:pt x="57439" y="47449"/>
                  </a:cubicBezTo>
                  <a:cubicBezTo>
                    <a:pt x="56863" y="48698"/>
                    <a:pt x="56190" y="49850"/>
                    <a:pt x="55422" y="51003"/>
                  </a:cubicBezTo>
                  <a:cubicBezTo>
                    <a:pt x="53981" y="53212"/>
                    <a:pt x="52540" y="54941"/>
                    <a:pt x="51100" y="56862"/>
                  </a:cubicBezTo>
                  <a:cubicBezTo>
                    <a:pt x="50235" y="57630"/>
                    <a:pt x="49179" y="58495"/>
                    <a:pt x="48506" y="58783"/>
                  </a:cubicBezTo>
                  <a:cubicBezTo>
                    <a:pt x="46201" y="59935"/>
                    <a:pt x="43992" y="59935"/>
                    <a:pt x="41014" y="58975"/>
                  </a:cubicBezTo>
                  <a:cubicBezTo>
                    <a:pt x="36788" y="57534"/>
                    <a:pt x="32466" y="56189"/>
                    <a:pt x="28144" y="55133"/>
                  </a:cubicBezTo>
                  <a:cubicBezTo>
                    <a:pt x="26223" y="54653"/>
                    <a:pt x="26030" y="54172"/>
                    <a:pt x="25070" y="52443"/>
                  </a:cubicBezTo>
                  <a:cubicBezTo>
                    <a:pt x="24302" y="51291"/>
                    <a:pt x="23725" y="50042"/>
                    <a:pt x="23053" y="48890"/>
                  </a:cubicBezTo>
                  <a:cubicBezTo>
                    <a:pt x="22765" y="48505"/>
                    <a:pt x="22573" y="48025"/>
                    <a:pt x="22284" y="47641"/>
                  </a:cubicBezTo>
                  <a:cubicBezTo>
                    <a:pt x="20363" y="44279"/>
                    <a:pt x="15369" y="44183"/>
                    <a:pt x="12007" y="43127"/>
                  </a:cubicBezTo>
                  <a:cubicBezTo>
                    <a:pt x="11335" y="42838"/>
                    <a:pt x="11239" y="42935"/>
                    <a:pt x="10662" y="42550"/>
                  </a:cubicBezTo>
                  <a:cubicBezTo>
                    <a:pt x="8453" y="41398"/>
                    <a:pt x="5476" y="39477"/>
                    <a:pt x="2978" y="38132"/>
                  </a:cubicBezTo>
                  <a:cubicBezTo>
                    <a:pt x="1153" y="37172"/>
                    <a:pt x="193" y="36499"/>
                    <a:pt x="97" y="34098"/>
                  </a:cubicBezTo>
                  <a:cubicBezTo>
                    <a:pt x="1" y="31889"/>
                    <a:pt x="97" y="29776"/>
                    <a:pt x="97" y="27566"/>
                  </a:cubicBezTo>
                  <a:cubicBezTo>
                    <a:pt x="193" y="24109"/>
                    <a:pt x="577" y="20651"/>
                    <a:pt x="769" y="17193"/>
                  </a:cubicBezTo>
                  <a:cubicBezTo>
                    <a:pt x="1057" y="14504"/>
                    <a:pt x="1153" y="12006"/>
                    <a:pt x="1538" y="9317"/>
                  </a:cubicBezTo>
                  <a:cubicBezTo>
                    <a:pt x="1634" y="7876"/>
                    <a:pt x="1730" y="6243"/>
                    <a:pt x="2018" y="4803"/>
                  </a:cubicBezTo>
                  <a:cubicBezTo>
                    <a:pt x="4611" y="4034"/>
                    <a:pt x="7877" y="4130"/>
                    <a:pt x="10662" y="4322"/>
                  </a:cubicBezTo>
                  <a:lnTo>
                    <a:pt x="11239" y="4322"/>
                  </a:lnTo>
                  <a:cubicBezTo>
                    <a:pt x="14024" y="4322"/>
                    <a:pt x="16810" y="4514"/>
                    <a:pt x="19499" y="4034"/>
                  </a:cubicBezTo>
                  <a:cubicBezTo>
                    <a:pt x="22765" y="3458"/>
                    <a:pt x="25550" y="2401"/>
                    <a:pt x="28432" y="1537"/>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8"/>
            <p:cNvSpPr/>
            <p:nvPr/>
          </p:nvSpPr>
          <p:spPr>
            <a:xfrm>
              <a:off x="1189000" y="4411075"/>
              <a:ext cx="1138225" cy="1246275"/>
            </a:xfrm>
            <a:custGeom>
              <a:avLst/>
              <a:gdLst/>
              <a:ahLst/>
              <a:cxnLst/>
              <a:rect l="l" t="t" r="r" b="b"/>
              <a:pathLst>
                <a:path w="45529" h="49851" fill="none" extrusionOk="0">
                  <a:moveTo>
                    <a:pt x="22477" y="1057"/>
                  </a:moveTo>
                  <a:cubicBezTo>
                    <a:pt x="27279" y="1"/>
                    <a:pt x="31602" y="1538"/>
                    <a:pt x="36020" y="3459"/>
                  </a:cubicBezTo>
                  <a:cubicBezTo>
                    <a:pt x="38421" y="4611"/>
                    <a:pt x="38613" y="6340"/>
                    <a:pt x="39670" y="8357"/>
                  </a:cubicBezTo>
                  <a:cubicBezTo>
                    <a:pt x="40342" y="9702"/>
                    <a:pt x="41495" y="11047"/>
                    <a:pt x="41975" y="12487"/>
                  </a:cubicBezTo>
                  <a:cubicBezTo>
                    <a:pt x="42551" y="14408"/>
                    <a:pt x="42167" y="17194"/>
                    <a:pt x="41975" y="19499"/>
                  </a:cubicBezTo>
                  <a:cubicBezTo>
                    <a:pt x="41975" y="19979"/>
                    <a:pt x="41783" y="20267"/>
                    <a:pt x="41783" y="20652"/>
                  </a:cubicBezTo>
                  <a:cubicBezTo>
                    <a:pt x="41591" y="21996"/>
                    <a:pt x="41303" y="23341"/>
                    <a:pt x="41303" y="24590"/>
                  </a:cubicBezTo>
                  <a:cubicBezTo>
                    <a:pt x="41207" y="27183"/>
                    <a:pt x="42263" y="28816"/>
                    <a:pt x="43224" y="30833"/>
                  </a:cubicBezTo>
                  <a:cubicBezTo>
                    <a:pt x="43704" y="31986"/>
                    <a:pt x="44376" y="33138"/>
                    <a:pt x="44857" y="34483"/>
                  </a:cubicBezTo>
                  <a:cubicBezTo>
                    <a:pt x="45337" y="36020"/>
                    <a:pt x="45529" y="37749"/>
                    <a:pt x="44953" y="39189"/>
                  </a:cubicBezTo>
                  <a:cubicBezTo>
                    <a:pt x="44472" y="40246"/>
                    <a:pt x="43992" y="41206"/>
                    <a:pt x="43416" y="42263"/>
                  </a:cubicBezTo>
                  <a:cubicBezTo>
                    <a:pt x="42263" y="44184"/>
                    <a:pt x="41207" y="45721"/>
                    <a:pt x="40246" y="47450"/>
                  </a:cubicBezTo>
                  <a:cubicBezTo>
                    <a:pt x="39670" y="48026"/>
                    <a:pt x="38709" y="48602"/>
                    <a:pt x="38229" y="48986"/>
                  </a:cubicBezTo>
                  <a:cubicBezTo>
                    <a:pt x="36404" y="49851"/>
                    <a:pt x="34579" y="49851"/>
                    <a:pt x="32370" y="48986"/>
                  </a:cubicBezTo>
                  <a:cubicBezTo>
                    <a:pt x="29008" y="47930"/>
                    <a:pt x="25646" y="46873"/>
                    <a:pt x="22093" y="45913"/>
                  </a:cubicBezTo>
                  <a:cubicBezTo>
                    <a:pt x="20556" y="45529"/>
                    <a:pt x="20364" y="45144"/>
                    <a:pt x="19595" y="43800"/>
                  </a:cubicBezTo>
                  <a:cubicBezTo>
                    <a:pt x="19019" y="42839"/>
                    <a:pt x="18539" y="42071"/>
                    <a:pt x="17962" y="41110"/>
                  </a:cubicBezTo>
                  <a:cubicBezTo>
                    <a:pt x="17674" y="40726"/>
                    <a:pt x="17578" y="40438"/>
                    <a:pt x="17290" y="40150"/>
                  </a:cubicBezTo>
                  <a:cubicBezTo>
                    <a:pt x="15753" y="37557"/>
                    <a:pt x="11815" y="37364"/>
                    <a:pt x="9030" y="36500"/>
                  </a:cubicBezTo>
                  <a:cubicBezTo>
                    <a:pt x="8453" y="36404"/>
                    <a:pt x="8549" y="36404"/>
                    <a:pt x="7973" y="36020"/>
                  </a:cubicBezTo>
                  <a:cubicBezTo>
                    <a:pt x="6532" y="35059"/>
                    <a:pt x="4131" y="32946"/>
                    <a:pt x="2306" y="31697"/>
                  </a:cubicBezTo>
                  <a:cubicBezTo>
                    <a:pt x="961" y="30833"/>
                    <a:pt x="289" y="30065"/>
                    <a:pt x="193" y="28240"/>
                  </a:cubicBezTo>
                  <a:cubicBezTo>
                    <a:pt x="1" y="26415"/>
                    <a:pt x="193" y="24590"/>
                    <a:pt x="289" y="22861"/>
                  </a:cubicBezTo>
                  <a:cubicBezTo>
                    <a:pt x="385" y="19979"/>
                    <a:pt x="769" y="17098"/>
                    <a:pt x="961" y="14216"/>
                  </a:cubicBezTo>
                  <a:cubicBezTo>
                    <a:pt x="1250" y="12007"/>
                    <a:pt x="1346" y="9894"/>
                    <a:pt x="1442" y="7685"/>
                  </a:cubicBezTo>
                  <a:cubicBezTo>
                    <a:pt x="1634" y="6532"/>
                    <a:pt x="1634" y="5092"/>
                    <a:pt x="1826" y="3939"/>
                  </a:cubicBezTo>
                  <a:cubicBezTo>
                    <a:pt x="3843" y="3267"/>
                    <a:pt x="6340" y="3363"/>
                    <a:pt x="8646" y="3363"/>
                  </a:cubicBezTo>
                  <a:lnTo>
                    <a:pt x="9126" y="3363"/>
                  </a:lnTo>
                  <a:cubicBezTo>
                    <a:pt x="11335" y="3363"/>
                    <a:pt x="13448" y="3459"/>
                    <a:pt x="15753" y="2978"/>
                  </a:cubicBezTo>
                  <a:cubicBezTo>
                    <a:pt x="17962" y="2690"/>
                    <a:pt x="20172" y="1826"/>
                    <a:pt x="22477" y="1057"/>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8"/>
            <p:cNvSpPr/>
            <p:nvPr/>
          </p:nvSpPr>
          <p:spPr>
            <a:xfrm>
              <a:off x="1383525" y="4550350"/>
              <a:ext cx="816450" cy="996550"/>
            </a:xfrm>
            <a:custGeom>
              <a:avLst/>
              <a:gdLst/>
              <a:ahLst/>
              <a:cxnLst/>
              <a:rect l="l" t="t" r="r" b="b"/>
              <a:pathLst>
                <a:path w="32658" h="39862" fill="none" extrusionOk="0">
                  <a:moveTo>
                    <a:pt x="16713" y="577"/>
                  </a:moveTo>
                  <a:cubicBezTo>
                    <a:pt x="19979" y="1"/>
                    <a:pt x="22956" y="1153"/>
                    <a:pt x="26126" y="2594"/>
                  </a:cubicBezTo>
                  <a:cubicBezTo>
                    <a:pt x="27663" y="3363"/>
                    <a:pt x="27951" y="4611"/>
                    <a:pt x="28527" y="6052"/>
                  </a:cubicBezTo>
                  <a:cubicBezTo>
                    <a:pt x="29007" y="7205"/>
                    <a:pt x="29680" y="8261"/>
                    <a:pt x="30064" y="9414"/>
                  </a:cubicBezTo>
                  <a:cubicBezTo>
                    <a:pt x="30544" y="11047"/>
                    <a:pt x="30448" y="13256"/>
                    <a:pt x="30352" y="15081"/>
                  </a:cubicBezTo>
                  <a:cubicBezTo>
                    <a:pt x="30352" y="15465"/>
                    <a:pt x="30352" y="15849"/>
                    <a:pt x="30160" y="16041"/>
                  </a:cubicBezTo>
                  <a:cubicBezTo>
                    <a:pt x="30064" y="17098"/>
                    <a:pt x="29968" y="18250"/>
                    <a:pt x="29968" y="19307"/>
                  </a:cubicBezTo>
                  <a:cubicBezTo>
                    <a:pt x="29968" y="21324"/>
                    <a:pt x="30640" y="22765"/>
                    <a:pt x="31216" y="24494"/>
                  </a:cubicBezTo>
                  <a:cubicBezTo>
                    <a:pt x="31601" y="25262"/>
                    <a:pt x="31985" y="26415"/>
                    <a:pt x="32177" y="27471"/>
                  </a:cubicBezTo>
                  <a:cubicBezTo>
                    <a:pt x="32561" y="28816"/>
                    <a:pt x="32657" y="30065"/>
                    <a:pt x="32369" y="31313"/>
                  </a:cubicBezTo>
                  <a:cubicBezTo>
                    <a:pt x="32081" y="32178"/>
                    <a:pt x="31697" y="32946"/>
                    <a:pt x="31409" y="33810"/>
                  </a:cubicBezTo>
                  <a:cubicBezTo>
                    <a:pt x="30640" y="35539"/>
                    <a:pt x="30064" y="36692"/>
                    <a:pt x="29295" y="38133"/>
                  </a:cubicBezTo>
                  <a:cubicBezTo>
                    <a:pt x="29007" y="38517"/>
                    <a:pt x="28143" y="39093"/>
                    <a:pt x="27759" y="39381"/>
                  </a:cubicBezTo>
                  <a:cubicBezTo>
                    <a:pt x="26414" y="39862"/>
                    <a:pt x="25165" y="39862"/>
                    <a:pt x="23340" y="39189"/>
                  </a:cubicBezTo>
                  <a:cubicBezTo>
                    <a:pt x="20843" y="38421"/>
                    <a:pt x="18250" y="37652"/>
                    <a:pt x="15752" y="36980"/>
                  </a:cubicBezTo>
                  <a:cubicBezTo>
                    <a:pt x="14696" y="36692"/>
                    <a:pt x="14408" y="36308"/>
                    <a:pt x="13831" y="35539"/>
                  </a:cubicBezTo>
                  <a:cubicBezTo>
                    <a:pt x="13351" y="34867"/>
                    <a:pt x="12871" y="34195"/>
                    <a:pt x="12487" y="33618"/>
                  </a:cubicBezTo>
                  <a:cubicBezTo>
                    <a:pt x="12391" y="33330"/>
                    <a:pt x="12198" y="33138"/>
                    <a:pt x="12006" y="32946"/>
                  </a:cubicBezTo>
                  <a:cubicBezTo>
                    <a:pt x="10758" y="31217"/>
                    <a:pt x="7972" y="30929"/>
                    <a:pt x="5955" y="30353"/>
                  </a:cubicBezTo>
                  <a:cubicBezTo>
                    <a:pt x="5475" y="30257"/>
                    <a:pt x="5571" y="30353"/>
                    <a:pt x="5091" y="29968"/>
                  </a:cubicBezTo>
                  <a:cubicBezTo>
                    <a:pt x="4322" y="29104"/>
                    <a:pt x="2689" y="26991"/>
                    <a:pt x="1345" y="25934"/>
                  </a:cubicBezTo>
                  <a:cubicBezTo>
                    <a:pt x="480" y="25070"/>
                    <a:pt x="0" y="24302"/>
                    <a:pt x="0" y="22861"/>
                  </a:cubicBezTo>
                  <a:cubicBezTo>
                    <a:pt x="0" y="21420"/>
                    <a:pt x="192" y="19979"/>
                    <a:pt x="192" y="18539"/>
                  </a:cubicBezTo>
                  <a:cubicBezTo>
                    <a:pt x="288" y="16137"/>
                    <a:pt x="672" y="13928"/>
                    <a:pt x="865" y="11623"/>
                  </a:cubicBezTo>
                  <a:cubicBezTo>
                    <a:pt x="961" y="9798"/>
                    <a:pt x="1153" y="8165"/>
                    <a:pt x="1249" y="6340"/>
                  </a:cubicBezTo>
                  <a:cubicBezTo>
                    <a:pt x="1345" y="5380"/>
                    <a:pt x="1249" y="4131"/>
                    <a:pt x="1441" y="3363"/>
                  </a:cubicBezTo>
                  <a:cubicBezTo>
                    <a:pt x="2882" y="2690"/>
                    <a:pt x="4803" y="2690"/>
                    <a:pt x="6435" y="2594"/>
                  </a:cubicBezTo>
                  <a:lnTo>
                    <a:pt x="6724" y="2594"/>
                  </a:lnTo>
                  <a:cubicBezTo>
                    <a:pt x="8356" y="2498"/>
                    <a:pt x="9893" y="2498"/>
                    <a:pt x="11526" y="2114"/>
                  </a:cubicBezTo>
                  <a:cubicBezTo>
                    <a:pt x="13351" y="1634"/>
                    <a:pt x="15080" y="961"/>
                    <a:pt x="16713" y="577"/>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8"/>
            <p:cNvSpPr/>
            <p:nvPr/>
          </p:nvSpPr>
          <p:spPr>
            <a:xfrm>
              <a:off x="1570800" y="4684825"/>
              <a:ext cx="504300" cy="756425"/>
            </a:xfrm>
            <a:custGeom>
              <a:avLst/>
              <a:gdLst/>
              <a:ahLst/>
              <a:cxnLst/>
              <a:rect l="l" t="t" r="r" b="b"/>
              <a:pathLst>
                <a:path w="20172" h="30257" fill="none" extrusionOk="0">
                  <a:moveTo>
                    <a:pt x="11335" y="97"/>
                  </a:moveTo>
                  <a:cubicBezTo>
                    <a:pt x="13064" y="1"/>
                    <a:pt x="14793" y="865"/>
                    <a:pt x="16330" y="1826"/>
                  </a:cubicBezTo>
                  <a:cubicBezTo>
                    <a:pt x="17194" y="2306"/>
                    <a:pt x="17290" y="2978"/>
                    <a:pt x="17674" y="3843"/>
                  </a:cubicBezTo>
                  <a:cubicBezTo>
                    <a:pt x="18058" y="4611"/>
                    <a:pt x="18251" y="5668"/>
                    <a:pt x="18539" y="6628"/>
                  </a:cubicBezTo>
                  <a:cubicBezTo>
                    <a:pt x="18827" y="7877"/>
                    <a:pt x="18827" y="9510"/>
                    <a:pt x="18827" y="10950"/>
                  </a:cubicBezTo>
                  <a:lnTo>
                    <a:pt x="18827" y="11623"/>
                  </a:lnTo>
                  <a:lnTo>
                    <a:pt x="18827" y="14120"/>
                  </a:lnTo>
                  <a:cubicBezTo>
                    <a:pt x="18827" y="15561"/>
                    <a:pt x="19211" y="16905"/>
                    <a:pt x="19499" y="18250"/>
                  </a:cubicBezTo>
                  <a:cubicBezTo>
                    <a:pt x="19595" y="18923"/>
                    <a:pt x="19787" y="19787"/>
                    <a:pt x="19979" y="20651"/>
                  </a:cubicBezTo>
                  <a:cubicBezTo>
                    <a:pt x="20076" y="21612"/>
                    <a:pt x="20172" y="22668"/>
                    <a:pt x="19979" y="23533"/>
                  </a:cubicBezTo>
                  <a:cubicBezTo>
                    <a:pt x="19787" y="24205"/>
                    <a:pt x="19595" y="24974"/>
                    <a:pt x="19499" y="25550"/>
                  </a:cubicBezTo>
                  <a:cubicBezTo>
                    <a:pt x="19115" y="26895"/>
                    <a:pt x="18827" y="27855"/>
                    <a:pt x="18635" y="29200"/>
                  </a:cubicBezTo>
                  <a:cubicBezTo>
                    <a:pt x="18539" y="29392"/>
                    <a:pt x="17770" y="29872"/>
                    <a:pt x="17674" y="29968"/>
                  </a:cubicBezTo>
                  <a:cubicBezTo>
                    <a:pt x="16810" y="30256"/>
                    <a:pt x="15849" y="30064"/>
                    <a:pt x="14793" y="29776"/>
                  </a:cubicBezTo>
                  <a:lnTo>
                    <a:pt x="9702" y="28335"/>
                  </a:lnTo>
                  <a:cubicBezTo>
                    <a:pt x="9030" y="28047"/>
                    <a:pt x="8742" y="27951"/>
                    <a:pt x="8453" y="27471"/>
                  </a:cubicBezTo>
                  <a:lnTo>
                    <a:pt x="7301" y="26414"/>
                  </a:lnTo>
                  <a:lnTo>
                    <a:pt x="7013" y="26030"/>
                  </a:lnTo>
                  <a:cubicBezTo>
                    <a:pt x="6052" y="24974"/>
                    <a:pt x="4227" y="24686"/>
                    <a:pt x="2882" y="24397"/>
                  </a:cubicBezTo>
                  <a:cubicBezTo>
                    <a:pt x="2402" y="24205"/>
                    <a:pt x="2786" y="24493"/>
                    <a:pt x="2306" y="24013"/>
                  </a:cubicBezTo>
                  <a:cubicBezTo>
                    <a:pt x="2306" y="23245"/>
                    <a:pt x="1250" y="20940"/>
                    <a:pt x="577" y="19979"/>
                  </a:cubicBezTo>
                  <a:cubicBezTo>
                    <a:pt x="289" y="19307"/>
                    <a:pt x="1" y="18538"/>
                    <a:pt x="97" y="17482"/>
                  </a:cubicBezTo>
                  <a:cubicBezTo>
                    <a:pt x="97" y="16425"/>
                    <a:pt x="289" y="15177"/>
                    <a:pt x="385" y="14120"/>
                  </a:cubicBezTo>
                  <a:cubicBezTo>
                    <a:pt x="481" y="12295"/>
                    <a:pt x="865" y="10662"/>
                    <a:pt x="1058" y="8837"/>
                  </a:cubicBezTo>
                  <a:cubicBezTo>
                    <a:pt x="1250" y="7493"/>
                    <a:pt x="1250" y="6244"/>
                    <a:pt x="1346" y="4899"/>
                  </a:cubicBezTo>
                  <a:cubicBezTo>
                    <a:pt x="1346" y="4323"/>
                    <a:pt x="1346" y="3170"/>
                    <a:pt x="1442" y="2594"/>
                  </a:cubicBezTo>
                  <a:cubicBezTo>
                    <a:pt x="2306" y="2018"/>
                    <a:pt x="3459" y="2018"/>
                    <a:pt x="4611" y="1922"/>
                  </a:cubicBezTo>
                  <a:lnTo>
                    <a:pt x="4804" y="1922"/>
                  </a:lnTo>
                  <a:cubicBezTo>
                    <a:pt x="5764" y="1730"/>
                    <a:pt x="6821" y="1633"/>
                    <a:pt x="7781" y="1441"/>
                  </a:cubicBezTo>
                  <a:cubicBezTo>
                    <a:pt x="9030" y="865"/>
                    <a:pt x="10086" y="385"/>
                    <a:pt x="11335" y="97"/>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8"/>
            <p:cNvSpPr/>
            <p:nvPr/>
          </p:nvSpPr>
          <p:spPr>
            <a:xfrm>
              <a:off x="1758100" y="4816900"/>
              <a:ext cx="206550" cy="509075"/>
            </a:xfrm>
            <a:custGeom>
              <a:avLst/>
              <a:gdLst/>
              <a:ahLst/>
              <a:cxnLst/>
              <a:rect l="l" t="t" r="r" b="b"/>
              <a:pathLst>
                <a:path w="8262" h="20363" fill="none" extrusionOk="0">
                  <a:moveTo>
                    <a:pt x="7781" y="20363"/>
                  </a:moveTo>
                  <a:cubicBezTo>
                    <a:pt x="6052" y="19979"/>
                    <a:pt x="4131" y="19403"/>
                    <a:pt x="2498" y="18826"/>
                  </a:cubicBezTo>
                  <a:cubicBezTo>
                    <a:pt x="1730" y="18538"/>
                    <a:pt x="1057" y="18250"/>
                    <a:pt x="289" y="17962"/>
                  </a:cubicBezTo>
                  <a:cubicBezTo>
                    <a:pt x="1" y="17866"/>
                    <a:pt x="289" y="18058"/>
                    <a:pt x="1" y="17578"/>
                  </a:cubicBezTo>
                  <a:cubicBezTo>
                    <a:pt x="769" y="17001"/>
                    <a:pt x="193" y="14696"/>
                    <a:pt x="289" y="13928"/>
                  </a:cubicBezTo>
                  <a:cubicBezTo>
                    <a:pt x="577" y="12487"/>
                    <a:pt x="769" y="11046"/>
                    <a:pt x="961" y="9605"/>
                  </a:cubicBezTo>
                  <a:cubicBezTo>
                    <a:pt x="1057" y="8357"/>
                    <a:pt x="1442" y="7300"/>
                    <a:pt x="1538" y="6052"/>
                  </a:cubicBezTo>
                  <a:cubicBezTo>
                    <a:pt x="1634" y="5283"/>
                    <a:pt x="1538" y="4323"/>
                    <a:pt x="1538" y="3458"/>
                  </a:cubicBezTo>
                  <a:cubicBezTo>
                    <a:pt x="1538" y="3074"/>
                    <a:pt x="1442" y="2306"/>
                    <a:pt x="1538" y="1921"/>
                  </a:cubicBezTo>
                  <a:cubicBezTo>
                    <a:pt x="1634" y="1441"/>
                    <a:pt x="2402" y="1249"/>
                    <a:pt x="2690" y="1057"/>
                  </a:cubicBezTo>
                  <a:cubicBezTo>
                    <a:pt x="3555" y="577"/>
                    <a:pt x="4611" y="96"/>
                    <a:pt x="5572" y="0"/>
                  </a:cubicBezTo>
                  <a:cubicBezTo>
                    <a:pt x="5956" y="577"/>
                    <a:pt x="6532" y="1057"/>
                    <a:pt x="6532" y="1729"/>
                  </a:cubicBezTo>
                  <a:cubicBezTo>
                    <a:pt x="6532" y="3458"/>
                    <a:pt x="7013" y="5187"/>
                    <a:pt x="7397" y="6820"/>
                  </a:cubicBezTo>
                  <a:cubicBezTo>
                    <a:pt x="7877" y="9125"/>
                    <a:pt x="7685" y="11526"/>
                    <a:pt x="7685" y="13736"/>
                  </a:cubicBezTo>
                  <a:lnTo>
                    <a:pt x="7685" y="17385"/>
                  </a:lnTo>
                  <a:cubicBezTo>
                    <a:pt x="7685" y="18442"/>
                    <a:pt x="7877" y="19210"/>
                    <a:pt x="7973" y="20171"/>
                  </a:cubicBezTo>
                  <a:cubicBezTo>
                    <a:pt x="8261" y="20075"/>
                    <a:pt x="7685" y="20363"/>
                    <a:pt x="7781" y="20363"/>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one column 3">
  <p:cSld name="CUSTOM_2_1">
    <p:spTree>
      <p:nvGrpSpPr>
        <p:cNvPr id="1" name="Shape 348"/>
        <p:cNvGrpSpPr/>
        <p:nvPr/>
      </p:nvGrpSpPr>
      <p:grpSpPr>
        <a:xfrm>
          <a:off x="0" y="0"/>
          <a:ext cx="0" cy="0"/>
          <a:chOff x="0" y="0"/>
          <a:chExt cx="0" cy="0"/>
        </a:xfrm>
      </p:grpSpPr>
      <p:sp>
        <p:nvSpPr>
          <p:cNvPr id="349" name="Google Shape;349;p19"/>
          <p:cNvSpPr txBox="1">
            <a:spLocks noGrp="1"/>
          </p:cNvSpPr>
          <p:nvPr>
            <p:ph type="title"/>
          </p:nvPr>
        </p:nvSpPr>
        <p:spPr>
          <a:xfrm>
            <a:off x="720000" y="540000"/>
            <a:ext cx="5461800" cy="477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SzPts val="2800"/>
              <a:buNone/>
              <a:defRPr>
                <a:latin typeface="Faustina"/>
                <a:ea typeface="Faustina"/>
                <a:cs typeface="Faustina"/>
                <a:sym typeface="Faustina"/>
              </a:defRPr>
            </a:lvl2pPr>
            <a:lvl3pPr lvl="2" rtl="0">
              <a:spcBef>
                <a:spcPts val="0"/>
              </a:spcBef>
              <a:spcAft>
                <a:spcPts val="0"/>
              </a:spcAft>
              <a:buSzPts val="2800"/>
              <a:buNone/>
              <a:defRPr>
                <a:latin typeface="Faustina"/>
                <a:ea typeface="Faustina"/>
                <a:cs typeface="Faustina"/>
                <a:sym typeface="Faustina"/>
              </a:defRPr>
            </a:lvl3pPr>
            <a:lvl4pPr lvl="3" rtl="0">
              <a:spcBef>
                <a:spcPts val="0"/>
              </a:spcBef>
              <a:spcAft>
                <a:spcPts val="0"/>
              </a:spcAft>
              <a:buSzPts val="2800"/>
              <a:buNone/>
              <a:defRPr>
                <a:latin typeface="Faustina"/>
                <a:ea typeface="Faustina"/>
                <a:cs typeface="Faustina"/>
                <a:sym typeface="Faustina"/>
              </a:defRPr>
            </a:lvl4pPr>
            <a:lvl5pPr lvl="4" rtl="0">
              <a:spcBef>
                <a:spcPts val="0"/>
              </a:spcBef>
              <a:spcAft>
                <a:spcPts val="0"/>
              </a:spcAft>
              <a:buSzPts val="2800"/>
              <a:buNone/>
              <a:defRPr>
                <a:latin typeface="Faustina"/>
                <a:ea typeface="Faustina"/>
                <a:cs typeface="Faustina"/>
                <a:sym typeface="Faustina"/>
              </a:defRPr>
            </a:lvl5pPr>
            <a:lvl6pPr lvl="5" rtl="0">
              <a:spcBef>
                <a:spcPts val="0"/>
              </a:spcBef>
              <a:spcAft>
                <a:spcPts val="0"/>
              </a:spcAft>
              <a:buSzPts val="2800"/>
              <a:buNone/>
              <a:defRPr>
                <a:latin typeface="Faustina"/>
                <a:ea typeface="Faustina"/>
                <a:cs typeface="Faustina"/>
                <a:sym typeface="Faustina"/>
              </a:defRPr>
            </a:lvl6pPr>
            <a:lvl7pPr lvl="6" rtl="0">
              <a:spcBef>
                <a:spcPts val="0"/>
              </a:spcBef>
              <a:spcAft>
                <a:spcPts val="0"/>
              </a:spcAft>
              <a:buSzPts val="2800"/>
              <a:buNone/>
              <a:defRPr>
                <a:latin typeface="Faustina"/>
                <a:ea typeface="Faustina"/>
                <a:cs typeface="Faustina"/>
                <a:sym typeface="Faustina"/>
              </a:defRPr>
            </a:lvl7pPr>
            <a:lvl8pPr lvl="7" rtl="0">
              <a:spcBef>
                <a:spcPts val="0"/>
              </a:spcBef>
              <a:spcAft>
                <a:spcPts val="0"/>
              </a:spcAft>
              <a:buSzPts val="2800"/>
              <a:buNone/>
              <a:defRPr>
                <a:latin typeface="Faustina"/>
                <a:ea typeface="Faustina"/>
                <a:cs typeface="Faustina"/>
                <a:sym typeface="Faustina"/>
              </a:defRPr>
            </a:lvl8pPr>
            <a:lvl9pPr lvl="8" rtl="0">
              <a:spcBef>
                <a:spcPts val="0"/>
              </a:spcBef>
              <a:spcAft>
                <a:spcPts val="0"/>
              </a:spcAft>
              <a:buSzPts val="2800"/>
              <a:buNone/>
              <a:defRPr>
                <a:latin typeface="Faustina"/>
                <a:ea typeface="Faustina"/>
                <a:cs typeface="Faustina"/>
                <a:sym typeface="Faustina"/>
              </a:defRPr>
            </a:lvl9pPr>
          </a:lstStyle>
          <a:p>
            <a:endParaRPr/>
          </a:p>
        </p:txBody>
      </p:sp>
      <p:sp>
        <p:nvSpPr>
          <p:cNvPr id="350" name="Google Shape;350;p19"/>
          <p:cNvSpPr txBox="1">
            <a:spLocks noGrp="1"/>
          </p:cNvSpPr>
          <p:nvPr>
            <p:ph type="subTitle" idx="1"/>
          </p:nvPr>
        </p:nvSpPr>
        <p:spPr>
          <a:xfrm>
            <a:off x="720000" y="1428275"/>
            <a:ext cx="6023700" cy="3140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51" name="Google Shape;351;p19"/>
          <p:cNvSpPr/>
          <p:nvPr/>
        </p:nvSpPr>
        <p:spPr>
          <a:xfrm>
            <a:off x="7486289" y="4421422"/>
            <a:ext cx="1875407" cy="1707795"/>
          </a:xfrm>
          <a:custGeom>
            <a:avLst/>
            <a:gdLst/>
            <a:ahLst/>
            <a:cxnLst/>
            <a:rect l="l" t="t" r="r" b="b"/>
            <a:pathLst>
              <a:path w="60801" h="55367" extrusionOk="0">
                <a:moveTo>
                  <a:pt x="30399" y="1"/>
                </a:moveTo>
                <a:cubicBezTo>
                  <a:pt x="25107" y="1"/>
                  <a:pt x="19848" y="1863"/>
                  <a:pt x="14120" y="4780"/>
                </a:cubicBezTo>
                <a:cubicBezTo>
                  <a:pt x="10086" y="6797"/>
                  <a:pt x="5956" y="8911"/>
                  <a:pt x="3362" y="12656"/>
                </a:cubicBezTo>
                <a:cubicBezTo>
                  <a:pt x="385" y="16691"/>
                  <a:pt x="0" y="21589"/>
                  <a:pt x="192" y="26392"/>
                </a:cubicBezTo>
                <a:lnTo>
                  <a:pt x="192" y="31194"/>
                </a:lnTo>
                <a:cubicBezTo>
                  <a:pt x="192" y="44737"/>
                  <a:pt x="11526" y="49636"/>
                  <a:pt x="22956" y="53670"/>
                </a:cubicBezTo>
                <a:cubicBezTo>
                  <a:pt x="26292" y="54815"/>
                  <a:pt x="29227" y="55366"/>
                  <a:pt x="31867" y="55366"/>
                </a:cubicBezTo>
                <a:cubicBezTo>
                  <a:pt x="39418" y="55366"/>
                  <a:pt x="44560" y="50857"/>
                  <a:pt x="49755" y="42816"/>
                </a:cubicBezTo>
                <a:cubicBezTo>
                  <a:pt x="53500" y="37053"/>
                  <a:pt x="59744" y="30234"/>
                  <a:pt x="60224" y="23126"/>
                </a:cubicBezTo>
                <a:cubicBezTo>
                  <a:pt x="60800" y="14866"/>
                  <a:pt x="49755" y="7950"/>
                  <a:pt x="43607" y="4108"/>
                </a:cubicBezTo>
                <a:cubicBezTo>
                  <a:pt x="39005" y="1226"/>
                  <a:pt x="34691" y="1"/>
                  <a:pt x="303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9"/>
          <p:cNvSpPr/>
          <p:nvPr/>
        </p:nvSpPr>
        <p:spPr>
          <a:xfrm>
            <a:off x="4821500" y="3517675"/>
            <a:ext cx="3962287" cy="2162944"/>
          </a:xfrm>
          <a:custGeom>
            <a:avLst/>
            <a:gdLst/>
            <a:ahLst/>
            <a:cxnLst/>
            <a:rect l="l" t="t" r="r" b="b"/>
            <a:pathLst>
              <a:path w="128458" h="70123" extrusionOk="0">
                <a:moveTo>
                  <a:pt x="112028" y="0"/>
                </a:moveTo>
                <a:cubicBezTo>
                  <a:pt x="103252" y="0"/>
                  <a:pt x="93707" y="377"/>
                  <a:pt x="87407" y="7018"/>
                </a:cubicBezTo>
                <a:cubicBezTo>
                  <a:pt x="79146" y="15855"/>
                  <a:pt x="72327" y="22290"/>
                  <a:pt x="61857" y="28341"/>
                </a:cubicBezTo>
                <a:cubicBezTo>
                  <a:pt x="49563" y="33624"/>
                  <a:pt x="34099" y="34584"/>
                  <a:pt x="21036" y="37274"/>
                </a:cubicBezTo>
                <a:cubicBezTo>
                  <a:pt x="17866" y="37946"/>
                  <a:pt x="14793" y="38618"/>
                  <a:pt x="12007" y="40059"/>
                </a:cubicBezTo>
                <a:cubicBezTo>
                  <a:pt x="5764" y="43229"/>
                  <a:pt x="5091" y="49472"/>
                  <a:pt x="3363" y="55523"/>
                </a:cubicBezTo>
                <a:cubicBezTo>
                  <a:pt x="3170" y="56580"/>
                  <a:pt x="385" y="68970"/>
                  <a:pt x="1" y="68970"/>
                </a:cubicBezTo>
                <a:cubicBezTo>
                  <a:pt x="26223" y="68970"/>
                  <a:pt x="52636" y="70123"/>
                  <a:pt x="78762" y="70123"/>
                </a:cubicBezTo>
                <a:cubicBezTo>
                  <a:pt x="82412" y="70027"/>
                  <a:pt x="85870" y="70027"/>
                  <a:pt x="88943" y="68778"/>
                </a:cubicBezTo>
                <a:cubicBezTo>
                  <a:pt x="89136" y="68778"/>
                  <a:pt x="89232" y="68682"/>
                  <a:pt x="89328" y="68682"/>
                </a:cubicBezTo>
                <a:cubicBezTo>
                  <a:pt x="95187" y="66281"/>
                  <a:pt x="94514" y="60614"/>
                  <a:pt x="98452" y="56676"/>
                </a:cubicBezTo>
                <a:cubicBezTo>
                  <a:pt x="105080" y="50144"/>
                  <a:pt x="116126" y="46591"/>
                  <a:pt x="118047" y="36505"/>
                </a:cubicBezTo>
                <a:cubicBezTo>
                  <a:pt x="119483" y="29325"/>
                  <a:pt x="128458" y="5"/>
                  <a:pt x="115485" y="5"/>
                </a:cubicBezTo>
                <a:cubicBezTo>
                  <a:pt x="115442" y="5"/>
                  <a:pt x="115400" y="6"/>
                  <a:pt x="115357" y="6"/>
                </a:cubicBezTo>
                <a:cubicBezTo>
                  <a:pt x="114266" y="6"/>
                  <a:pt x="113153" y="0"/>
                  <a:pt x="112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9"/>
          <p:cNvSpPr/>
          <p:nvPr/>
        </p:nvSpPr>
        <p:spPr>
          <a:xfrm rot="5400000">
            <a:off x="7400621" y="-577368"/>
            <a:ext cx="1936698" cy="2074589"/>
          </a:xfrm>
          <a:custGeom>
            <a:avLst/>
            <a:gdLst/>
            <a:ahLst/>
            <a:cxnLst/>
            <a:rect l="l" t="t" r="r" b="b"/>
            <a:pathLst>
              <a:path w="63203" h="67703" extrusionOk="0">
                <a:moveTo>
                  <a:pt x="49091" y="1"/>
                </a:moveTo>
                <a:cubicBezTo>
                  <a:pt x="47866" y="1"/>
                  <a:pt x="46607" y="233"/>
                  <a:pt x="45433" y="563"/>
                </a:cubicBezTo>
                <a:cubicBezTo>
                  <a:pt x="44376" y="852"/>
                  <a:pt x="43416" y="1140"/>
                  <a:pt x="42455" y="1524"/>
                </a:cubicBezTo>
                <a:cubicBezTo>
                  <a:pt x="34771" y="4405"/>
                  <a:pt x="27183" y="7479"/>
                  <a:pt x="19403" y="10072"/>
                </a:cubicBezTo>
                <a:cubicBezTo>
                  <a:pt x="15081" y="11513"/>
                  <a:pt x="10663" y="13146"/>
                  <a:pt x="7205" y="16027"/>
                </a:cubicBezTo>
                <a:cubicBezTo>
                  <a:pt x="1" y="21983"/>
                  <a:pt x="673" y="30723"/>
                  <a:pt x="2594" y="38983"/>
                </a:cubicBezTo>
                <a:cubicBezTo>
                  <a:pt x="3939" y="44458"/>
                  <a:pt x="5572" y="50029"/>
                  <a:pt x="7781" y="55312"/>
                </a:cubicBezTo>
                <a:cubicBezTo>
                  <a:pt x="8838" y="58097"/>
                  <a:pt x="10182" y="60787"/>
                  <a:pt x="12584" y="62612"/>
                </a:cubicBezTo>
                <a:cubicBezTo>
                  <a:pt x="15177" y="64629"/>
                  <a:pt x="18731" y="65013"/>
                  <a:pt x="22093" y="65301"/>
                </a:cubicBezTo>
                <a:cubicBezTo>
                  <a:pt x="30545" y="65973"/>
                  <a:pt x="39094" y="66838"/>
                  <a:pt x="47546" y="67510"/>
                </a:cubicBezTo>
                <a:cubicBezTo>
                  <a:pt x="48466" y="67621"/>
                  <a:pt x="49400" y="67703"/>
                  <a:pt x="50316" y="67703"/>
                </a:cubicBezTo>
                <a:cubicBezTo>
                  <a:pt x="51790" y="67703"/>
                  <a:pt x="53217" y="67490"/>
                  <a:pt x="54462" y="66838"/>
                </a:cubicBezTo>
                <a:cubicBezTo>
                  <a:pt x="57151" y="65397"/>
                  <a:pt x="58400" y="62420"/>
                  <a:pt x="59168" y="59346"/>
                </a:cubicBezTo>
                <a:cubicBezTo>
                  <a:pt x="63202" y="42921"/>
                  <a:pt x="59264" y="23039"/>
                  <a:pt x="55806" y="6807"/>
                </a:cubicBezTo>
                <a:cubicBezTo>
                  <a:pt x="55422" y="5270"/>
                  <a:pt x="55038" y="3637"/>
                  <a:pt x="54269" y="2388"/>
                </a:cubicBezTo>
                <a:cubicBezTo>
                  <a:pt x="52964" y="608"/>
                  <a:pt x="51071" y="1"/>
                  <a:pt x="490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9"/>
          <p:cNvSpPr/>
          <p:nvPr/>
        </p:nvSpPr>
        <p:spPr>
          <a:xfrm rot="-5400000" flipH="1">
            <a:off x="7979007" y="-391911"/>
            <a:ext cx="1327433" cy="1216599"/>
          </a:xfrm>
          <a:custGeom>
            <a:avLst/>
            <a:gdLst/>
            <a:ahLst/>
            <a:cxnLst/>
            <a:rect l="l" t="t" r="r" b="b"/>
            <a:pathLst>
              <a:path w="43320" h="39703" extrusionOk="0">
                <a:moveTo>
                  <a:pt x="21471" y="1"/>
                </a:moveTo>
                <a:cubicBezTo>
                  <a:pt x="17691" y="1"/>
                  <a:pt x="13935" y="1361"/>
                  <a:pt x="9797" y="3483"/>
                </a:cubicBezTo>
                <a:cubicBezTo>
                  <a:pt x="6916" y="4923"/>
                  <a:pt x="4034" y="6556"/>
                  <a:pt x="2113" y="9149"/>
                </a:cubicBezTo>
                <a:cubicBezTo>
                  <a:pt x="192" y="11935"/>
                  <a:pt x="0" y="15489"/>
                  <a:pt x="0" y="18851"/>
                </a:cubicBezTo>
                <a:lnTo>
                  <a:pt x="0" y="22404"/>
                </a:lnTo>
                <a:cubicBezTo>
                  <a:pt x="0" y="32105"/>
                  <a:pt x="8165" y="35563"/>
                  <a:pt x="16329" y="38445"/>
                </a:cubicBezTo>
                <a:cubicBezTo>
                  <a:pt x="18706" y="39295"/>
                  <a:pt x="20802" y="39703"/>
                  <a:pt x="22692" y="39703"/>
                </a:cubicBezTo>
                <a:cubicBezTo>
                  <a:pt x="28056" y="39703"/>
                  <a:pt x="31749" y="36418"/>
                  <a:pt x="35443" y="30665"/>
                </a:cubicBezTo>
                <a:cubicBezTo>
                  <a:pt x="38036" y="26535"/>
                  <a:pt x="42455" y="21636"/>
                  <a:pt x="42839" y="16641"/>
                </a:cubicBezTo>
                <a:cubicBezTo>
                  <a:pt x="43319" y="10686"/>
                  <a:pt x="35443" y="5788"/>
                  <a:pt x="30929" y="3002"/>
                </a:cubicBezTo>
                <a:cubicBezTo>
                  <a:pt x="27617" y="895"/>
                  <a:pt x="24536" y="1"/>
                  <a:pt x="21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5" name="Google Shape;355;p19"/>
          <p:cNvGrpSpPr/>
          <p:nvPr/>
        </p:nvGrpSpPr>
        <p:grpSpPr>
          <a:xfrm>
            <a:off x="7727613" y="-679875"/>
            <a:ext cx="2511750" cy="2192350"/>
            <a:chOff x="4465600" y="-1123075"/>
            <a:chExt cx="2511750" cy="2192350"/>
          </a:xfrm>
        </p:grpSpPr>
        <p:sp>
          <p:nvSpPr>
            <p:cNvPr id="356" name="Google Shape;356;p19"/>
            <p:cNvSpPr/>
            <p:nvPr/>
          </p:nvSpPr>
          <p:spPr>
            <a:xfrm>
              <a:off x="4465600" y="-1123075"/>
              <a:ext cx="2511750" cy="2192350"/>
            </a:xfrm>
            <a:custGeom>
              <a:avLst/>
              <a:gdLst/>
              <a:ahLst/>
              <a:cxnLst/>
              <a:rect l="l" t="t" r="r" b="b"/>
              <a:pathLst>
                <a:path w="100470" h="87694" fill="none" extrusionOk="0">
                  <a:moveTo>
                    <a:pt x="40246" y="2498"/>
                  </a:moveTo>
                  <a:cubicBezTo>
                    <a:pt x="31698" y="4034"/>
                    <a:pt x="23437" y="7108"/>
                    <a:pt x="16233" y="10278"/>
                  </a:cubicBezTo>
                  <a:cubicBezTo>
                    <a:pt x="1" y="17673"/>
                    <a:pt x="3267" y="33234"/>
                    <a:pt x="4515" y="47833"/>
                  </a:cubicBezTo>
                  <a:cubicBezTo>
                    <a:pt x="4996" y="52828"/>
                    <a:pt x="5380" y="58207"/>
                    <a:pt x="8165" y="62721"/>
                  </a:cubicBezTo>
                  <a:cubicBezTo>
                    <a:pt x="11719" y="68484"/>
                    <a:pt x="19019" y="69540"/>
                    <a:pt x="25070" y="71461"/>
                  </a:cubicBezTo>
                  <a:cubicBezTo>
                    <a:pt x="41207" y="76840"/>
                    <a:pt x="57535" y="81547"/>
                    <a:pt x="73672" y="86445"/>
                  </a:cubicBezTo>
                  <a:cubicBezTo>
                    <a:pt x="75593" y="87022"/>
                    <a:pt x="77706" y="87694"/>
                    <a:pt x="79723" y="87502"/>
                  </a:cubicBezTo>
                  <a:cubicBezTo>
                    <a:pt x="85006" y="87310"/>
                    <a:pt x="88463" y="82027"/>
                    <a:pt x="90865" y="77897"/>
                  </a:cubicBezTo>
                  <a:cubicBezTo>
                    <a:pt x="92305" y="75400"/>
                    <a:pt x="96532" y="69348"/>
                    <a:pt x="95187" y="66371"/>
                  </a:cubicBezTo>
                  <a:cubicBezTo>
                    <a:pt x="94707" y="65314"/>
                    <a:pt x="94034" y="64450"/>
                    <a:pt x="93170" y="63777"/>
                  </a:cubicBezTo>
                  <a:cubicBezTo>
                    <a:pt x="91345" y="62049"/>
                    <a:pt x="89520" y="60416"/>
                    <a:pt x="87503" y="58975"/>
                  </a:cubicBezTo>
                  <a:cubicBezTo>
                    <a:pt x="84429" y="56670"/>
                    <a:pt x="82124" y="54269"/>
                    <a:pt x="83181" y="50042"/>
                  </a:cubicBezTo>
                  <a:cubicBezTo>
                    <a:pt x="85006" y="43127"/>
                    <a:pt x="92209" y="38901"/>
                    <a:pt x="96628" y="33714"/>
                  </a:cubicBezTo>
                  <a:cubicBezTo>
                    <a:pt x="100470" y="29199"/>
                    <a:pt x="95187" y="24493"/>
                    <a:pt x="91921" y="21515"/>
                  </a:cubicBezTo>
                  <a:cubicBezTo>
                    <a:pt x="87887" y="17769"/>
                    <a:pt x="83949" y="13927"/>
                    <a:pt x="79723" y="10278"/>
                  </a:cubicBezTo>
                  <a:cubicBezTo>
                    <a:pt x="68677" y="1057"/>
                    <a:pt x="54173" y="0"/>
                    <a:pt x="40246" y="2498"/>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9"/>
            <p:cNvSpPr/>
            <p:nvPr/>
          </p:nvSpPr>
          <p:spPr>
            <a:xfrm>
              <a:off x="4525650" y="-1015025"/>
              <a:ext cx="2266800" cy="1988250"/>
            </a:xfrm>
            <a:custGeom>
              <a:avLst/>
              <a:gdLst/>
              <a:ahLst/>
              <a:cxnLst/>
              <a:rect l="l" t="t" r="r" b="b"/>
              <a:pathLst>
                <a:path w="90672" h="79530" fill="none" extrusionOk="0">
                  <a:moveTo>
                    <a:pt x="36403" y="2402"/>
                  </a:moveTo>
                  <a:cubicBezTo>
                    <a:pt x="28623" y="3842"/>
                    <a:pt x="21131" y="6436"/>
                    <a:pt x="14600" y="9509"/>
                  </a:cubicBezTo>
                  <a:cubicBezTo>
                    <a:pt x="0" y="16041"/>
                    <a:pt x="2786" y="30160"/>
                    <a:pt x="4034" y="43511"/>
                  </a:cubicBezTo>
                  <a:cubicBezTo>
                    <a:pt x="4515" y="48026"/>
                    <a:pt x="4899" y="52828"/>
                    <a:pt x="7300" y="56766"/>
                  </a:cubicBezTo>
                  <a:cubicBezTo>
                    <a:pt x="10566" y="61953"/>
                    <a:pt x="17001" y="62913"/>
                    <a:pt x="22476" y="64834"/>
                  </a:cubicBezTo>
                  <a:cubicBezTo>
                    <a:pt x="36884" y="69733"/>
                    <a:pt x="51483" y="74055"/>
                    <a:pt x="66179" y="78377"/>
                  </a:cubicBezTo>
                  <a:cubicBezTo>
                    <a:pt x="67908" y="78858"/>
                    <a:pt x="69733" y="79530"/>
                    <a:pt x="71558" y="79338"/>
                  </a:cubicBezTo>
                  <a:cubicBezTo>
                    <a:pt x="76360" y="79146"/>
                    <a:pt x="79434" y="74439"/>
                    <a:pt x="81643" y="70789"/>
                  </a:cubicBezTo>
                  <a:cubicBezTo>
                    <a:pt x="82988" y="68580"/>
                    <a:pt x="86638" y="63297"/>
                    <a:pt x="85677" y="60512"/>
                  </a:cubicBezTo>
                  <a:cubicBezTo>
                    <a:pt x="85389" y="59552"/>
                    <a:pt x="84621" y="58783"/>
                    <a:pt x="83948" y="58111"/>
                  </a:cubicBezTo>
                  <a:cubicBezTo>
                    <a:pt x="82315" y="56574"/>
                    <a:pt x="80683" y="55133"/>
                    <a:pt x="78954" y="53789"/>
                  </a:cubicBezTo>
                  <a:cubicBezTo>
                    <a:pt x="76264" y="51771"/>
                    <a:pt x="74151" y="49562"/>
                    <a:pt x="75304" y="45720"/>
                  </a:cubicBezTo>
                  <a:cubicBezTo>
                    <a:pt x="76937" y="39381"/>
                    <a:pt x="83276" y="35635"/>
                    <a:pt x="87310" y="30833"/>
                  </a:cubicBezTo>
                  <a:cubicBezTo>
                    <a:pt x="90672" y="26798"/>
                    <a:pt x="85965" y="22476"/>
                    <a:pt x="83084" y="19787"/>
                  </a:cubicBezTo>
                  <a:cubicBezTo>
                    <a:pt x="79338" y="16425"/>
                    <a:pt x="75880" y="12967"/>
                    <a:pt x="72134" y="9605"/>
                  </a:cubicBezTo>
                  <a:cubicBezTo>
                    <a:pt x="62337" y="1153"/>
                    <a:pt x="49082" y="0"/>
                    <a:pt x="36403" y="2402"/>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9"/>
            <p:cNvSpPr/>
            <p:nvPr/>
          </p:nvSpPr>
          <p:spPr>
            <a:xfrm>
              <a:off x="4588075" y="-904575"/>
              <a:ext cx="2017075" cy="1776950"/>
            </a:xfrm>
            <a:custGeom>
              <a:avLst/>
              <a:gdLst/>
              <a:ahLst/>
              <a:cxnLst/>
              <a:rect l="l" t="t" r="r" b="b"/>
              <a:pathLst>
                <a:path w="80683" h="71078" fill="none" extrusionOk="0">
                  <a:moveTo>
                    <a:pt x="32562" y="2018"/>
                  </a:moveTo>
                  <a:cubicBezTo>
                    <a:pt x="25550" y="3363"/>
                    <a:pt x="18826" y="5668"/>
                    <a:pt x="12967" y="8453"/>
                  </a:cubicBezTo>
                  <a:cubicBezTo>
                    <a:pt x="1" y="14408"/>
                    <a:pt x="2306" y="26895"/>
                    <a:pt x="3650" y="38901"/>
                  </a:cubicBezTo>
                  <a:cubicBezTo>
                    <a:pt x="4131" y="42935"/>
                    <a:pt x="4419" y="47353"/>
                    <a:pt x="6628" y="50811"/>
                  </a:cubicBezTo>
                  <a:cubicBezTo>
                    <a:pt x="9510" y="55422"/>
                    <a:pt x="15273" y="56382"/>
                    <a:pt x="19979" y="58015"/>
                  </a:cubicBezTo>
                  <a:cubicBezTo>
                    <a:pt x="32658" y="62433"/>
                    <a:pt x="45528" y="66275"/>
                    <a:pt x="58687" y="70117"/>
                  </a:cubicBezTo>
                  <a:cubicBezTo>
                    <a:pt x="60320" y="70598"/>
                    <a:pt x="61857" y="71078"/>
                    <a:pt x="63490" y="70982"/>
                  </a:cubicBezTo>
                  <a:cubicBezTo>
                    <a:pt x="67716" y="70886"/>
                    <a:pt x="70598" y="66660"/>
                    <a:pt x="72519" y="63586"/>
                  </a:cubicBezTo>
                  <a:cubicBezTo>
                    <a:pt x="73767" y="61473"/>
                    <a:pt x="77129" y="56958"/>
                    <a:pt x="76265" y="54557"/>
                  </a:cubicBezTo>
                  <a:cubicBezTo>
                    <a:pt x="75880" y="53693"/>
                    <a:pt x="75304" y="53020"/>
                    <a:pt x="74728" y="52348"/>
                  </a:cubicBezTo>
                  <a:cubicBezTo>
                    <a:pt x="73383" y="51003"/>
                    <a:pt x="71942" y="49755"/>
                    <a:pt x="70502" y="48506"/>
                  </a:cubicBezTo>
                  <a:cubicBezTo>
                    <a:pt x="68100" y="46585"/>
                    <a:pt x="66371" y="44760"/>
                    <a:pt x="67236" y="41302"/>
                  </a:cubicBezTo>
                  <a:cubicBezTo>
                    <a:pt x="68677" y="35635"/>
                    <a:pt x="74344" y="32274"/>
                    <a:pt x="77705" y="27951"/>
                  </a:cubicBezTo>
                  <a:cubicBezTo>
                    <a:pt x="80683" y="24301"/>
                    <a:pt x="76649" y="20459"/>
                    <a:pt x="73959" y="18154"/>
                  </a:cubicBezTo>
                  <a:cubicBezTo>
                    <a:pt x="70694" y="15177"/>
                    <a:pt x="67620" y="11911"/>
                    <a:pt x="64354" y="9029"/>
                  </a:cubicBezTo>
                  <a:cubicBezTo>
                    <a:pt x="55806" y="1249"/>
                    <a:pt x="43992" y="1"/>
                    <a:pt x="32562" y="2018"/>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9"/>
            <p:cNvSpPr/>
            <p:nvPr/>
          </p:nvSpPr>
          <p:spPr>
            <a:xfrm>
              <a:off x="4648100" y="-794100"/>
              <a:ext cx="1774575" cy="1568025"/>
            </a:xfrm>
            <a:custGeom>
              <a:avLst/>
              <a:gdLst/>
              <a:ahLst/>
              <a:cxnLst/>
              <a:rect l="l" t="t" r="r" b="b"/>
              <a:pathLst>
                <a:path w="70983" h="62721" fill="none" extrusionOk="0">
                  <a:moveTo>
                    <a:pt x="28720" y="1825"/>
                  </a:moveTo>
                  <a:cubicBezTo>
                    <a:pt x="22573" y="2882"/>
                    <a:pt x="16618" y="5091"/>
                    <a:pt x="11431" y="7492"/>
                  </a:cubicBezTo>
                  <a:cubicBezTo>
                    <a:pt x="1" y="12775"/>
                    <a:pt x="2018" y="23821"/>
                    <a:pt x="3267" y="34386"/>
                  </a:cubicBezTo>
                  <a:cubicBezTo>
                    <a:pt x="3651" y="37844"/>
                    <a:pt x="3939" y="41686"/>
                    <a:pt x="5860" y="44759"/>
                  </a:cubicBezTo>
                  <a:cubicBezTo>
                    <a:pt x="8453" y="48794"/>
                    <a:pt x="13352" y="49658"/>
                    <a:pt x="17386" y="51099"/>
                  </a:cubicBezTo>
                  <a:cubicBezTo>
                    <a:pt x="28432" y="55037"/>
                    <a:pt x="39670" y="58399"/>
                    <a:pt x="51196" y="61856"/>
                  </a:cubicBezTo>
                  <a:cubicBezTo>
                    <a:pt x="52444" y="62241"/>
                    <a:pt x="53885" y="62721"/>
                    <a:pt x="55326" y="62625"/>
                  </a:cubicBezTo>
                  <a:cubicBezTo>
                    <a:pt x="59072" y="62529"/>
                    <a:pt x="61473" y="58879"/>
                    <a:pt x="63298" y="56285"/>
                  </a:cubicBezTo>
                  <a:cubicBezTo>
                    <a:pt x="64451" y="54557"/>
                    <a:pt x="67332" y="50618"/>
                    <a:pt x="66756" y="48409"/>
                  </a:cubicBezTo>
                  <a:cubicBezTo>
                    <a:pt x="66564" y="47737"/>
                    <a:pt x="66083" y="47161"/>
                    <a:pt x="65603" y="46680"/>
                  </a:cubicBezTo>
                  <a:cubicBezTo>
                    <a:pt x="64451" y="45432"/>
                    <a:pt x="63298" y="44375"/>
                    <a:pt x="62049" y="43319"/>
                  </a:cubicBezTo>
                  <a:cubicBezTo>
                    <a:pt x="60032" y="41590"/>
                    <a:pt x="58592" y="39957"/>
                    <a:pt x="59456" y="37075"/>
                  </a:cubicBezTo>
                  <a:cubicBezTo>
                    <a:pt x="60801" y="32081"/>
                    <a:pt x="65603" y="29007"/>
                    <a:pt x="68485" y="25261"/>
                  </a:cubicBezTo>
                  <a:cubicBezTo>
                    <a:pt x="70982" y="21996"/>
                    <a:pt x="67524" y="18634"/>
                    <a:pt x="65315" y="16521"/>
                  </a:cubicBezTo>
                  <a:cubicBezTo>
                    <a:pt x="62530" y="13831"/>
                    <a:pt x="59936" y="10950"/>
                    <a:pt x="57055" y="8356"/>
                  </a:cubicBezTo>
                  <a:cubicBezTo>
                    <a:pt x="49467" y="1249"/>
                    <a:pt x="38997" y="0"/>
                    <a:pt x="28720" y="1825"/>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9"/>
            <p:cNvSpPr/>
            <p:nvPr/>
          </p:nvSpPr>
          <p:spPr>
            <a:xfrm>
              <a:off x="4710550" y="-686050"/>
              <a:ext cx="1524825" cy="1363925"/>
            </a:xfrm>
            <a:custGeom>
              <a:avLst/>
              <a:gdLst/>
              <a:ahLst/>
              <a:cxnLst/>
              <a:rect l="l" t="t" r="r" b="b"/>
              <a:pathLst>
                <a:path w="60993" h="54557" fill="none" extrusionOk="0">
                  <a:moveTo>
                    <a:pt x="24877" y="1633"/>
                  </a:moveTo>
                  <a:cubicBezTo>
                    <a:pt x="19594" y="2594"/>
                    <a:pt x="14312" y="4323"/>
                    <a:pt x="9893" y="6532"/>
                  </a:cubicBezTo>
                  <a:cubicBezTo>
                    <a:pt x="0" y="11238"/>
                    <a:pt x="1633" y="20747"/>
                    <a:pt x="2786" y="29968"/>
                  </a:cubicBezTo>
                  <a:cubicBezTo>
                    <a:pt x="3170" y="32946"/>
                    <a:pt x="3554" y="36211"/>
                    <a:pt x="5091" y="38805"/>
                  </a:cubicBezTo>
                  <a:cubicBezTo>
                    <a:pt x="7204" y="42358"/>
                    <a:pt x="11430" y="43127"/>
                    <a:pt x="14888" y="44472"/>
                  </a:cubicBezTo>
                  <a:cubicBezTo>
                    <a:pt x="24301" y="48121"/>
                    <a:pt x="33810" y="51003"/>
                    <a:pt x="43703" y="53884"/>
                  </a:cubicBezTo>
                  <a:cubicBezTo>
                    <a:pt x="44952" y="54173"/>
                    <a:pt x="46104" y="54557"/>
                    <a:pt x="47353" y="54461"/>
                  </a:cubicBezTo>
                  <a:cubicBezTo>
                    <a:pt x="50427" y="54365"/>
                    <a:pt x="52636" y="51291"/>
                    <a:pt x="54173" y="49178"/>
                  </a:cubicBezTo>
                  <a:cubicBezTo>
                    <a:pt x="55229" y="47737"/>
                    <a:pt x="57822" y="44375"/>
                    <a:pt x="57342" y="42647"/>
                  </a:cubicBezTo>
                  <a:cubicBezTo>
                    <a:pt x="57150" y="42070"/>
                    <a:pt x="56670" y="41590"/>
                    <a:pt x="56382" y="41110"/>
                  </a:cubicBezTo>
                  <a:cubicBezTo>
                    <a:pt x="55517" y="40149"/>
                    <a:pt x="54557" y="39093"/>
                    <a:pt x="53596" y="38228"/>
                  </a:cubicBezTo>
                  <a:cubicBezTo>
                    <a:pt x="52059" y="36788"/>
                    <a:pt x="50811" y="35347"/>
                    <a:pt x="51387" y="32849"/>
                  </a:cubicBezTo>
                  <a:cubicBezTo>
                    <a:pt x="52540" y="28623"/>
                    <a:pt x="56478" y="25838"/>
                    <a:pt x="58975" y="22668"/>
                  </a:cubicBezTo>
                  <a:cubicBezTo>
                    <a:pt x="60992" y="19883"/>
                    <a:pt x="58111" y="16905"/>
                    <a:pt x="56382" y="15080"/>
                  </a:cubicBezTo>
                  <a:cubicBezTo>
                    <a:pt x="54077" y="12679"/>
                    <a:pt x="51771" y="10278"/>
                    <a:pt x="49466" y="7972"/>
                  </a:cubicBezTo>
                  <a:cubicBezTo>
                    <a:pt x="43031" y="1249"/>
                    <a:pt x="33906" y="0"/>
                    <a:pt x="24877" y="1633"/>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9"/>
            <p:cNvSpPr/>
            <p:nvPr/>
          </p:nvSpPr>
          <p:spPr>
            <a:xfrm>
              <a:off x="4775375" y="-573200"/>
              <a:ext cx="1272700" cy="1147825"/>
            </a:xfrm>
            <a:custGeom>
              <a:avLst/>
              <a:gdLst/>
              <a:ahLst/>
              <a:cxnLst/>
              <a:rect l="l" t="t" r="r" b="b"/>
              <a:pathLst>
                <a:path w="50908" h="45913" fill="none" extrusionOk="0">
                  <a:moveTo>
                    <a:pt x="20843" y="1249"/>
                  </a:moveTo>
                  <a:cubicBezTo>
                    <a:pt x="16329" y="2114"/>
                    <a:pt x="12007" y="3651"/>
                    <a:pt x="8165" y="5476"/>
                  </a:cubicBezTo>
                  <a:cubicBezTo>
                    <a:pt x="0" y="9414"/>
                    <a:pt x="1057" y="17482"/>
                    <a:pt x="2210" y="25358"/>
                  </a:cubicBezTo>
                  <a:cubicBezTo>
                    <a:pt x="2594" y="27855"/>
                    <a:pt x="2882" y="30449"/>
                    <a:pt x="4131" y="32658"/>
                  </a:cubicBezTo>
                  <a:cubicBezTo>
                    <a:pt x="5956" y="35539"/>
                    <a:pt x="9317" y="36212"/>
                    <a:pt x="12199" y="37460"/>
                  </a:cubicBezTo>
                  <a:cubicBezTo>
                    <a:pt x="19883" y="40534"/>
                    <a:pt x="27567" y="42935"/>
                    <a:pt x="36019" y="45336"/>
                  </a:cubicBezTo>
                  <a:cubicBezTo>
                    <a:pt x="36980" y="45624"/>
                    <a:pt x="37940" y="45913"/>
                    <a:pt x="38997" y="45817"/>
                  </a:cubicBezTo>
                  <a:cubicBezTo>
                    <a:pt x="41590" y="45721"/>
                    <a:pt x="43319" y="43319"/>
                    <a:pt x="44760" y="41590"/>
                  </a:cubicBezTo>
                  <a:cubicBezTo>
                    <a:pt x="45720" y="40438"/>
                    <a:pt x="47834" y="37748"/>
                    <a:pt x="47545" y="36308"/>
                  </a:cubicBezTo>
                  <a:cubicBezTo>
                    <a:pt x="47353" y="35923"/>
                    <a:pt x="47161" y="35539"/>
                    <a:pt x="46777" y="35059"/>
                  </a:cubicBezTo>
                  <a:cubicBezTo>
                    <a:pt x="46201" y="34195"/>
                    <a:pt x="45432" y="33330"/>
                    <a:pt x="44664" y="32658"/>
                  </a:cubicBezTo>
                  <a:cubicBezTo>
                    <a:pt x="43415" y="31409"/>
                    <a:pt x="42455" y="30256"/>
                    <a:pt x="43031" y="28047"/>
                  </a:cubicBezTo>
                  <a:cubicBezTo>
                    <a:pt x="43992" y="24590"/>
                    <a:pt x="47161" y="22188"/>
                    <a:pt x="49178" y="19307"/>
                  </a:cubicBezTo>
                  <a:cubicBezTo>
                    <a:pt x="50907" y="16906"/>
                    <a:pt x="48506" y="14504"/>
                    <a:pt x="47065" y="12775"/>
                  </a:cubicBezTo>
                  <a:cubicBezTo>
                    <a:pt x="45240" y="10758"/>
                    <a:pt x="43319" y="8741"/>
                    <a:pt x="41494" y="6724"/>
                  </a:cubicBezTo>
                  <a:cubicBezTo>
                    <a:pt x="36596" y="1153"/>
                    <a:pt x="28623" y="1"/>
                    <a:pt x="20843" y="1249"/>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9"/>
            <p:cNvSpPr/>
            <p:nvPr/>
          </p:nvSpPr>
          <p:spPr>
            <a:xfrm>
              <a:off x="4835400" y="-465150"/>
              <a:ext cx="1025375" cy="941325"/>
            </a:xfrm>
            <a:custGeom>
              <a:avLst/>
              <a:gdLst/>
              <a:ahLst/>
              <a:cxnLst/>
              <a:rect l="l" t="t" r="r" b="b"/>
              <a:pathLst>
                <a:path w="41015" h="37653" fill="none" extrusionOk="0">
                  <a:moveTo>
                    <a:pt x="17002" y="1154"/>
                  </a:moveTo>
                  <a:cubicBezTo>
                    <a:pt x="13256" y="1730"/>
                    <a:pt x="9702" y="3075"/>
                    <a:pt x="6532" y="4611"/>
                  </a:cubicBezTo>
                  <a:cubicBezTo>
                    <a:pt x="1" y="7973"/>
                    <a:pt x="577" y="14408"/>
                    <a:pt x="1730" y="21036"/>
                  </a:cubicBezTo>
                  <a:cubicBezTo>
                    <a:pt x="2114" y="23053"/>
                    <a:pt x="2402" y="25070"/>
                    <a:pt x="3459" y="26895"/>
                  </a:cubicBezTo>
                  <a:cubicBezTo>
                    <a:pt x="4899" y="29104"/>
                    <a:pt x="7493" y="29873"/>
                    <a:pt x="9702" y="30833"/>
                  </a:cubicBezTo>
                  <a:cubicBezTo>
                    <a:pt x="15657" y="33522"/>
                    <a:pt x="21708" y="35443"/>
                    <a:pt x="28528" y="37364"/>
                  </a:cubicBezTo>
                  <a:cubicBezTo>
                    <a:pt x="29296" y="37557"/>
                    <a:pt x="30065" y="37653"/>
                    <a:pt x="30929" y="37653"/>
                  </a:cubicBezTo>
                  <a:cubicBezTo>
                    <a:pt x="32946" y="37653"/>
                    <a:pt x="34387" y="35732"/>
                    <a:pt x="35635" y="34579"/>
                  </a:cubicBezTo>
                  <a:cubicBezTo>
                    <a:pt x="36500" y="33618"/>
                    <a:pt x="38229" y="31697"/>
                    <a:pt x="38133" y="30641"/>
                  </a:cubicBezTo>
                  <a:cubicBezTo>
                    <a:pt x="38133" y="30257"/>
                    <a:pt x="37941" y="29873"/>
                    <a:pt x="37652" y="29680"/>
                  </a:cubicBezTo>
                  <a:cubicBezTo>
                    <a:pt x="37268" y="29008"/>
                    <a:pt x="36788" y="28336"/>
                    <a:pt x="36212" y="27759"/>
                  </a:cubicBezTo>
                  <a:cubicBezTo>
                    <a:pt x="35347" y="26703"/>
                    <a:pt x="34771" y="25646"/>
                    <a:pt x="35155" y="24013"/>
                  </a:cubicBezTo>
                  <a:cubicBezTo>
                    <a:pt x="35828" y="21132"/>
                    <a:pt x="38229" y="19211"/>
                    <a:pt x="39862" y="16810"/>
                  </a:cubicBezTo>
                  <a:cubicBezTo>
                    <a:pt x="41014" y="14889"/>
                    <a:pt x="39381" y="12872"/>
                    <a:pt x="38133" y="11527"/>
                  </a:cubicBezTo>
                  <a:cubicBezTo>
                    <a:pt x="36692" y="9798"/>
                    <a:pt x="35251" y="8165"/>
                    <a:pt x="33907" y="6436"/>
                  </a:cubicBezTo>
                  <a:cubicBezTo>
                    <a:pt x="30257" y="1250"/>
                    <a:pt x="23629" y="1"/>
                    <a:pt x="17002" y="1154"/>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9"/>
            <p:cNvSpPr/>
            <p:nvPr/>
          </p:nvSpPr>
          <p:spPr>
            <a:xfrm>
              <a:off x="4900250" y="-354675"/>
              <a:ext cx="778025" cy="730000"/>
            </a:xfrm>
            <a:custGeom>
              <a:avLst/>
              <a:gdLst/>
              <a:ahLst/>
              <a:cxnLst/>
              <a:rect l="l" t="t" r="r" b="b"/>
              <a:pathLst>
                <a:path w="31121" h="29200" fill="none" extrusionOk="0">
                  <a:moveTo>
                    <a:pt x="13063" y="865"/>
                  </a:moveTo>
                  <a:cubicBezTo>
                    <a:pt x="10181" y="1345"/>
                    <a:pt x="7300" y="2402"/>
                    <a:pt x="4899" y="3554"/>
                  </a:cubicBezTo>
                  <a:cubicBezTo>
                    <a:pt x="0" y="6244"/>
                    <a:pt x="96" y="11142"/>
                    <a:pt x="1345" y="16329"/>
                  </a:cubicBezTo>
                  <a:cubicBezTo>
                    <a:pt x="1633" y="17770"/>
                    <a:pt x="1921" y="19306"/>
                    <a:pt x="2593" y="20651"/>
                  </a:cubicBezTo>
                  <a:cubicBezTo>
                    <a:pt x="3746" y="22476"/>
                    <a:pt x="5571" y="23052"/>
                    <a:pt x="7108" y="23917"/>
                  </a:cubicBezTo>
                  <a:cubicBezTo>
                    <a:pt x="11430" y="26222"/>
                    <a:pt x="15752" y="27663"/>
                    <a:pt x="20939" y="28911"/>
                  </a:cubicBezTo>
                  <a:cubicBezTo>
                    <a:pt x="21515" y="29103"/>
                    <a:pt x="21996" y="29199"/>
                    <a:pt x="22572" y="29199"/>
                  </a:cubicBezTo>
                  <a:cubicBezTo>
                    <a:pt x="24109" y="29199"/>
                    <a:pt x="25261" y="27855"/>
                    <a:pt x="26222" y="26990"/>
                  </a:cubicBezTo>
                  <a:cubicBezTo>
                    <a:pt x="26894" y="26414"/>
                    <a:pt x="28335" y="25069"/>
                    <a:pt x="28335" y="24205"/>
                  </a:cubicBezTo>
                  <a:cubicBezTo>
                    <a:pt x="28335" y="24013"/>
                    <a:pt x="28239" y="23725"/>
                    <a:pt x="28239" y="23533"/>
                  </a:cubicBezTo>
                  <a:cubicBezTo>
                    <a:pt x="27951" y="23052"/>
                    <a:pt x="27855" y="22572"/>
                    <a:pt x="27471" y="22092"/>
                  </a:cubicBezTo>
                  <a:cubicBezTo>
                    <a:pt x="26990" y="21323"/>
                    <a:pt x="26702" y="20555"/>
                    <a:pt x="26990" y="19210"/>
                  </a:cubicBezTo>
                  <a:cubicBezTo>
                    <a:pt x="27663" y="17001"/>
                    <a:pt x="29199" y="15368"/>
                    <a:pt x="30256" y="13543"/>
                  </a:cubicBezTo>
                  <a:cubicBezTo>
                    <a:pt x="31120" y="12007"/>
                    <a:pt x="29872" y="10566"/>
                    <a:pt x="29199" y="9317"/>
                  </a:cubicBezTo>
                  <a:cubicBezTo>
                    <a:pt x="28239" y="8068"/>
                    <a:pt x="27278" y="6628"/>
                    <a:pt x="26414" y="5283"/>
                  </a:cubicBezTo>
                  <a:cubicBezTo>
                    <a:pt x="23628" y="1153"/>
                    <a:pt x="18346" y="0"/>
                    <a:pt x="13063" y="865"/>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9"/>
            <p:cNvSpPr/>
            <p:nvPr/>
          </p:nvSpPr>
          <p:spPr>
            <a:xfrm>
              <a:off x="4955475" y="-246625"/>
              <a:ext cx="533100" cy="523500"/>
            </a:xfrm>
            <a:custGeom>
              <a:avLst/>
              <a:gdLst/>
              <a:ahLst/>
              <a:cxnLst/>
              <a:rect l="l" t="t" r="r" b="b"/>
              <a:pathLst>
                <a:path w="21324" h="20940" fill="none" extrusionOk="0">
                  <a:moveTo>
                    <a:pt x="9413" y="769"/>
                  </a:moveTo>
                  <a:cubicBezTo>
                    <a:pt x="7300" y="1057"/>
                    <a:pt x="5283" y="1825"/>
                    <a:pt x="3554" y="2786"/>
                  </a:cubicBezTo>
                  <a:cubicBezTo>
                    <a:pt x="192" y="4707"/>
                    <a:pt x="0" y="8165"/>
                    <a:pt x="1057" y="12007"/>
                  </a:cubicBezTo>
                  <a:cubicBezTo>
                    <a:pt x="1249" y="12967"/>
                    <a:pt x="1537" y="13928"/>
                    <a:pt x="2017" y="14792"/>
                  </a:cubicBezTo>
                  <a:cubicBezTo>
                    <a:pt x="2690" y="15945"/>
                    <a:pt x="3842" y="16617"/>
                    <a:pt x="4611" y="17193"/>
                  </a:cubicBezTo>
                  <a:cubicBezTo>
                    <a:pt x="7300" y="19018"/>
                    <a:pt x="9797" y="19979"/>
                    <a:pt x="13543" y="20747"/>
                  </a:cubicBezTo>
                  <a:cubicBezTo>
                    <a:pt x="13928" y="20939"/>
                    <a:pt x="14216" y="20939"/>
                    <a:pt x="14600" y="20939"/>
                  </a:cubicBezTo>
                  <a:cubicBezTo>
                    <a:pt x="15560" y="20939"/>
                    <a:pt x="16425" y="20267"/>
                    <a:pt x="17097" y="19787"/>
                  </a:cubicBezTo>
                  <a:cubicBezTo>
                    <a:pt x="17866" y="19499"/>
                    <a:pt x="18826" y="18826"/>
                    <a:pt x="19018" y="18346"/>
                  </a:cubicBezTo>
                  <a:cubicBezTo>
                    <a:pt x="19210" y="18250"/>
                    <a:pt x="19210" y="18058"/>
                    <a:pt x="19210" y="17866"/>
                  </a:cubicBezTo>
                  <a:lnTo>
                    <a:pt x="19210" y="16905"/>
                  </a:lnTo>
                  <a:cubicBezTo>
                    <a:pt x="19018" y="16425"/>
                    <a:pt x="19018" y="15849"/>
                    <a:pt x="19306" y="14984"/>
                  </a:cubicBezTo>
                  <a:cubicBezTo>
                    <a:pt x="19787" y="13544"/>
                    <a:pt x="20459" y="12295"/>
                    <a:pt x="20939" y="10854"/>
                  </a:cubicBezTo>
                  <a:cubicBezTo>
                    <a:pt x="21323" y="9702"/>
                    <a:pt x="20747" y="8645"/>
                    <a:pt x="20363" y="7781"/>
                  </a:cubicBezTo>
                  <a:cubicBezTo>
                    <a:pt x="19883" y="6724"/>
                    <a:pt x="19306" y="5764"/>
                    <a:pt x="18922" y="4803"/>
                  </a:cubicBezTo>
                  <a:cubicBezTo>
                    <a:pt x="17577" y="1249"/>
                    <a:pt x="13639" y="1"/>
                    <a:pt x="9413" y="769"/>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9"/>
            <p:cNvSpPr/>
            <p:nvPr/>
          </p:nvSpPr>
          <p:spPr>
            <a:xfrm>
              <a:off x="4984275" y="-136175"/>
              <a:ext cx="357825" cy="319400"/>
            </a:xfrm>
            <a:custGeom>
              <a:avLst/>
              <a:gdLst/>
              <a:ahLst/>
              <a:cxnLst/>
              <a:rect l="l" t="t" r="r" b="b"/>
              <a:pathLst>
                <a:path w="14313" h="12776" fill="none" extrusionOk="0">
                  <a:moveTo>
                    <a:pt x="7013" y="385"/>
                  </a:moveTo>
                  <a:cubicBezTo>
                    <a:pt x="3459" y="865"/>
                    <a:pt x="1" y="3555"/>
                    <a:pt x="2018" y="7493"/>
                  </a:cubicBezTo>
                  <a:cubicBezTo>
                    <a:pt x="4227" y="11719"/>
                    <a:pt x="4323" y="12487"/>
                    <a:pt x="9510" y="12679"/>
                  </a:cubicBezTo>
                  <a:cubicBezTo>
                    <a:pt x="14312" y="12775"/>
                    <a:pt x="12872" y="7589"/>
                    <a:pt x="12872" y="4131"/>
                  </a:cubicBezTo>
                  <a:cubicBezTo>
                    <a:pt x="12680" y="1153"/>
                    <a:pt x="9894" y="1"/>
                    <a:pt x="7013" y="385"/>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one column 4">
  <p:cSld name="CUSTOM_2_1_1">
    <p:spTree>
      <p:nvGrpSpPr>
        <p:cNvPr id="1" name="Shape 366"/>
        <p:cNvGrpSpPr/>
        <p:nvPr/>
      </p:nvGrpSpPr>
      <p:grpSpPr>
        <a:xfrm>
          <a:off x="0" y="0"/>
          <a:ext cx="0" cy="0"/>
          <a:chOff x="0" y="0"/>
          <a:chExt cx="0" cy="0"/>
        </a:xfrm>
      </p:grpSpPr>
      <p:sp>
        <p:nvSpPr>
          <p:cNvPr id="367" name="Google Shape;367;p20"/>
          <p:cNvSpPr txBox="1">
            <a:spLocks noGrp="1"/>
          </p:cNvSpPr>
          <p:nvPr>
            <p:ph type="title"/>
          </p:nvPr>
        </p:nvSpPr>
        <p:spPr>
          <a:xfrm>
            <a:off x="720000" y="540000"/>
            <a:ext cx="5757000" cy="477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SzPts val="2800"/>
              <a:buNone/>
              <a:defRPr>
                <a:latin typeface="Faustina"/>
                <a:ea typeface="Faustina"/>
                <a:cs typeface="Faustina"/>
                <a:sym typeface="Faustina"/>
              </a:defRPr>
            </a:lvl2pPr>
            <a:lvl3pPr lvl="2" rtl="0">
              <a:spcBef>
                <a:spcPts val="0"/>
              </a:spcBef>
              <a:spcAft>
                <a:spcPts val="0"/>
              </a:spcAft>
              <a:buSzPts val="2800"/>
              <a:buNone/>
              <a:defRPr>
                <a:latin typeface="Faustina"/>
                <a:ea typeface="Faustina"/>
                <a:cs typeface="Faustina"/>
                <a:sym typeface="Faustina"/>
              </a:defRPr>
            </a:lvl3pPr>
            <a:lvl4pPr lvl="3" rtl="0">
              <a:spcBef>
                <a:spcPts val="0"/>
              </a:spcBef>
              <a:spcAft>
                <a:spcPts val="0"/>
              </a:spcAft>
              <a:buSzPts val="2800"/>
              <a:buNone/>
              <a:defRPr>
                <a:latin typeface="Faustina"/>
                <a:ea typeface="Faustina"/>
                <a:cs typeface="Faustina"/>
                <a:sym typeface="Faustina"/>
              </a:defRPr>
            </a:lvl4pPr>
            <a:lvl5pPr lvl="4" rtl="0">
              <a:spcBef>
                <a:spcPts val="0"/>
              </a:spcBef>
              <a:spcAft>
                <a:spcPts val="0"/>
              </a:spcAft>
              <a:buSzPts val="2800"/>
              <a:buNone/>
              <a:defRPr>
                <a:latin typeface="Faustina"/>
                <a:ea typeface="Faustina"/>
                <a:cs typeface="Faustina"/>
                <a:sym typeface="Faustina"/>
              </a:defRPr>
            </a:lvl5pPr>
            <a:lvl6pPr lvl="5" rtl="0">
              <a:spcBef>
                <a:spcPts val="0"/>
              </a:spcBef>
              <a:spcAft>
                <a:spcPts val="0"/>
              </a:spcAft>
              <a:buSzPts val="2800"/>
              <a:buNone/>
              <a:defRPr>
                <a:latin typeface="Faustina"/>
                <a:ea typeface="Faustina"/>
                <a:cs typeface="Faustina"/>
                <a:sym typeface="Faustina"/>
              </a:defRPr>
            </a:lvl6pPr>
            <a:lvl7pPr lvl="6" rtl="0">
              <a:spcBef>
                <a:spcPts val="0"/>
              </a:spcBef>
              <a:spcAft>
                <a:spcPts val="0"/>
              </a:spcAft>
              <a:buSzPts val="2800"/>
              <a:buNone/>
              <a:defRPr>
                <a:latin typeface="Faustina"/>
                <a:ea typeface="Faustina"/>
                <a:cs typeface="Faustina"/>
                <a:sym typeface="Faustina"/>
              </a:defRPr>
            </a:lvl7pPr>
            <a:lvl8pPr lvl="7" rtl="0">
              <a:spcBef>
                <a:spcPts val="0"/>
              </a:spcBef>
              <a:spcAft>
                <a:spcPts val="0"/>
              </a:spcAft>
              <a:buSzPts val="2800"/>
              <a:buNone/>
              <a:defRPr>
                <a:latin typeface="Faustina"/>
                <a:ea typeface="Faustina"/>
                <a:cs typeface="Faustina"/>
                <a:sym typeface="Faustina"/>
              </a:defRPr>
            </a:lvl8pPr>
            <a:lvl9pPr lvl="8" rtl="0">
              <a:spcBef>
                <a:spcPts val="0"/>
              </a:spcBef>
              <a:spcAft>
                <a:spcPts val="0"/>
              </a:spcAft>
              <a:buSzPts val="2800"/>
              <a:buNone/>
              <a:defRPr>
                <a:latin typeface="Faustina"/>
                <a:ea typeface="Faustina"/>
                <a:cs typeface="Faustina"/>
                <a:sym typeface="Faustina"/>
              </a:defRPr>
            </a:lvl9pPr>
          </a:lstStyle>
          <a:p>
            <a:endParaRPr/>
          </a:p>
        </p:txBody>
      </p:sp>
      <p:sp>
        <p:nvSpPr>
          <p:cNvPr id="368" name="Google Shape;368;p20"/>
          <p:cNvSpPr txBox="1">
            <a:spLocks noGrp="1"/>
          </p:cNvSpPr>
          <p:nvPr>
            <p:ph type="subTitle" idx="1"/>
          </p:nvPr>
        </p:nvSpPr>
        <p:spPr>
          <a:xfrm>
            <a:off x="720000" y="1428275"/>
            <a:ext cx="6023700" cy="2898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69" name="Google Shape;369;p20"/>
          <p:cNvSpPr/>
          <p:nvPr/>
        </p:nvSpPr>
        <p:spPr>
          <a:xfrm>
            <a:off x="7800150" y="4064525"/>
            <a:ext cx="1580075" cy="1692575"/>
          </a:xfrm>
          <a:custGeom>
            <a:avLst/>
            <a:gdLst/>
            <a:ahLst/>
            <a:cxnLst/>
            <a:rect l="l" t="t" r="r" b="b"/>
            <a:pathLst>
              <a:path w="63203" h="67703" extrusionOk="0">
                <a:moveTo>
                  <a:pt x="49091" y="1"/>
                </a:moveTo>
                <a:cubicBezTo>
                  <a:pt x="47866" y="1"/>
                  <a:pt x="46607" y="233"/>
                  <a:pt x="45433" y="563"/>
                </a:cubicBezTo>
                <a:cubicBezTo>
                  <a:pt x="44376" y="852"/>
                  <a:pt x="43416" y="1140"/>
                  <a:pt x="42455" y="1524"/>
                </a:cubicBezTo>
                <a:cubicBezTo>
                  <a:pt x="34771" y="4405"/>
                  <a:pt x="27183" y="7479"/>
                  <a:pt x="19403" y="10072"/>
                </a:cubicBezTo>
                <a:cubicBezTo>
                  <a:pt x="15081" y="11513"/>
                  <a:pt x="10663" y="13146"/>
                  <a:pt x="7205" y="16027"/>
                </a:cubicBezTo>
                <a:cubicBezTo>
                  <a:pt x="1" y="21983"/>
                  <a:pt x="673" y="30723"/>
                  <a:pt x="2594" y="38983"/>
                </a:cubicBezTo>
                <a:cubicBezTo>
                  <a:pt x="3939" y="44458"/>
                  <a:pt x="5572" y="50029"/>
                  <a:pt x="7781" y="55312"/>
                </a:cubicBezTo>
                <a:cubicBezTo>
                  <a:pt x="8838" y="58097"/>
                  <a:pt x="10182" y="60787"/>
                  <a:pt x="12584" y="62612"/>
                </a:cubicBezTo>
                <a:cubicBezTo>
                  <a:pt x="15177" y="64629"/>
                  <a:pt x="18731" y="65013"/>
                  <a:pt x="22093" y="65301"/>
                </a:cubicBezTo>
                <a:cubicBezTo>
                  <a:pt x="30545" y="65973"/>
                  <a:pt x="39094" y="66838"/>
                  <a:pt x="47546" y="67510"/>
                </a:cubicBezTo>
                <a:cubicBezTo>
                  <a:pt x="48466" y="67621"/>
                  <a:pt x="49400" y="67703"/>
                  <a:pt x="50316" y="67703"/>
                </a:cubicBezTo>
                <a:cubicBezTo>
                  <a:pt x="51790" y="67703"/>
                  <a:pt x="53217" y="67490"/>
                  <a:pt x="54462" y="66838"/>
                </a:cubicBezTo>
                <a:cubicBezTo>
                  <a:pt x="57151" y="65397"/>
                  <a:pt x="58400" y="62420"/>
                  <a:pt x="59168" y="59346"/>
                </a:cubicBezTo>
                <a:cubicBezTo>
                  <a:pt x="63202" y="42921"/>
                  <a:pt x="59264" y="23039"/>
                  <a:pt x="55806" y="6807"/>
                </a:cubicBezTo>
                <a:cubicBezTo>
                  <a:pt x="55422" y="5270"/>
                  <a:pt x="55038" y="3637"/>
                  <a:pt x="54269" y="2388"/>
                </a:cubicBezTo>
                <a:cubicBezTo>
                  <a:pt x="52964" y="608"/>
                  <a:pt x="51071" y="1"/>
                  <a:pt x="490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0"/>
          <p:cNvSpPr/>
          <p:nvPr/>
        </p:nvSpPr>
        <p:spPr>
          <a:xfrm rot="10800000" flipH="1">
            <a:off x="7550238" y="4150928"/>
            <a:ext cx="1083000" cy="992575"/>
          </a:xfrm>
          <a:custGeom>
            <a:avLst/>
            <a:gdLst/>
            <a:ahLst/>
            <a:cxnLst/>
            <a:rect l="l" t="t" r="r" b="b"/>
            <a:pathLst>
              <a:path w="43320" h="39703" extrusionOk="0">
                <a:moveTo>
                  <a:pt x="21471" y="1"/>
                </a:moveTo>
                <a:cubicBezTo>
                  <a:pt x="17691" y="1"/>
                  <a:pt x="13935" y="1361"/>
                  <a:pt x="9797" y="3483"/>
                </a:cubicBezTo>
                <a:cubicBezTo>
                  <a:pt x="6916" y="4923"/>
                  <a:pt x="4034" y="6556"/>
                  <a:pt x="2113" y="9149"/>
                </a:cubicBezTo>
                <a:cubicBezTo>
                  <a:pt x="192" y="11935"/>
                  <a:pt x="0" y="15489"/>
                  <a:pt x="0" y="18851"/>
                </a:cubicBezTo>
                <a:lnTo>
                  <a:pt x="0" y="22404"/>
                </a:lnTo>
                <a:cubicBezTo>
                  <a:pt x="0" y="32105"/>
                  <a:pt x="8165" y="35563"/>
                  <a:pt x="16329" y="38445"/>
                </a:cubicBezTo>
                <a:cubicBezTo>
                  <a:pt x="18706" y="39295"/>
                  <a:pt x="20802" y="39703"/>
                  <a:pt x="22692" y="39703"/>
                </a:cubicBezTo>
                <a:cubicBezTo>
                  <a:pt x="28056" y="39703"/>
                  <a:pt x="31749" y="36418"/>
                  <a:pt x="35443" y="30665"/>
                </a:cubicBezTo>
                <a:cubicBezTo>
                  <a:pt x="38036" y="26535"/>
                  <a:pt x="42455" y="21636"/>
                  <a:pt x="42839" y="16641"/>
                </a:cubicBezTo>
                <a:cubicBezTo>
                  <a:pt x="43319" y="10686"/>
                  <a:pt x="35443" y="5788"/>
                  <a:pt x="30929" y="3002"/>
                </a:cubicBezTo>
                <a:cubicBezTo>
                  <a:pt x="27617" y="895"/>
                  <a:pt x="24536" y="1"/>
                  <a:pt x="21471" y="1"/>
                </a:cubicBezTo>
                <a:close/>
              </a:path>
            </a:pathLst>
          </a:custGeom>
          <a:solidFill>
            <a:srgbClr val="C0D7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0"/>
          <p:cNvSpPr/>
          <p:nvPr/>
        </p:nvSpPr>
        <p:spPr>
          <a:xfrm rot="-5971826" flipH="1">
            <a:off x="7299773" y="-498593"/>
            <a:ext cx="2791794" cy="2380970"/>
          </a:xfrm>
          <a:custGeom>
            <a:avLst/>
            <a:gdLst/>
            <a:ahLst/>
            <a:cxnLst/>
            <a:rect l="l" t="t" r="r" b="b"/>
            <a:pathLst>
              <a:path w="89712" h="69728" extrusionOk="0">
                <a:moveTo>
                  <a:pt x="14036" y="0"/>
                </a:moveTo>
                <a:cubicBezTo>
                  <a:pt x="13692" y="0"/>
                  <a:pt x="13336" y="25"/>
                  <a:pt x="12967" y="78"/>
                </a:cubicBezTo>
                <a:cubicBezTo>
                  <a:pt x="7396" y="750"/>
                  <a:pt x="1633" y="7090"/>
                  <a:pt x="865" y="11892"/>
                </a:cubicBezTo>
                <a:cubicBezTo>
                  <a:pt x="0" y="16406"/>
                  <a:pt x="2402" y="20537"/>
                  <a:pt x="4515" y="24379"/>
                </a:cubicBezTo>
                <a:cubicBezTo>
                  <a:pt x="9798" y="33503"/>
                  <a:pt x="13736" y="43589"/>
                  <a:pt x="20363" y="52041"/>
                </a:cubicBezTo>
                <a:cubicBezTo>
                  <a:pt x="30352" y="65008"/>
                  <a:pt x="47545" y="67217"/>
                  <a:pt x="62817" y="69522"/>
                </a:cubicBezTo>
                <a:cubicBezTo>
                  <a:pt x="63748" y="69658"/>
                  <a:pt x="64622" y="69727"/>
                  <a:pt x="65449" y="69727"/>
                </a:cubicBezTo>
                <a:cubicBezTo>
                  <a:pt x="69316" y="69727"/>
                  <a:pt x="72150" y="68201"/>
                  <a:pt x="74920" y="64720"/>
                </a:cubicBezTo>
                <a:cubicBezTo>
                  <a:pt x="82316" y="55787"/>
                  <a:pt x="89711" y="42820"/>
                  <a:pt x="75784" y="36289"/>
                </a:cubicBezTo>
                <a:cubicBezTo>
                  <a:pt x="59552" y="28797"/>
                  <a:pt x="37076" y="26588"/>
                  <a:pt x="25646" y="11412"/>
                </a:cubicBezTo>
                <a:cubicBezTo>
                  <a:pt x="22468" y="7508"/>
                  <a:pt x="19977" y="0"/>
                  <a:pt x="14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0"/>
          <p:cNvSpPr/>
          <p:nvPr/>
        </p:nvSpPr>
        <p:spPr>
          <a:xfrm rot="10800000" flipH="1">
            <a:off x="7862122" y="-67223"/>
            <a:ext cx="1667104" cy="1214456"/>
          </a:xfrm>
          <a:custGeom>
            <a:avLst/>
            <a:gdLst/>
            <a:ahLst/>
            <a:cxnLst/>
            <a:rect l="l" t="t" r="r" b="b"/>
            <a:pathLst>
              <a:path w="49083" h="39408" extrusionOk="0">
                <a:moveTo>
                  <a:pt x="28615" y="0"/>
                </a:moveTo>
                <a:cubicBezTo>
                  <a:pt x="24652" y="0"/>
                  <a:pt x="20909" y="468"/>
                  <a:pt x="18731" y="897"/>
                </a:cubicBezTo>
                <a:cubicBezTo>
                  <a:pt x="11431" y="2146"/>
                  <a:pt x="4899" y="6756"/>
                  <a:pt x="2882" y="14152"/>
                </a:cubicBezTo>
                <a:cubicBezTo>
                  <a:pt x="1" y="24525"/>
                  <a:pt x="11815" y="30865"/>
                  <a:pt x="19211" y="35187"/>
                </a:cubicBezTo>
                <a:cubicBezTo>
                  <a:pt x="22189" y="37012"/>
                  <a:pt x="25550" y="38549"/>
                  <a:pt x="29104" y="39125"/>
                </a:cubicBezTo>
                <a:cubicBezTo>
                  <a:pt x="30255" y="39317"/>
                  <a:pt x="31350" y="39408"/>
                  <a:pt x="32389" y="39408"/>
                </a:cubicBezTo>
                <a:cubicBezTo>
                  <a:pt x="39154" y="39408"/>
                  <a:pt x="43556" y="35534"/>
                  <a:pt x="45721" y="30288"/>
                </a:cubicBezTo>
                <a:cubicBezTo>
                  <a:pt x="49083" y="22412"/>
                  <a:pt x="46201" y="14344"/>
                  <a:pt x="44088" y="6468"/>
                </a:cubicBezTo>
                <a:cubicBezTo>
                  <a:pt x="42640" y="1338"/>
                  <a:pt x="35314" y="0"/>
                  <a:pt x="286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3" name="Google Shape;373;p20"/>
          <p:cNvGrpSpPr/>
          <p:nvPr/>
        </p:nvGrpSpPr>
        <p:grpSpPr>
          <a:xfrm>
            <a:off x="6791930" y="2506735"/>
            <a:ext cx="2599628" cy="3223626"/>
            <a:chOff x="7363500" y="3305400"/>
            <a:chExt cx="2290825" cy="2840700"/>
          </a:xfrm>
        </p:grpSpPr>
        <p:sp>
          <p:nvSpPr>
            <p:cNvPr id="374" name="Google Shape;374;p20"/>
            <p:cNvSpPr/>
            <p:nvPr/>
          </p:nvSpPr>
          <p:spPr>
            <a:xfrm>
              <a:off x="7363500" y="3305400"/>
              <a:ext cx="2290825" cy="2840700"/>
            </a:xfrm>
            <a:custGeom>
              <a:avLst/>
              <a:gdLst/>
              <a:ahLst/>
              <a:cxnLst/>
              <a:rect l="l" t="t" r="r" b="b"/>
              <a:pathLst>
                <a:path w="91633" h="113628" fill="none" extrusionOk="0">
                  <a:moveTo>
                    <a:pt x="44184" y="8069"/>
                  </a:moveTo>
                  <a:cubicBezTo>
                    <a:pt x="40246" y="10182"/>
                    <a:pt x="36596" y="12583"/>
                    <a:pt x="33426" y="14984"/>
                  </a:cubicBezTo>
                  <a:cubicBezTo>
                    <a:pt x="22573" y="22860"/>
                    <a:pt x="7781" y="32945"/>
                    <a:pt x="4419" y="46585"/>
                  </a:cubicBezTo>
                  <a:cubicBezTo>
                    <a:pt x="1250" y="60320"/>
                    <a:pt x="1" y="74439"/>
                    <a:pt x="1730" y="88366"/>
                  </a:cubicBezTo>
                  <a:cubicBezTo>
                    <a:pt x="2882" y="98644"/>
                    <a:pt x="15177" y="98067"/>
                    <a:pt x="22957" y="101237"/>
                  </a:cubicBezTo>
                  <a:cubicBezTo>
                    <a:pt x="30065" y="104023"/>
                    <a:pt x="36980" y="107096"/>
                    <a:pt x="44472" y="109305"/>
                  </a:cubicBezTo>
                  <a:cubicBezTo>
                    <a:pt x="59552" y="113628"/>
                    <a:pt x="74344" y="103542"/>
                    <a:pt x="84813" y="93169"/>
                  </a:cubicBezTo>
                  <a:cubicBezTo>
                    <a:pt x="85774" y="92208"/>
                    <a:pt x="86542" y="91248"/>
                    <a:pt x="87023" y="90095"/>
                  </a:cubicBezTo>
                  <a:cubicBezTo>
                    <a:pt x="90096" y="81163"/>
                    <a:pt x="75689" y="68580"/>
                    <a:pt x="71366" y="62049"/>
                  </a:cubicBezTo>
                  <a:cubicBezTo>
                    <a:pt x="70694" y="61280"/>
                    <a:pt x="70118" y="60416"/>
                    <a:pt x="69926" y="59359"/>
                  </a:cubicBezTo>
                  <a:cubicBezTo>
                    <a:pt x="69445" y="57438"/>
                    <a:pt x="70118" y="55229"/>
                    <a:pt x="71078" y="53404"/>
                  </a:cubicBezTo>
                  <a:cubicBezTo>
                    <a:pt x="74536" y="46489"/>
                    <a:pt x="80107" y="41494"/>
                    <a:pt x="85294" y="35923"/>
                  </a:cubicBezTo>
                  <a:cubicBezTo>
                    <a:pt x="87695" y="33138"/>
                    <a:pt x="90288" y="30352"/>
                    <a:pt x="90865" y="26798"/>
                  </a:cubicBezTo>
                  <a:cubicBezTo>
                    <a:pt x="91633" y="22572"/>
                    <a:pt x="89424" y="18346"/>
                    <a:pt x="86542" y="15272"/>
                  </a:cubicBezTo>
                  <a:cubicBezTo>
                    <a:pt x="82892" y="11142"/>
                    <a:pt x="77898" y="6820"/>
                    <a:pt x="72903" y="4419"/>
                  </a:cubicBezTo>
                  <a:cubicBezTo>
                    <a:pt x="63682" y="0"/>
                    <a:pt x="53309" y="3170"/>
                    <a:pt x="44184" y="8069"/>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0"/>
            <p:cNvSpPr/>
            <p:nvPr/>
          </p:nvSpPr>
          <p:spPr>
            <a:xfrm>
              <a:off x="7454750" y="3511900"/>
              <a:ext cx="2060325" cy="2559775"/>
            </a:xfrm>
            <a:custGeom>
              <a:avLst/>
              <a:gdLst/>
              <a:ahLst/>
              <a:cxnLst/>
              <a:rect l="l" t="t" r="r" b="b"/>
              <a:pathLst>
                <a:path w="82413" h="102391" fill="none" extrusionOk="0">
                  <a:moveTo>
                    <a:pt x="29872" y="13352"/>
                  </a:moveTo>
                  <a:cubicBezTo>
                    <a:pt x="20171" y="20171"/>
                    <a:pt x="6820" y="29584"/>
                    <a:pt x="3651" y="42071"/>
                  </a:cubicBezTo>
                  <a:cubicBezTo>
                    <a:pt x="1153" y="52156"/>
                    <a:pt x="1" y="62433"/>
                    <a:pt x="481" y="72614"/>
                  </a:cubicBezTo>
                  <a:cubicBezTo>
                    <a:pt x="577" y="75016"/>
                    <a:pt x="769" y="77417"/>
                    <a:pt x="1153" y="79818"/>
                  </a:cubicBezTo>
                  <a:cubicBezTo>
                    <a:pt x="2402" y="89135"/>
                    <a:pt x="13256" y="88655"/>
                    <a:pt x="20363" y="91344"/>
                  </a:cubicBezTo>
                  <a:cubicBezTo>
                    <a:pt x="26703" y="93938"/>
                    <a:pt x="33138" y="96627"/>
                    <a:pt x="39670" y="98548"/>
                  </a:cubicBezTo>
                  <a:cubicBezTo>
                    <a:pt x="53309" y="102390"/>
                    <a:pt x="66564" y="93553"/>
                    <a:pt x="76073" y="84333"/>
                  </a:cubicBezTo>
                  <a:cubicBezTo>
                    <a:pt x="76937" y="83468"/>
                    <a:pt x="77802" y="82604"/>
                    <a:pt x="78090" y="81451"/>
                  </a:cubicBezTo>
                  <a:cubicBezTo>
                    <a:pt x="80971" y="73383"/>
                    <a:pt x="68389" y="61953"/>
                    <a:pt x="64547" y="55998"/>
                  </a:cubicBezTo>
                  <a:cubicBezTo>
                    <a:pt x="64066" y="55229"/>
                    <a:pt x="63586" y="54365"/>
                    <a:pt x="63298" y="53404"/>
                  </a:cubicBezTo>
                  <a:cubicBezTo>
                    <a:pt x="62818" y="51676"/>
                    <a:pt x="63586" y="49755"/>
                    <a:pt x="64451" y="48026"/>
                  </a:cubicBezTo>
                  <a:cubicBezTo>
                    <a:pt x="67524" y="41782"/>
                    <a:pt x="72327" y="37364"/>
                    <a:pt x="76937" y="32177"/>
                  </a:cubicBezTo>
                  <a:cubicBezTo>
                    <a:pt x="79050" y="29776"/>
                    <a:pt x="81355" y="27279"/>
                    <a:pt x="81836" y="24013"/>
                  </a:cubicBezTo>
                  <a:cubicBezTo>
                    <a:pt x="82412" y="20267"/>
                    <a:pt x="80491" y="16425"/>
                    <a:pt x="77898" y="13736"/>
                  </a:cubicBezTo>
                  <a:cubicBezTo>
                    <a:pt x="74536" y="9990"/>
                    <a:pt x="70022" y="6148"/>
                    <a:pt x="65507" y="3939"/>
                  </a:cubicBezTo>
                  <a:cubicBezTo>
                    <a:pt x="57055" y="1"/>
                    <a:pt x="47738" y="2786"/>
                    <a:pt x="39670" y="7108"/>
                  </a:cubicBezTo>
                  <a:cubicBezTo>
                    <a:pt x="36116" y="9125"/>
                    <a:pt x="32850" y="11335"/>
                    <a:pt x="29872" y="13352"/>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0"/>
            <p:cNvSpPr/>
            <p:nvPr/>
          </p:nvSpPr>
          <p:spPr>
            <a:xfrm>
              <a:off x="7531600" y="3728025"/>
              <a:ext cx="1839375" cy="2276400"/>
            </a:xfrm>
            <a:custGeom>
              <a:avLst/>
              <a:gdLst/>
              <a:ahLst/>
              <a:cxnLst/>
              <a:rect l="l" t="t" r="r" b="b"/>
              <a:pathLst>
                <a:path w="73575" h="91056" fill="none" extrusionOk="0">
                  <a:moveTo>
                    <a:pt x="26991" y="11334"/>
                  </a:moveTo>
                  <a:cubicBezTo>
                    <a:pt x="18346" y="17289"/>
                    <a:pt x="6532" y="25742"/>
                    <a:pt x="3650" y="36979"/>
                  </a:cubicBezTo>
                  <a:cubicBezTo>
                    <a:pt x="1345" y="46008"/>
                    <a:pt x="0" y="55325"/>
                    <a:pt x="577" y="64354"/>
                  </a:cubicBezTo>
                  <a:cubicBezTo>
                    <a:pt x="769" y="66563"/>
                    <a:pt x="961" y="68580"/>
                    <a:pt x="1345" y="70693"/>
                  </a:cubicBezTo>
                  <a:cubicBezTo>
                    <a:pt x="2498" y="78857"/>
                    <a:pt x="12103" y="78569"/>
                    <a:pt x="18538" y="81066"/>
                  </a:cubicBezTo>
                  <a:cubicBezTo>
                    <a:pt x="24109" y="83372"/>
                    <a:pt x="29776" y="85869"/>
                    <a:pt x="35635" y="87502"/>
                  </a:cubicBezTo>
                  <a:cubicBezTo>
                    <a:pt x="47834" y="91056"/>
                    <a:pt x="59648" y="83180"/>
                    <a:pt x="68100" y="75015"/>
                  </a:cubicBezTo>
                  <a:cubicBezTo>
                    <a:pt x="68773" y="74343"/>
                    <a:pt x="69637" y="73478"/>
                    <a:pt x="70021" y="72518"/>
                  </a:cubicBezTo>
                  <a:cubicBezTo>
                    <a:pt x="72807" y="65314"/>
                    <a:pt x="61857" y="55133"/>
                    <a:pt x="58495" y="49562"/>
                  </a:cubicBezTo>
                  <a:cubicBezTo>
                    <a:pt x="58015" y="48890"/>
                    <a:pt x="57631" y="48121"/>
                    <a:pt x="57439" y="47353"/>
                  </a:cubicBezTo>
                  <a:cubicBezTo>
                    <a:pt x="57054" y="45624"/>
                    <a:pt x="57631" y="43991"/>
                    <a:pt x="58207" y="42550"/>
                  </a:cubicBezTo>
                  <a:cubicBezTo>
                    <a:pt x="60896" y="36883"/>
                    <a:pt x="65123" y="33041"/>
                    <a:pt x="68965" y="28431"/>
                  </a:cubicBezTo>
                  <a:cubicBezTo>
                    <a:pt x="70694" y="26318"/>
                    <a:pt x="72807" y="24013"/>
                    <a:pt x="73095" y="21227"/>
                  </a:cubicBezTo>
                  <a:cubicBezTo>
                    <a:pt x="73575" y="17865"/>
                    <a:pt x="71942" y="14696"/>
                    <a:pt x="69541" y="12102"/>
                  </a:cubicBezTo>
                  <a:cubicBezTo>
                    <a:pt x="66563" y="8933"/>
                    <a:pt x="62529" y="5379"/>
                    <a:pt x="58495" y="3458"/>
                  </a:cubicBezTo>
                  <a:cubicBezTo>
                    <a:pt x="51003" y="0"/>
                    <a:pt x="42743" y="2401"/>
                    <a:pt x="35539" y="6147"/>
                  </a:cubicBezTo>
                  <a:cubicBezTo>
                    <a:pt x="32561" y="7684"/>
                    <a:pt x="29584" y="9509"/>
                    <a:pt x="26991" y="11334"/>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0"/>
            <p:cNvSpPr/>
            <p:nvPr/>
          </p:nvSpPr>
          <p:spPr>
            <a:xfrm>
              <a:off x="7613250" y="3934525"/>
              <a:ext cx="1616075" cy="1990650"/>
            </a:xfrm>
            <a:custGeom>
              <a:avLst/>
              <a:gdLst/>
              <a:ahLst/>
              <a:cxnLst/>
              <a:rect l="l" t="t" r="r" b="b"/>
              <a:pathLst>
                <a:path w="64643" h="79626" fill="none" extrusionOk="0">
                  <a:moveTo>
                    <a:pt x="23917" y="9701"/>
                  </a:moveTo>
                  <a:cubicBezTo>
                    <a:pt x="16425" y="14696"/>
                    <a:pt x="5955" y="22380"/>
                    <a:pt x="3362" y="32369"/>
                  </a:cubicBezTo>
                  <a:cubicBezTo>
                    <a:pt x="1153" y="40438"/>
                    <a:pt x="0" y="48698"/>
                    <a:pt x="576" y="56478"/>
                  </a:cubicBezTo>
                  <a:cubicBezTo>
                    <a:pt x="672" y="58399"/>
                    <a:pt x="1057" y="60224"/>
                    <a:pt x="1345" y="61953"/>
                  </a:cubicBezTo>
                  <a:cubicBezTo>
                    <a:pt x="2497" y="68964"/>
                    <a:pt x="10758" y="68868"/>
                    <a:pt x="16329" y="70981"/>
                  </a:cubicBezTo>
                  <a:cubicBezTo>
                    <a:pt x="21323" y="72902"/>
                    <a:pt x="26126" y="75208"/>
                    <a:pt x="31313" y="76648"/>
                  </a:cubicBezTo>
                  <a:cubicBezTo>
                    <a:pt x="41878" y="79626"/>
                    <a:pt x="52348" y="72999"/>
                    <a:pt x="59743" y="65987"/>
                  </a:cubicBezTo>
                  <a:cubicBezTo>
                    <a:pt x="60512" y="65314"/>
                    <a:pt x="61088" y="64642"/>
                    <a:pt x="61472" y="63778"/>
                  </a:cubicBezTo>
                  <a:cubicBezTo>
                    <a:pt x="63970" y="57534"/>
                    <a:pt x="54941" y="48410"/>
                    <a:pt x="52059" y="43415"/>
                  </a:cubicBezTo>
                  <a:cubicBezTo>
                    <a:pt x="51675" y="42743"/>
                    <a:pt x="51387" y="42070"/>
                    <a:pt x="51099" y="41302"/>
                  </a:cubicBezTo>
                  <a:cubicBezTo>
                    <a:pt x="50715" y="39861"/>
                    <a:pt x="51195" y="38324"/>
                    <a:pt x="51867" y="36980"/>
                  </a:cubicBezTo>
                  <a:cubicBezTo>
                    <a:pt x="53980" y="32081"/>
                    <a:pt x="57630" y="28719"/>
                    <a:pt x="60800" y="24781"/>
                  </a:cubicBezTo>
                  <a:cubicBezTo>
                    <a:pt x="62433" y="22860"/>
                    <a:pt x="63970" y="20939"/>
                    <a:pt x="64354" y="18538"/>
                  </a:cubicBezTo>
                  <a:cubicBezTo>
                    <a:pt x="64642" y="15657"/>
                    <a:pt x="63105" y="12775"/>
                    <a:pt x="61088" y="10566"/>
                  </a:cubicBezTo>
                  <a:cubicBezTo>
                    <a:pt x="58495" y="7877"/>
                    <a:pt x="54941" y="4803"/>
                    <a:pt x="51387" y="3170"/>
                  </a:cubicBezTo>
                  <a:cubicBezTo>
                    <a:pt x="44760" y="0"/>
                    <a:pt x="37556" y="2114"/>
                    <a:pt x="31313" y="5187"/>
                  </a:cubicBezTo>
                  <a:cubicBezTo>
                    <a:pt x="28815" y="6532"/>
                    <a:pt x="26126" y="8261"/>
                    <a:pt x="23917" y="9701"/>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0"/>
            <p:cNvSpPr/>
            <p:nvPr/>
          </p:nvSpPr>
          <p:spPr>
            <a:xfrm>
              <a:off x="7694875" y="4138625"/>
              <a:ext cx="1404775" cy="1721725"/>
            </a:xfrm>
            <a:custGeom>
              <a:avLst/>
              <a:gdLst/>
              <a:ahLst/>
              <a:cxnLst/>
              <a:rect l="l" t="t" r="r" b="b"/>
              <a:pathLst>
                <a:path w="56191" h="68869" fill="none" extrusionOk="0">
                  <a:moveTo>
                    <a:pt x="20844" y="8069"/>
                  </a:moveTo>
                  <a:cubicBezTo>
                    <a:pt x="14504" y="12199"/>
                    <a:pt x="5476" y="19019"/>
                    <a:pt x="3074" y="27759"/>
                  </a:cubicBezTo>
                  <a:cubicBezTo>
                    <a:pt x="1153" y="34867"/>
                    <a:pt x="1" y="42071"/>
                    <a:pt x="481" y="48698"/>
                  </a:cubicBezTo>
                  <a:cubicBezTo>
                    <a:pt x="577" y="50331"/>
                    <a:pt x="961" y="51964"/>
                    <a:pt x="1153" y="53501"/>
                  </a:cubicBezTo>
                  <a:cubicBezTo>
                    <a:pt x="2402" y="59360"/>
                    <a:pt x="9318" y="59360"/>
                    <a:pt x="14120" y="61281"/>
                  </a:cubicBezTo>
                  <a:cubicBezTo>
                    <a:pt x="18443" y="63010"/>
                    <a:pt x="22669" y="64931"/>
                    <a:pt x="27087" y="66179"/>
                  </a:cubicBezTo>
                  <a:cubicBezTo>
                    <a:pt x="36116" y="68869"/>
                    <a:pt x="45145" y="63298"/>
                    <a:pt x="51580" y="57150"/>
                  </a:cubicBezTo>
                  <a:cubicBezTo>
                    <a:pt x="52156" y="56574"/>
                    <a:pt x="52829" y="55998"/>
                    <a:pt x="53117" y="55326"/>
                  </a:cubicBezTo>
                  <a:cubicBezTo>
                    <a:pt x="55518" y="49851"/>
                    <a:pt x="48314" y="41975"/>
                    <a:pt x="45913" y="37364"/>
                  </a:cubicBezTo>
                  <a:cubicBezTo>
                    <a:pt x="45721" y="36788"/>
                    <a:pt x="45337" y="36308"/>
                    <a:pt x="45241" y="35539"/>
                  </a:cubicBezTo>
                  <a:cubicBezTo>
                    <a:pt x="44856" y="34291"/>
                    <a:pt x="45337" y="32946"/>
                    <a:pt x="45817" y="31697"/>
                  </a:cubicBezTo>
                  <a:cubicBezTo>
                    <a:pt x="47546" y="27567"/>
                    <a:pt x="50523" y="24493"/>
                    <a:pt x="53117" y="21132"/>
                  </a:cubicBezTo>
                  <a:cubicBezTo>
                    <a:pt x="54365" y="19595"/>
                    <a:pt x="55710" y="17962"/>
                    <a:pt x="55902" y="15753"/>
                  </a:cubicBezTo>
                  <a:cubicBezTo>
                    <a:pt x="56190" y="13352"/>
                    <a:pt x="54846" y="10854"/>
                    <a:pt x="53021" y="9029"/>
                  </a:cubicBezTo>
                  <a:cubicBezTo>
                    <a:pt x="50715" y="6628"/>
                    <a:pt x="47738" y="4131"/>
                    <a:pt x="44760" y="2690"/>
                  </a:cubicBezTo>
                  <a:cubicBezTo>
                    <a:pt x="39093" y="1"/>
                    <a:pt x="32946" y="1730"/>
                    <a:pt x="27567" y="4227"/>
                  </a:cubicBezTo>
                  <a:cubicBezTo>
                    <a:pt x="24974" y="5572"/>
                    <a:pt x="22765" y="6916"/>
                    <a:pt x="20844" y="8069"/>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0"/>
            <p:cNvSpPr/>
            <p:nvPr/>
          </p:nvSpPr>
          <p:spPr>
            <a:xfrm>
              <a:off x="7769325" y="4352350"/>
              <a:ext cx="1183850" cy="1433575"/>
            </a:xfrm>
            <a:custGeom>
              <a:avLst/>
              <a:gdLst/>
              <a:ahLst/>
              <a:cxnLst/>
              <a:rect l="l" t="t" r="r" b="b"/>
              <a:pathLst>
                <a:path w="47354" h="57343" fill="none" extrusionOk="0">
                  <a:moveTo>
                    <a:pt x="17962" y="6147"/>
                  </a:moveTo>
                  <a:cubicBezTo>
                    <a:pt x="12679" y="9413"/>
                    <a:pt x="5187" y="15368"/>
                    <a:pt x="2978" y="22860"/>
                  </a:cubicBezTo>
                  <a:cubicBezTo>
                    <a:pt x="1153" y="28815"/>
                    <a:pt x="0" y="35058"/>
                    <a:pt x="577" y="40533"/>
                  </a:cubicBezTo>
                  <a:cubicBezTo>
                    <a:pt x="673" y="41782"/>
                    <a:pt x="1057" y="43127"/>
                    <a:pt x="1441" y="44471"/>
                  </a:cubicBezTo>
                  <a:cubicBezTo>
                    <a:pt x="2498" y="49274"/>
                    <a:pt x="8261" y="49370"/>
                    <a:pt x="12295" y="50907"/>
                  </a:cubicBezTo>
                  <a:cubicBezTo>
                    <a:pt x="15945" y="52347"/>
                    <a:pt x="19403" y="54076"/>
                    <a:pt x="23149" y="55133"/>
                  </a:cubicBezTo>
                  <a:cubicBezTo>
                    <a:pt x="30737" y="57342"/>
                    <a:pt x="38132" y="53020"/>
                    <a:pt x="43703" y="47929"/>
                  </a:cubicBezTo>
                  <a:cubicBezTo>
                    <a:pt x="44184" y="47449"/>
                    <a:pt x="44760" y="46969"/>
                    <a:pt x="44952" y="46392"/>
                  </a:cubicBezTo>
                  <a:cubicBezTo>
                    <a:pt x="47257" y="41782"/>
                    <a:pt x="41878" y="35058"/>
                    <a:pt x="39957" y="31024"/>
                  </a:cubicBezTo>
                  <a:cubicBezTo>
                    <a:pt x="39765" y="30544"/>
                    <a:pt x="39477" y="30064"/>
                    <a:pt x="39381" y="29488"/>
                  </a:cubicBezTo>
                  <a:cubicBezTo>
                    <a:pt x="39093" y="28335"/>
                    <a:pt x="39381" y="27182"/>
                    <a:pt x="39765" y="26222"/>
                  </a:cubicBezTo>
                  <a:cubicBezTo>
                    <a:pt x="41014" y="22764"/>
                    <a:pt x="43319" y="20171"/>
                    <a:pt x="45240" y="17481"/>
                  </a:cubicBezTo>
                  <a:cubicBezTo>
                    <a:pt x="46201" y="16137"/>
                    <a:pt x="47161" y="14696"/>
                    <a:pt x="47257" y="12967"/>
                  </a:cubicBezTo>
                  <a:cubicBezTo>
                    <a:pt x="47353" y="10950"/>
                    <a:pt x="46201" y="9029"/>
                    <a:pt x="44760" y="7492"/>
                  </a:cubicBezTo>
                  <a:cubicBezTo>
                    <a:pt x="42839" y="5571"/>
                    <a:pt x="40342" y="3362"/>
                    <a:pt x="37748" y="2209"/>
                  </a:cubicBezTo>
                  <a:cubicBezTo>
                    <a:pt x="33138" y="0"/>
                    <a:pt x="27951" y="1249"/>
                    <a:pt x="23533" y="3266"/>
                  </a:cubicBezTo>
                  <a:cubicBezTo>
                    <a:pt x="21516" y="4226"/>
                    <a:pt x="19595" y="5187"/>
                    <a:pt x="17962" y="6147"/>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0"/>
            <p:cNvSpPr/>
            <p:nvPr/>
          </p:nvSpPr>
          <p:spPr>
            <a:xfrm>
              <a:off x="7846150" y="4558850"/>
              <a:ext cx="972550" cy="1155025"/>
            </a:xfrm>
            <a:custGeom>
              <a:avLst/>
              <a:gdLst/>
              <a:ahLst/>
              <a:cxnLst/>
              <a:rect l="l" t="t" r="r" b="b"/>
              <a:pathLst>
                <a:path w="38902" h="46201" fill="none" extrusionOk="0">
                  <a:moveTo>
                    <a:pt x="15081" y="4515"/>
                  </a:moveTo>
                  <a:cubicBezTo>
                    <a:pt x="10951" y="6820"/>
                    <a:pt x="4804" y="11911"/>
                    <a:pt x="2786" y="18154"/>
                  </a:cubicBezTo>
                  <a:cubicBezTo>
                    <a:pt x="1154" y="23245"/>
                    <a:pt x="1" y="28431"/>
                    <a:pt x="673" y="32561"/>
                  </a:cubicBezTo>
                  <a:cubicBezTo>
                    <a:pt x="769" y="33714"/>
                    <a:pt x="1154" y="34771"/>
                    <a:pt x="1442" y="35731"/>
                  </a:cubicBezTo>
                  <a:cubicBezTo>
                    <a:pt x="2594" y="39477"/>
                    <a:pt x="7109" y="39669"/>
                    <a:pt x="10278" y="41014"/>
                  </a:cubicBezTo>
                  <a:cubicBezTo>
                    <a:pt x="13160" y="42166"/>
                    <a:pt x="16041" y="43511"/>
                    <a:pt x="18923" y="44376"/>
                  </a:cubicBezTo>
                  <a:cubicBezTo>
                    <a:pt x="24878" y="46201"/>
                    <a:pt x="30929" y="42935"/>
                    <a:pt x="35540" y="38997"/>
                  </a:cubicBezTo>
                  <a:cubicBezTo>
                    <a:pt x="36020" y="38613"/>
                    <a:pt x="36404" y="38228"/>
                    <a:pt x="36788" y="37652"/>
                  </a:cubicBezTo>
                  <a:cubicBezTo>
                    <a:pt x="38901" y="33906"/>
                    <a:pt x="35348" y="28431"/>
                    <a:pt x="33907" y="24781"/>
                  </a:cubicBezTo>
                  <a:cubicBezTo>
                    <a:pt x="33811" y="24301"/>
                    <a:pt x="33523" y="23917"/>
                    <a:pt x="33427" y="23437"/>
                  </a:cubicBezTo>
                  <a:cubicBezTo>
                    <a:pt x="33138" y="22476"/>
                    <a:pt x="33427" y="21516"/>
                    <a:pt x="33619" y="20747"/>
                  </a:cubicBezTo>
                  <a:cubicBezTo>
                    <a:pt x="34483" y="17962"/>
                    <a:pt x="36116" y="15945"/>
                    <a:pt x="37461" y="13640"/>
                  </a:cubicBezTo>
                  <a:cubicBezTo>
                    <a:pt x="38037" y="12583"/>
                    <a:pt x="38805" y="11430"/>
                    <a:pt x="38805" y="10182"/>
                  </a:cubicBezTo>
                  <a:cubicBezTo>
                    <a:pt x="38805" y="8549"/>
                    <a:pt x="37845" y="7012"/>
                    <a:pt x="36596" y="5860"/>
                  </a:cubicBezTo>
                  <a:cubicBezTo>
                    <a:pt x="35059" y="4227"/>
                    <a:pt x="33042" y="2690"/>
                    <a:pt x="31025" y="1729"/>
                  </a:cubicBezTo>
                  <a:cubicBezTo>
                    <a:pt x="27279" y="0"/>
                    <a:pt x="23149" y="865"/>
                    <a:pt x="19595" y="2210"/>
                  </a:cubicBezTo>
                  <a:cubicBezTo>
                    <a:pt x="17962" y="3170"/>
                    <a:pt x="16330" y="3746"/>
                    <a:pt x="15081" y="4515"/>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0"/>
            <p:cNvSpPr/>
            <p:nvPr/>
          </p:nvSpPr>
          <p:spPr>
            <a:xfrm>
              <a:off x="7927800" y="4770150"/>
              <a:ext cx="758825" cy="874100"/>
            </a:xfrm>
            <a:custGeom>
              <a:avLst/>
              <a:gdLst/>
              <a:ahLst/>
              <a:cxnLst/>
              <a:rect l="l" t="t" r="r" b="b"/>
              <a:pathLst>
                <a:path w="30353" h="34964" fill="none" extrusionOk="0">
                  <a:moveTo>
                    <a:pt x="12007" y="2690"/>
                  </a:moveTo>
                  <a:cubicBezTo>
                    <a:pt x="9029" y="4131"/>
                    <a:pt x="4323" y="8453"/>
                    <a:pt x="2498" y="13448"/>
                  </a:cubicBezTo>
                  <a:cubicBezTo>
                    <a:pt x="1057" y="17578"/>
                    <a:pt x="1" y="21612"/>
                    <a:pt x="481" y="24590"/>
                  </a:cubicBezTo>
                  <a:cubicBezTo>
                    <a:pt x="577" y="25454"/>
                    <a:pt x="1057" y="26223"/>
                    <a:pt x="1345" y="26895"/>
                  </a:cubicBezTo>
                  <a:cubicBezTo>
                    <a:pt x="2402" y="29584"/>
                    <a:pt x="5668" y="29872"/>
                    <a:pt x="8069" y="30833"/>
                  </a:cubicBezTo>
                  <a:cubicBezTo>
                    <a:pt x="10182" y="31793"/>
                    <a:pt x="12391" y="32754"/>
                    <a:pt x="14696" y="33522"/>
                  </a:cubicBezTo>
                  <a:cubicBezTo>
                    <a:pt x="19211" y="34963"/>
                    <a:pt x="23629" y="32754"/>
                    <a:pt x="27375" y="29872"/>
                  </a:cubicBezTo>
                  <a:cubicBezTo>
                    <a:pt x="27759" y="29680"/>
                    <a:pt x="28047" y="29296"/>
                    <a:pt x="28336" y="28912"/>
                  </a:cubicBezTo>
                  <a:cubicBezTo>
                    <a:pt x="30353" y="26030"/>
                    <a:pt x="28432" y="21708"/>
                    <a:pt x="27663" y="18635"/>
                  </a:cubicBezTo>
                  <a:lnTo>
                    <a:pt x="27279" y="17578"/>
                  </a:lnTo>
                  <a:cubicBezTo>
                    <a:pt x="27183" y="16810"/>
                    <a:pt x="27279" y="15945"/>
                    <a:pt x="27375" y="15273"/>
                  </a:cubicBezTo>
                  <a:cubicBezTo>
                    <a:pt x="27855" y="13064"/>
                    <a:pt x="28816" y="11623"/>
                    <a:pt x="29392" y="9990"/>
                  </a:cubicBezTo>
                  <a:cubicBezTo>
                    <a:pt x="29776" y="9126"/>
                    <a:pt x="30161" y="8453"/>
                    <a:pt x="29968" y="7493"/>
                  </a:cubicBezTo>
                  <a:cubicBezTo>
                    <a:pt x="29872" y="6340"/>
                    <a:pt x="29200" y="5188"/>
                    <a:pt x="28240" y="4323"/>
                  </a:cubicBezTo>
                  <a:cubicBezTo>
                    <a:pt x="26991" y="3267"/>
                    <a:pt x="25454" y="2018"/>
                    <a:pt x="23917" y="1346"/>
                  </a:cubicBezTo>
                  <a:cubicBezTo>
                    <a:pt x="21036" y="1"/>
                    <a:pt x="17962" y="481"/>
                    <a:pt x="15369" y="1346"/>
                  </a:cubicBezTo>
                  <a:cubicBezTo>
                    <a:pt x="14024" y="1826"/>
                    <a:pt x="12968" y="2210"/>
                    <a:pt x="12007" y="2690"/>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0"/>
            <p:cNvSpPr/>
            <p:nvPr/>
          </p:nvSpPr>
          <p:spPr>
            <a:xfrm>
              <a:off x="8007050" y="4988675"/>
              <a:ext cx="545100" cy="583525"/>
            </a:xfrm>
            <a:custGeom>
              <a:avLst/>
              <a:gdLst/>
              <a:ahLst/>
              <a:cxnLst/>
              <a:rect l="l" t="t" r="r" b="b"/>
              <a:pathLst>
                <a:path w="21804" h="23341" fill="none" extrusionOk="0">
                  <a:moveTo>
                    <a:pt x="8933" y="481"/>
                  </a:moveTo>
                  <a:cubicBezTo>
                    <a:pt x="7204" y="961"/>
                    <a:pt x="3938" y="4611"/>
                    <a:pt x="2210" y="8357"/>
                  </a:cubicBezTo>
                  <a:cubicBezTo>
                    <a:pt x="961" y="11334"/>
                    <a:pt x="0" y="14408"/>
                    <a:pt x="481" y="16233"/>
                  </a:cubicBezTo>
                  <a:cubicBezTo>
                    <a:pt x="577" y="16809"/>
                    <a:pt x="1057" y="17289"/>
                    <a:pt x="1249" y="17770"/>
                  </a:cubicBezTo>
                  <a:cubicBezTo>
                    <a:pt x="2210" y="19306"/>
                    <a:pt x="4323" y="19691"/>
                    <a:pt x="5956" y="20555"/>
                  </a:cubicBezTo>
                  <a:cubicBezTo>
                    <a:pt x="7396" y="21227"/>
                    <a:pt x="8837" y="21900"/>
                    <a:pt x="10374" y="22380"/>
                  </a:cubicBezTo>
                  <a:cubicBezTo>
                    <a:pt x="13447" y="23341"/>
                    <a:pt x="16521" y="22380"/>
                    <a:pt x="19210" y="20555"/>
                  </a:cubicBezTo>
                  <a:cubicBezTo>
                    <a:pt x="19403" y="20267"/>
                    <a:pt x="19787" y="20171"/>
                    <a:pt x="19979" y="19979"/>
                  </a:cubicBezTo>
                  <a:cubicBezTo>
                    <a:pt x="21804" y="18058"/>
                    <a:pt x="21804" y="14792"/>
                    <a:pt x="21420" y="12103"/>
                  </a:cubicBezTo>
                  <a:cubicBezTo>
                    <a:pt x="21420" y="11911"/>
                    <a:pt x="21324" y="11526"/>
                    <a:pt x="21324" y="11334"/>
                  </a:cubicBezTo>
                  <a:cubicBezTo>
                    <a:pt x="21228" y="10662"/>
                    <a:pt x="21228" y="10086"/>
                    <a:pt x="21228" y="9605"/>
                  </a:cubicBezTo>
                  <a:cubicBezTo>
                    <a:pt x="21228" y="8261"/>
                    <a:pt x="21612" y="7204"/>
                    <a:pt x="21612" y="6148"/>
                  </a:cubicBezTo>
                  <a:cubicBezTo>
                    <a:pt x="21612" y="5667"/>
                    <a:pt x="21708" y="5187"/>
                    <a:pt x="21420" y="4611"/>
                  </a:cubicBezTo>
                  <a:cubicBezTo>
                    <a:pt x="21228" y="3842"/>
                    <a:pt x="20651" y="3266"/>
                    <a:pt x="19883" y="2690"/>
                  </a:cubicBezTo>
                  <a:cubicBezTo>
                    <a:pt x="19018" y="1921"/>
                    <a:pt x="17962" y="1249"/>
                    <a:pt x="17001" y="865"/>
                  </a:cubicBezTo>
                  <a:cubicBezTo>
                    <a:pt x="15080" y="0"/>
                    <a:pt x="13063" y="0"/>
                    <a:pt x="11334" y="289"/>
                  </a:cubicBezTo>
                  <a:cubicBezTo>
                    <a:pt x="10374" y="289"/>
                    <a:pt x="9701" y="385"/>
                    <a:pt x="8933" y="481"/>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0"/>
            <p:cNvSpPr/>
            <p:nvPr/>
          </p:nvSpPr>
          <p:spPr>
            <a:xfrm>
              <a:off x="8079075" y="5154350"/>
              <a:ext cx="408250" cy="369825"/>
            </a:xfrm>
            <a:custGeom>
              <a:avLst/>
              <a:gdLst/>
              <a:ahLst/>
              <a:cxnLst/>
              <a:rect l="l" t="t" r="r" b="b"/>
              <a:pathLst>
                <a:path w="16330" h="14793" fill="none" extrusionOk="0">
                  <a:moveTo>
                    <a:pt x="6340" y="481"/>
                  </a:moveTo>
                  <a:cubicBezTo>
                    <a:pt x="5092" y="1"/>
                    <a:pt x="1" y="8645"/>
                    <a:pt x="769" y="9990"/>
                  </a:cubicBezTo>
                  <a:cubicBezTo>
                    <a:pt x="1057" y="10374"/>
                    <a:pt x="1442" y="10470"/>
                    <a:pt x="1730" y="10662"/>
                  </a:cubicBezTo>
                  <a:cubicBezTo>
                    <a:pt x="4803" y="12391"/>
                    <a:pt x="7973" y="14793"/>
                    <a:pt x="11335" y="13256"/>
                  </a:cubicBezTo>
                  <a:cubicBezTo>
                    <a:pt x="13928" y="12103"/>
                    <a:pt x="16329" y="8645"/>
                    <a:pt x="15369" y="5860"/>
                  </a:cubicBezTo>
                  <a:cubicBezTo>
                    <a:pt x="14216" y="2978"/>
                    <a:pt x="8741" y="1442"/>
                    <a:pt x="6340" y="481"/>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39"/>
        <p:cNvGrpSpPr/>
        <p:nvPr/>
      </p:nvGrpSpPr>
      <p:grpSpPr>
        <a:xfrm>
          <a:off x="0" y="0"/>
          <a:ext cx="0" cy="0"/>
          <a:chOff x="0" y="0"/>
          <a:chExt cx="0" cy="0"/>
        </a:xfrm>
      </p:grpSpPr>
      <p:sp>
        <p:nvSpPr>
          <p:cNvPr id="40" name="Google Shape;40;p3"/>
          <p:cNvSpPr txBox="1">
            <a:spLocks noGrp="1"/>
          </p:cNvSpPr>
          <p:nvPr>
            <p:ph type="title"/>
          </p:nvPr>
        </p:nvSpPr>
        <p:spPr>
          <a:xfrm>
            <a:off x="1920900" y="2209275"/>
            <a:ext cx="5302500" cy="8271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2"/>
              </a:buClr>
              <a:buSzPts val="4800"/>
              <a:buNone/>
              <a:defRPr sz="4800">
                <a:solidFill>
                  <a:schemeClr val="accent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1" name="Google Shape;41;p3"/>
          <p:cNvSpPr txBox="1">
            <a:spLocks noGrp="1"/>
          </p:cNvSpPr>
          <p:nvPr>
            <p:ph type="title" idx="2" hasCustomPrompt="1"/>
          </p:nvPr>
        </p:nvSpPr>
        <p:spPr>
          <a:xfrm>
            <a:off x="3776250" y="1497100"/>
            <a:ext cx="1591500" cy="566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7200"/>
              <a:buNone/>
              <a:defRPr sz="72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2" name="Google Shape;42;p3"/>
          <p:cNvSpPr txBox="1">
            <a:spLocks noGrp="1"/>
          </p:cNvSpPr>
          <p:nvPr>
            <p:ph type="subTitle" idx="1"/>
          </p:nvPr>
        </p:nvSpPr>
        <p:spPr>
          <a:xfrm>
            <a:off x="2191200" y="2906175"/>
            <a:ext cx="4761600" cy="289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800"/>
              <a:buNone/>
              <a:defRPr>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3" name="Google Shape;43;p3"/>
          <p:cNvSpPr/>
          <p:nvPr/>
        </p:nvSpPr>
        <p:spPr>
          <a:xfrm>
            <a:off x="584939" y="-901570"/>
            <a:ext cx="1900830" cy="2036168"/>
          </a:xfrm>
          <a:custGeom>
            <a:avLst/>
            <a:gdLst/>
            <a:ahLst/>
            <a:cxnLst/>
            <a:rect l="l" t="t" r="r" b="b"/>
            <a:pathLst>
              <a:path w="63203" h="67703" extrusionOk="0">
                <a:moveTo>
                  <a:pt x="49091" y="1"/>
                </a:moveTo>
                <a:cubicBezTo>
                  <a:pt x="47866" y="1"/>
                  <a:pt x="46607" y="233"/>
                  <a:pt x="45433" y="563"/>
                </a:cubicBezTo>
                <a:cubicBezTo>
                  <a:pt x="44376" y="852"/>
                  <a:pt x="43416" y="1140"/>
                  <a:pt x="42455" y="1524"/>
                </a:cubicBezTo>
                <a:cubicBezTo>
                  <a:pt x="34771" y="4405"/>
                  <a:pt x="27183" y="7479"/>
                  <a:pt x="19403" y="10072"/>
                </a:cubicBezTo>
                <a:cubicBezTo>
                  <a:pt x="15081" y="11513"/>
                  <a:pt x="10663" y="13146"/>
                  <a:pt x="7205" y="16027"/>
                </a:cubicBezTo>
                <a:cubicBezTo>
                  <a:pt x="1" y="21983"/>
                  <a:pt x="673" y="30723"/>
                  <a:pt x="2594" y="38983"/>
                </a:cubicBezTo>
                <a:cubicBezTo>
                  <a:pt x="3939" y="44458"/>
                  <a:pt x="5572" y="50029"/>
                  <a:pt x="7781" y="55312"/>
                </a:cubicBezTo>
                <a:cubicBezTo>
                  <a:pt x="8838" y="58097"/>
                  <a:pt x="10182" y="60787"/>
                  <a:pt x="12584" y="62612"/>
                </a:cubicBezTo>
                <a:cubicBezTo>
                  <a:pt x="15177" y="64629"/>
                  <a:pt x="18731" y="65013"/>
                  <a:pt x="22093" y="65301"/>
                </a:cubicBezTo>
                <a:cubicBezTo>
                  <a:pt x="30545" y="65973"/>
                  <a:pt x="39094" y="66838"/>
                  <a:pt x="47546" y="67510"/>
                </a:cubicBezTo>
                <a:cubicBezTo>
                  <a:pt x="48466" y="67621"/>
                  <a:pt x="49400" y="67703"/>
                  <a:pt x="50316" y="67703"/>
                </a:cubicBezTo>
                <a:cubicBezTo>
                  <a:pt x="51790" y="67703"/>
                  <a:pt x="53217" y="67490"/>
                  <a:pt x="54462" y="66838"/>
                </a:cubicBezTo>
                <a:cubicBezTo>
                  <a:pt x="57151" y="65397"/>
                  <a:pt x="58400" y="62420"/>
                  <a:pt x="59168" y="59346"/>
                </a:cubicBezTo>
                <a:cubicBezTo>
                  <a:pt x="63202" y="42921"/>
                  <a:pt x="59264" y="23039"/>
                  <a:pt x="55806" y="6807"/>
                </a:cubicBezTo>
                <a:cubicBezTo>
                  <a:pt x="55422" y="5270"/>
                  <a:pt x="55038" y="3637"/>
                  <a:pt x="54269" y="2388"/>
                </a:cubicBezTo>
                <a:cubicBezTo>
                  <a:pt x="52964" y="608"/>
                  <a:pt x="51071" y="1"/>
                  <a:pt x="49091" y="1"/>
                </a:cubicBezTo>
                <a:close/>
              </a:path>
            </a:pathLst>
          </a:custGeom>
          <a:solidFill>
            <a:srgbClr val="6647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rot="5400000">
            <a:off x="-436201" y="-942723"/>
            <a:ext cx="2312414" cy="2023552"/>
          </a:xfrm>
          <a:custGeom>
            <a:avLst/>
            <a:gdLst/>
            <a:ahLst/>
            <a:cxnLst/>
            <a:rect l="l" t="t" r="r" b="b"/>
            <a:pathLst>
              <a:path w="67236" h="58837" extrusionOk="0">
                <a:moveTo>
                  <a:pt x="24653" y="1"/>
                </a:moveTo>
                <a:cubicBezTo>
                  <a:pt x="23575" y="1"/>
                  <a:pt x="22491" y="158"/>
                  <a:pt x="21420" y="408"/>
                </a:cubicBezTo>
                <a:cubicBezTo>
                  <a:pt x="19307" y="888"/>
                  <a:pt x="17386" y="1657"/>
                  <a:pt x="15369" y="2233"/>
                </a:cubicBezTo>
                <a:cubicBezTo>
                  <a:pt x="11815" y="3289"/>
                  <a:pt x="8165" y="4058"/>
                  <a:pt x="5091" y="6459"/>
                </a:cubicBezTo>
                <a:cubicBezTo>
                  <a:pt x="2498" y="8380"/>
                  <a:pt x="577" y="11358"/>
                  <a:pt x="289" y="14527"/>
                </a:cubicBezTo>
                <a:cubicBezTo>
                  <a:pt x="1" y="17217"/>
                  <a:pt x="865" y="20002"/>
                  <a:pt x="1730" y="22692"/>
                </a:cubicBezTo>
                <a:cubicBezTo>
                  <a:pt x="3843" y="29415"/>
                  <a:pt x="5475" y="37099"/>
                  <a:pt x="8549" y="43438"/>
                </a:cubicBezTo>
                <a:cubicBezTo>
                  <a:pt x="11046" y="48721"/>
                  <a:pt x="17194" y="51699"/>
                  <a:pt x="22188" y="54100"/>
                </a:cubicBezTo>
                <a:cubicBezTo>
                  <a:pt x="25838" y="55829"/>
                  <a:pt x="29392" y="57558"/>
                  <a:pt x="33234" y="58422"/>
                </a:cubicBezTo>
                <a:cubicBezTo>
                  <a:pt x="34551" y="58708"/>
                  <a:pt x="35924" y="58836"/>
                  <a:pt x="37329" y="58836"/>
                </a:cubicBezTo>
                <a:cubicBezTo>
                  <a:pt x="44426" y="58836"/>
                  <a:pt x="52354" y="55561"/>
                  <a:pt x="58207" y="52755"/>
                </a:cubicBezTo>
                <a:cubicBezTo>
                  <a:pt x="60128" y="51795"/>
                  <a:pt x="61953" y="50642"/>
                  <a:pt x="63106" y="48817"/>
                </a:cubicBezTo>
                <a:cubicBezTo>
                  <a:pt x="67236" y="42382"/>
                  <a:pt x="59072" y="34986"/>
                  <a:pt x="54749" y="31144"/>
                </a:cubicBezTo>
                <a:cubicBezTo>
                  <a:pt x="47546" y="24709"/>
                  <a:pt x="41975" y="15680"/>
                  <a:pt x="36116" y="7996"/>
                </a:cubicBezTo>
                <a:cubicBezTo>
                  <a:pt x="34291" y="5691"/>
                  <a:pt x="32562" y="3289"/>
                  <a:pt x="29968" y="1657"/>
                </a:cubicBezTo>
                <a:cubicBezTo>
                  <a:pt x="28279" y="450"/>
                  <a:pt x="26475" y="1"/>
                  <a:pt x="24653" y="1"/>
                </a:cubicBezTo>
                <a:close/>
              </a:path>
            </a:pathLst>
          </a:custGeom>
          <a:solidFill>
            <a:srgbClr val="C0D7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7658359" y="-575323"/>
            <a:ext cx="2438650" cy="2134018"/>
          </a:xfrm>
          <a:custGeom>
            <a:avLst/>
            <a:gdLst/>
            <a:ahLst/>
            <a:cxnLst/>
            <a:rect l="l" t="t" r="r" b="b"/>
            <a:pathLst>
              <a:path w="67236" h="58837" extrusionOk="0">
                <a:moveTo>
                  <a:pt x="24653" y="1"/>
                </a:moveTo>
                <a:cubicBezTo>
                  <a:pt x="23575" y="1"/>
                  <a:pt x="22491" y="158"/>
                  <a:pt x="21420" y="408"/>
                </a:cubicBezTo>
                <a:cubicBezTo>
                  <a:pt x="19307" y="888"/>
                  <a:pt x="17386" y="1657"/>
                  <a:pt x="15369" y="2233"/>
                </a:cubicBezTo>
                <a:cubicBezTo>
                  <a:pt x="11815" y="3289"/>
                  <a:pt x="8165" y="4058"/>
                  <a:pt x="5091" y="6459"/>
                </a:cubicBezTo>
                <a:cubicBezTo>
                  <a:pt x="2498" y="8380"/>
                  <a:pt x="577" y="11358"/>
                  <a:pt x="289" y="14527"/>
                </a:cubicBezTo>
                <a:cubicBezTo>
                  <a:pt x="1" y="17217"/>
                  <a:pt x="865" y="20002"/>
                  <a:pt x="1730" y="22692"/>
                </a:cubicBezTo>
                <a:cubicBezTo>
                  <a:pt x="3843" y="29415"/>
                  <a:pt x="5475" y="37099"/>
                  <a:pt x="8549" y="43438"/>
                </a:cubicBezTo>
                <a:cubicBezTo>
                  <a:pt x="11046" y="48721"/>
                  <a:pt x="17194" y="51699"/>
                  <a:pt x="22188" y="54100"/>
                </a:cubicBezTo>
                <a:cubicBezTo>
                  <a:pt x="25838" y="55829"/>
                  <a:pt x="29392" y="57558"/>
                  <a:pt x="33234" y="58422"/>
                </a:cubicBezTo>
                <a:cubicBezTo>
                  <a:pt x="34551" y="58708"/>
                  <a:pt x="35924" y="58836"/>
                  <a:pt x="37329" y="58836"/>
                </a:cubicBezTo>
                <a:cubicBezTo>
                  <a:pt x="44426" y="58836"/>
                  <a:pt x="52354" y="55561"/>
                  <a:pt x="58207" y="52755"/>
                </a:cubicBezTo>
                <a:cubicBezTo>
                  <a:pt x="60128" y="51795"/>
                  <a:pt x="61953" y="50642"/>
                  <a:pt x="63106" y="48817"/>
                </a:cubicBezTo>
                <a:cubicBezTo>
                  <a:pt x="67236" y="42382"/>
                  <a:pt x="59072" y="34986"/>
                  <a:pt x="54749" y="31144"/>
                </a:cubicBezTo>
                <a:cubicBezTo>
                  <a:pt x="47546" y="24709"/>
                  <a:pt x="41975" y="15680"/>
                  <a:pt x="36116" y="7996"/>
                </a:cubicBezTo>
                <a:cubicBezTo>
                  <a:pt x="34291" y="5691"/>
                  <a:pt x="32562" y="3289"/>
                  <a:pt x="29968" y="1657"/>
                </a:cubicBezTo>
                <a:cubicBezTo>
                  <a:pt x="28279" y="450"/>
                  <a:pt x="26475" y="1"/>
                  <a:pt x="24653" y="1"/>
                </a:cubicBezTo>
                <a:close/>
              </a:path>
            </a:pathLst>
          </a:custGeom>
          <a:solidFill>
            <a:srgbClr val="6647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46;p3"/>
          <p:cNvGrpSpPr/>
          <p:nvPr/>
        </p:nvGrpSpPr>
        <p:grpSpPr>
          <a:xfrm>
            <a:off x="-80525" y="-1077400"/>
            <a:ext cx="3092850" cy="2766275"/>
            <a:chOff x="5200" y="3589850"/>
            <a:chExt cx="3092850" cy="2766275"/>
          </a:xfrm>
        </p:grpSpPr>
        <p:sp>
          <p:nvSpPr>
            <p:cNvPr id="47" name="Google Shape;47;p3"/>
            <p:cNvSpPr/>
            <p:nvPr/>
          </p:nvSpPr>
          <p:spPr>
            <a:xfrm>
              <a:off x="5200" y="3589850"/>
              <a:ext cx="3092850" cy="2766275"/>
            </a:xfrm>
            <a:custGeom>
              <a:avLst/>
              <a:gdLst/>
              <a:ahLst/>
              <a:cxnLst/>
              <a:rect l="l" t="t" r="r" b="b"/>
              <a:pathLst>
                <a:path w="123714" h="110651" fill="none" extrusionOk="0">
                  <a:moveTo>
                    <a:pt x="3650" y="8741"/>
                  </a:moveTo>
                  <a:lnTo>
                    <a:pt x="3650" y="8741"/>
                  </a:lnTo>
                  <a:cubicBezTo>
                    <a:pt x="9797" y="7493"/>
                    <a:pt x="16809" y="8261"/>
                    <a:pt x="23052" y="8741"/>
                  </a:cubicBezTo>
                  <a:cubicBezTo>
                    <a:pt x="28815" y="9126"/>
                    <a:pt x="34290" y="9894"/>
                    <a:pt x="40053" y="9126"/>
                  </a:cubicBezTo>
                  <a:cubicBezTo>
                    <a:pt x="46104" y="8165"/>
                    <a:pt x="51867" y="5860"/>
                    <a:pt x="57726" y="4131"/>
                  </a:cubicBezTo>
                  <a:cubicBezTo>
                    <a:pt x="71558" y="1"/>
                    <a:pt x="83756" y="4035"/>
                    <a:pt x="96723" y="9126"/>
                  </a:cubicBezTo>
                  <a:cubicBezTo>
                    <a:pt x="103542" y="11719"/>
                    <a:pt x="103446" y="17194"/>
                    <a:pt x="107192" y="22765"/>
                  </a:cubicBezTo>
                  <a:cubicBezTo>
                    <a:pt x="109017" y="25550"/>
                    <a:pt x="112187" y="27951"/>
                    <a:pt x="113532" y="30929"/>
                  </a:cubicBezTo>
                  <a:cubicBezTo>
                    <a:pt x="115453" y="35347"/>
                    <a:pt x="112667" y="43896"/>
                    <a:pt x="111515" y="48314"/>
                  </a:cubicBezTo>
                  <a:cubicBezTo>
                    <a:pt x="110746" y="51099"/>
                    <a:pt x="109786" y="53981"/>
                    <a:pt x="109594" y="56862"/>
                  </a:cubicBezTo>
                  <a:cubicBezTo>
                    <a:pt x="109209" y="62337"/>
                    <a:pt x="112379" y="65795"/>
                    <a:pt x="115453" y="69829"/>
                  </a:cubicBezTo>
                  <a:cubicBezTo>
                    <a:pt x="118814" y="74248"/>
                    <a:pt x="123713" y="81643"/>
                    <a:pt x="120543" y="87118"/>
                  </a:cubicBezTo>
                  <a:cubicBezTo>
                    <a:pt x="116797" y="93361"/>
                    <a:pt x="111226" y="98260"/>
                    <a:pt x="105752" y="103063"/>
                  </a:cubicBezTo>
                  <a:cubicBezTo>
                    <a:pt x="98932" y="109018"/>
                    <a:pt x="93841" y="110651"/>
                    <a:pt x="85293" y="107577"/>
                  </a:cubicBezTo>
                  <a:cubicBezTo>
                    <a:pt x="76840" y="104503"/>
                    <a:pt x="68292" y="101910"/>
                    <a:pt x="59551" y="99701"/>
                  </a:cubicBezTo>
                  <a:cubicBezTo>
                    <a:pt x="55421" y="98740"/>
                    <a:pt x="55229" y="97780"/>
                    <a:pt x="53404" y="93938"/>
                  </a:cubicBezTo>
                  <a:cubicBezTo>
                    <a:pt x="51675" y="90480"/>
                    <a:pt x="50138" y="87118"/>
                    <a:pt x="48506" y="83660"/>
                  </a:cubicBezTo>
                  <a:cubicBezTo>
                    <a:pt x="45144" y="76457"/>
                    <a:pt x="34386" y="76457"/>
                    <a:pt x="27663" y="74440"/>
                  </a:cubicBezTo>
                  <a:cubicBezTo>
                    <a:pt x="20843" y="72327"/>
                    <a:pt x="14120" y="70309"/>
                    <a:pt x="7300" y="68292"/>
                  </a:cubicBezTo>
                  <a:cubicBezTo>
                    <a:pt x="3170" y="67044"/>
                    <a:pt x="769" y="66083"/>
                    <a:pt x="288" y="61761"/>
                  </a:cubicBezTo>
                  <a:cubicBezTo>
                    <a:pt x="0" y="57919"/>
                    <a:pt x="0" y="54077"/>
                    <a:pt x="0" y="50235"/>
                  </a:cubicBezTo>
                  <a:cubicBezTo>
                    <a:pt x="288" y="36212"/>
                    <a:pt x="1537" y="22380"/>
                    <a:pt x="3650" y="8741"/>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209300" y="3726725"/>
              <a:ext cx="2732650" cy="2494925"/>
            </a:xfrm>
            <a:custGeom>
              <a:avLst/>
              <a:gdLst/>
              <a:ahLst/>
              <a:cxnLst/>
              <a:rect l="l" t="t" r="r" b="b"/>
              <a:pathLst>
                <a:path w="109306" h="99797" fill="none" extrusionOk="0">
                  <a:moveTo>
                    <a:pt x="51579" y="3651"/>
                  </a:moveTo>
                  <a:cubicBezTo>
                    <a:pt x="63874" y="1"/>
                    <a:pt x="74728" y="3651"/>
                    <a:pt x="86446" y="8165"/>
                  </a:cubicBezTo>
                  <a:cubicBezTo>
                    <a:pt x="92497" y="10566"/>
                    <a:pt x="92401" y="15465"/>
                    <a:pt x="95667" y="20459"/>
                  </a:cubicBezTo>
                  <a:cubicBezTo>
                    <a:pt x="97299" y="22957"/>
                    <a:pt x="100181" y="25070"/>
                    <a:pt x="101430" y="27855"/>
                  </a:cubicBezTo>
                  <a:cubicBezTo>
                    <a:pt x="102870" y="31217"/>
                    <a:pt x="101430" y="37076"/>
                    <a:pt x="100373" y="41398"/>
                  </a:cubicBezTo>
                  <a:cubicBezTo>
                    <a:pt x="100085" y="42263"/>
                    <a:pt x="99797" y="43127"/>
                    <a:pt x="99701" y="43799"/>
                  </a:cubicBezTo>
                  <a:cubicBezTo>
                    <a:pt x="99028" y="46393"/>
                    <a:pt x="98260" y="48986"/>
                    <a:pt x="98068" y="51676"/>
                  </a:cubicBezTo>
                  <a:cubicBezTo>
                    <a:pt x="97684" y="56670"/>
                    <a:pt x="100469" y="59648"/>
                    <a:pt x="103351" y="63490"/>
                  </a:cubicBezTo>
                  <a:cubicBezTo>
                    <a:pt x="104599" y="65315"/>
                    <a:pt x="106328" y="67716"/>
                    <a:pt x="107385" y="70213"/>
                  </a:cubicBezTo>
                  <a:cubicBezTo>
                    <a:pt x="108729" y="73287"/>
                    <a:pt x="109306" y="76457"/>
                    <a:pt x="107769" y="79242"/>
                  </a:cubicBezTo>
                  <a:cubicBezTo>
                    <a:pt x="106616" y="81259"/>
                    <a:pt x="105272" y="83084"/>
                    <a:pt x="103831" y="84909"/>
                  </a:cubicBezTo>
                  <a:cubicBezTo>
                    <a:pt x="101045" y="88175"/>
                    <a:pt x="97780" y="91056"/>
                    <a:pt x="94706" y="93938"/>
                  </a:cubicBezTo>
                  <a:cubicBezTo>
                    <a:pt x="92977" y="95378"/>
                    <a:pt x="91344" y="96531"/>
                    <a:pt x="89904" y="97395"/>
                  </a:cubicBezTo>
                  <a:cubicBezTo>
                    <a:pt x="85773" y="99701"/>
                    <a:pt x="81931" y="99797"/>
                    <a:pt x="76360" y="97876"/>
                  </a:cubicBezTo>
                  <a:cubicBezTo>
                    <a:pt x="68772" y="95090"/>
                    <a:pt x="60992" y="92785"/>
                    <a:pt x="53116" y="90768"/>
                  </a:cubicBezTo>
                  <a:cubicBezTo>
                    <a:pt x="49562" y="89807"/>
                    <a:pt x="49274" y="88943"/>
                    <a:pt x="47641" y="85581"/>
                  </a:cubicBezTo>
                  <a:cubicBezTo>
                    <a:pt x="46585" y="83372"/>
                    <a:pt x="45432" y="81067"/>
                    <a:pt x="44280" y="78762"/>
                  </a:cubicBezTo>
                  <a:cubicBezTo>
                    <a:pt x="43895" y="77897"/>
                    <a:pt x="43511" y="77225"/>
                    <a:pt x="43223" y="76360"/>
                  </a:cubicBezTo>
                  <a:cubicBezTo>
                    <a:pt x="40053" y="70021"/>
                    <a:pt x="30544" y="69925"/>
                    <a:pt x="24589" y="68100"/>
                  </a:cubicBezTo>
                  <a:cubicBezTo>
                    <a:pt x="23725" y="67812"/>
                    <a:pt x="23149" y="67620"/>
                    <a:pt x="22284" y="67332"/>
                  </a:cubicBezTo>
                  <a:cubicBezTo>
                    <a:pt x="17097" y="65699"/>
                    <a:pt x="11719" y="63874"/>
                    <a:pt x="6436" y="62145"/>
                  </a:cubicBezTo>
                  <a:cubicBezTo>
                    <a:pt x="2882" y="60992"/>
                    <a:pt x="673" y="60128"/>
                    <a:pt x="289" y="56190"/>
                  </a:cubicBezTo>
                  <a:cubicBezTo>
                    <a:pt x="0" y="52732"/>
                    <a:pt x="0" y="49082"/>
                    <a:pt x="96" y="45624"/>
                  </a:cubicBezTo>
                  <a:cubicBezTo>
                    <a:pt x="192" y="39861"/>
                    <a:pt x="577" y="34098"/>
                    <a:pt x="961" y="28335"/>
                  </a:cubicBezTo>
                  <a:cubicBezTo>
                    <a:pt x="1249" y="24013"/>
                    <a:pt x="1729" y="19691"/>
                    <a:pt x="2210" y="15465"/>
                  </a:cubicBezTo>
                  <a:cubicBezTo>
                    <a:pt x="2594" y="12967"/>
                    <a:pt x="2882" y="10470"/>
                    <a:pt x="3362" y="8069"/>
                  </a:cubicBezTo>
                  <a:cubicBezTo>
                    <a:pt x="8357" y="6916"/>
                    <a:pt x="14216" y="7589"/>
                    <a:pt x="19499" y="7877"/>
                  </a:cubicBezTo>
                  <a:cubicBezTo>
                    <a:pt x="19883" y="7877"/>
                    <a:pt x="20267" y="7877"/>
                    <a:pt x="20651" y="8069"/>
                  </a:cubicBezTo>
                  <a:cubicBezTo>
                    <a:pt x="25742" y="8357"/>
                    <a:pt x="30737" y="9125"/>
                    <a:pt x="36019" y="8261"/>
                  </a:cubicBezTo>
                  <a:cubicBezTo>
                    <a:pt x="41110" y="7204"/>
                    <a:pt x="46297" y="5187"/>
                    <a:pt x="51579" y="3651"/>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399000" y="3861200"/>
              <a:ext cx="2420500" cy="2245200"/>
            </a:xfrm>
            <a:custGeom>
              <a:avLst/>
              <a:gdLst/>
              <a:ahLst/>
              <a:cxnLst/>
              <a:rect l="l" t="t" r="r" b="b"/>
              <a:pathLst>
                <a:path w="96820" h="89808" fill="none" extrusionOk="0">
                  <a:moveTo>
                    <a:pt x="46009" y="3170"/>
                  </a:moveTo>
                  <a:cubicBezTo>
                    <a:pt x="56862" y="0"/>
                    <a:pt x="66467" y="3266"/>
                    <a:pt x="76553" y="7204"/>
                  </a:cubicBezTo>
                  <a:cubicBezTo>
                    <a:pt x="81931" y="9413"/>
                    <a:pt x="81835" y="13736"/>
                    <a:pt x="84717" y="18058"/>
                  </a:cubicBezTo>
                  <a:cubicBezTo>
                    <a:pt x="86158" y="20363"/>
                    <a:pt x="88655" y="22380"/>
                    <a:pt x="89711" y="24781"/>
                  </a:cubicBezTo>
                  <a:cubicBezTo>
                    <a:pt x="91056" y="27855"/>
                    <a:pt x="89808" y="33138"/>
                    <a:pt x="88847" y="36980"/>
                  </a:cubicBezTo>
                  <a:cubicBezTo>
                    <a:pt x="88655" y="37748"/>
                    <a:pt x="88559" y="38420"/>
                    <a:pt x="88367" y="39189"/>
                  </a:cubicBezTo>
                  <a:cubicBezTo>
                    <a:pt x="87790" y="41494"/>
                    <a:pt x="87118" y="43895"/>
                    <a:pt x="86926" y="46297"/>
                  </a:cubicBezTo>
                  <a:cubicBezTo>
                    <a:pt x="86638" y="50811"/>
                    <a:pt x="89135" y="53596"/>
                    <a:pt x="91536" y="56958"/>
                  </a:cubicBezTo>
                  <a:cubicBezTo>
                    <a:pt x="92689" y="58591"/>
                    <a:pt x="94130" y="60800"/>
                    <a:pt x="95090" y="63105"/>
                  </a:cubicBezTo>
                  <a:cubicBezTo>
                    <a:pt x="96339" y="65795"/>
                    <a:pt x="96819" y="68676"/>
                    <a:pt x="95474" y="71270"/>
                  </a:cubicBezTo>
                  <a:cubicBezTo>
                    <a:pt x="94514" y="72999"/>
                    <a:pt x="93361" y="74727"/>
                    <a:pt x="92017" y="76360"/>
                  </a:cubicBezTo>
                  <a:cubicBezTo>
                    <a:pt x="89615" y="79434"/>
                    <a:pt x="86830" y="82027"/>
                    <a:pt x="84044" y="84525"/>
                  </a:cubicBezTo>
                  <a:cubicBezTo>
                    <a:pt x="82604" y="85869"/>
                    <a:pt x="81067" y="86926"/>
                    <a:pt x="79722" y="87694"/>
                  </a:cubicBezTo>
                  <a:cubicBezTo>
                    <a:pt x="76168" y="89615"/>
                    <a:pt x="72711" y="89807"/>
                    <a:pt x="67716" y="88078"/>
                  </a:cubicBezTo>
                  <a:cubicBezTo>
                    <a:pt x="60992" y="85677"/>
                    <a:pt x="54077" y="83564"/>
                    <a:pt x="47065" y="81835"/>
                  </a:cubicBezTo>
                  <a:cubicBezTo>
                    <a:pt x="43895" y="80971"/>
                    <a:pt x="43607" y="80202"/>
                    <a:pt x="42167" y="77225"/>
                  </a:cubicBezTo>
                  <a:cubicBezTo>
                    <a:pt x="41206" y="75208"/>
                    <a:pt x="40149" y="73191"/>
                    <a:pt x="39189" y="71270"/>
                  </a:cubicBezTo>
                  <a:cubicBezTo>
                    <a:pt x="38805" y="70501"/>
                    <a:pt x="38421" y="69925"/>
                    <a:pt x="38132" y="69157"/>
                  </a:cubicBezTo>
                  <a:cubicBezTo>
                    <a:pt x="35347" y="63586"/>
                    <a:pt x="26894" y="63394"/>
                    <a:pt x="21516" y="61857"/>
                  </a:cubicBezTo>
                  <a:cubicBezTo>
                    <a:pt x="20843" y="61665"/>
                    <a:pt x="20171" y="61473"/>
                    <a:pt x="19499" y="61280"/>
                  </a:cubicBezTo>
                  <a:cubicBezTo>
                    <a:pt x="15080" y="59744"/>
                    <a:pt x="10278" y="57919"/>
                    <a:pt x="5667" y="56190"/>
                  </a:cubicBezTo>
                  <a:cubicBezTo>
                    <a:pt x="2594" y="55133"/>
                    <a:pt x="673" y="54269"/>
                    <a:pt x="289" y="50715"/>
                  </a:cubicBezTo>
                  <a:cubicBezTo>
                    <a:pt x="0" y="47545"/>
                    <a:pt x="0" y="44376"/>
                    <a:pt x="0" y="41206"/>
                  </a:cubicBezTo>
                  <a:cubicBezTo>
                    <a:pt x="192" y="36019"/>
                    <a:pt x="481" y="30736"/>
                    <a:pt x="865" y="25646"/>
                  </a:cubicBezTo>
                  <a:cubicBezTo>
                    <a:pt x="1249" y="21804"/>
                    <a:pt x="1633" y="17770"/>
                    <a:pt x="2113" y="13928"/>
                  </a:cubicBezTo>
                  <a:cubicBezTo>
                    <a:pt x="2306" y="11815"/>
                    <a:pt x="2690" y="9413"/>
                    <a:pt x="3074" y="7204"/>
                  </a:cubicBezTo>
                  <a:cubicBezTo>
                    <a:pt x="7492" y="6244"/>
                    <a:pt x="12679" y="6724"/>
                    <a:pt x="17289" y="7012"/>
                  </a:cubicBezTo>
                  <a:cubicBezTo>
                    <a:pt x="17674" y="7012"/>
                    <a:pt x="18058" y="7012"/>
                    <a:pt x="18250" y="7108"/>
                  </a:cubicBezTo>
                  <a:cubicBezTo>
                    <a:pt x="22860" y="7396"/>
                    <a:pt x="27279" y="7973"/>
                    <a:pt x="31889" y="7204"/>
                  </a:cubicBezTo>
                  <a:cubicBezTo>
                    <a:pt x="36788" y="6436"/>
                    <a:pt x="41302" y="4611"/>
                    <a:pt x="46009" y="3170"/>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595900" y="4000475"/>
              <a:ext cx="2093925" cy="2000275"/>
            </a:xfrm>
            <a:custGeom>
              <a:avLst/>
              <a:gdLst/>
              <a:ahLst/>
              <a:cxnLst/>
              <a:rect l="l" t="t" r="r" b="b"/>
              <a:pathLst>
                <a:path w="83757" h="80011" fill="none" extrusionOk="0">
                  <a:moveTo>
                    <a:pt x="40054" y="2594"/>
                  </a:moveTo>
                  <a:cubicBezTo>
                    <a:pt x="49370" y="0"/>
                    <a:pt x="57631" y="2882"/>
                    <a:pt x="66371" y="6340"/>
                  </a:cubicBezTo>
                  <a:cubicBezTo>
                    <a:pt x="70886" y="8165"/>
                    <a:pt x="70886" y="11911"/>
                    <a:pt x="73287" y="15753"/>
                  </a:cubicBezTo>
                  <a:cubicBezTo>
                    <a:pt x="74632" y="17770"/>
                    <a:pt x="76649" y="19499"/>
                    <a:pt x="77609" y="21804"/>
                  </a:cubicBezTo>
                  <a:cubicBezTo>
                    <a:pt x="78762" y="24589"/>
                    <a:pt x="77801" y="29296"/>
                    <a:pt x="76937" y="32753"/>
                  </a:cubicBezTo>
                  <a:cubicBezTo>
                    <a:pt x="76841" y="33426"/>
                    <a:pt x="76553" y="34098"/>
                    <a:pt x="76457" y="34674"/>
                  </a:cubicBezTo>
                  <a:cubicBezTo>
                    <a:pt x="75976" y="36691"/>
                    <a:pt x="75400" y="38709"/>
                    <a:pt x="75208" y="40918"/>
                  </a:cubicBezTo>
                  <a:cubicBezTo>
                    <a:pt x="75016" y="44952"/>
                    <a:pt x="77129" y="47353"/>
                    <a:pt x="79242" y="50523"/>
                  </a:cubicBezTo>
                  <a:cubicBezTo>
                    <a:pt x="80203" y="52060"/>
                    <a:pt x="81355" y="53981"/>
                    <a:pt x="82316" y="55998"/>
                  </a:cubicBezTo>
                  <a:cubicBezTo>
                    <a:pt x="83276" y="58399"/>
                    <a:pt x="83756" y="61088"/>
                    <a:pt x="82700" y="63393"/>
                  </a:cubicBezTo>
                  <a:cubicBezTo>
                    <a:pt x="81835" y="65026"/>
                    <a:pt x="80779" y="66467"/>
                    <a:pt x="79722" y="68004"/>
                  </a:cubicBezTo>
                  <a:cubicBezTo>
                    <a:pt x="77609" y="70789"/>
                    <a:pt x="75208" y="73094"/>
                    <a:pt x="72999" y="75496"/>
                  </a:cubicBezTo>
                  <a:cubicBezTo>
                    <a:pt x="71750" y="76552"/>
                    <a:pt x="70309" y="77513"/>
                    <a:pt x="69253" y="78281"/>
                  </a:cubicBezTo>
                  <a:cubicBezTo>
                    <a:pt x="66083" y="79914"/>
                    <a:pt x="63010" y="80010"/>
                    <a:pt x="58783" y="78473"/>
                  </a:cubicBezTo>
                  <a:cubicBezTo>
                    <a:pt x="52924" y="76456"/>
                    <a:pt x="46873" y="74631"/>
                    <a:pt x="40822" y="73094"/>
                  </a:cubicBezTo>
                  <a:cubicBezTo>
                    <a:pt x="38036" y="72326"/>
                    <a:pt x="37748" y="71750"/>
                    <a:pt x="36500" y="69156"/>
                  </a:cubicBezTo>
                  <a:cubicBezTo>
                    <a:pt x="35635" y="67331"/>
                    <a:pt x="34675" y="65603"/>
                    <a:pt x="33810" y="63970"/>
                  </a:cubicBezTo>
                  <a:cubicBezTo>
                    <a:pt x="33426" y="63393"/>
                    <a:pt x="33234" y="62721"/>
                    <a:pt x="32850" y="62145"/>
                  </a:cubicBezTo>
                  <a:cubicBezTo>
                    <a:pt x="30352" y="57246"/>
                    <a:pt x="23149" y="57246"/>
                    <a:pt x="18346" y="55805"/>
                  </a:cubicBezTo>
                  <a:cubicBezTo>
                    <a:pt x="17578" y="55517"/>
                    <a:pt x="17290" y="55517"/>
                    <a:pt x="16521" y="55229"/>
                  </a:cubicBezTo>
                  <a:cubicBezTo>
                    <a:pt x="12775" y="53788"/>
                    <a:pt x="8645" y="51867"/>
                    <a:pt x="4803" y="50427"/>
                  </a:cubicBezTo>
                  <a:cubicBezTo>
                    <a:pt x="2018" y="49274"/>
                    <a:pt x="481" y="48506"/>
                    <a:pt x="193" y="45336"/>
                  </a:cubicBezTo>
                  <a:cubicBezTo>
                    <a:pt x="1" y="42551"/>
                    <a:pt x="1" y="39669"/>
                    <a:pt x="97" y="36788"/>
                  </a:cubicBezTo>
                  <a:cubicBezTo>
                    <a:pt x="193" y="32177"/>
                    <a:pt x="577" y="27567"/>
                    <a:pt x="961" y="22860"/>
                  </a:cubicBezTo>
                  <a:cubicBezTo>
                    <a:pt x="1153" y="19402"/>
                    <a:pt x="1537" y="15945"/>
                    <a:pt x="1922" y="12583"/>
                  </a:cubicBezTo>
                  <a:cubicBezTo>
                    <a:pt x="2114" y="10662"/>
                    <a:pt x="2402" y="8453"/>
                    <a:pt x="2594" y="6532"/>
                  </a:cubicBezTo>
                  <a:cubicBezTo>
                    <a:pt x="6436" y="5763"/>
                    <a:pt x="11046" y="6052"/>
                    <a:pt x="15080" y="6244"/>
                  </a:cubicBezTo>
                  <a:lnTo>
                    <a:pt x="15945" y="6244"/>
                  </a:lnTo>
                  <a:cubicBezTo>
                    <a:pt x="19883" y="6436"/>
                    <a:pt x="23725" y="6916"/>
                    <a:pt x="27663" y="6244"/>
                  </a:cubicBezTo>
                  <a:cubicBezTo>
                    <a:pt x="32081" y="5379"/>
                    <a:pt x="36115" y="3842"/>
                    <a:pt x="40054" y="2594"/>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797600" y="4134950"/>
              <a:ext cx="1769750" cy="1748125"/>
            </a:xfrm>
            <a:custGeom>
              <a:avLst/>
              <a:gdLst/>
              <a:ahLst/>
              <a:cxnLst/>
              <a:rect l="l" t="t" r="r" b="b"/>
              <a:pathLst>
                <a:path w="70790" h="69925" fill="none" extrusionOk="0">
                  <a:moveTo>
                    <a:pt x="34099" y="2209"/>
                  </a:moveTo>
                  <a:cubicBezTo>
                    <a:pt x="41879" y="0"/>
                    <a:pt x="48794" y="2401"/>
                    <a:pt x="56190" y="5379"/>
                  </a:cubicBezTo>
                  <a:cubicBezTo>
                    <a:pt x="60032" y="7012"/>
                    <a:pt x="60032" y="10085"/>
                    <a:pt x="62049" y="13351"/>
                  </a:cubicBezTo>
                  <a:cubicBezTo>
                    <a:pt x="63106" y="15176"/>
                    <a:pt x="64931" y="16809"/>
                    <a:pt x="65603" y="18730"/>
                  </a:cubicBezTo>
                  <a:cubicBezTo>
                    <a:pt x="66564" y="21227"/>
                    <a:pt x="65795" y="25261"/>
                    <a:pt x="65123" y="28335"/>
                  </a:cubicBezTo>
                  <a:cubicBezTo>
                    <a:pt x="65027" y="28911"/>
                    <a:pt x="64931" y="29584"/>
                    <a:pt x="64835" y="30064"/>
                  </a:cubicBezTo>
                  <a:cubicBezTo>
                    <a:pt x="64451" y="31793"/>
                    <a:pt x="63970" y="33618"/>
                    <a:pt x="63874" y="35539"/>
                  </a:cubicBezTo>
                  <a:cubicBezTo>
                    <a:pt x="63586" y="38997"/>
                    <a:pt x="65411" y="41302"/>
                    <a:pt x="67044" y="44087"/>
                  </a:cubicBezTo>
                  <a:cubicBezTo>
                    <a:pt x="67908" y="45336"/>
                    <a:pt x="68869" y="47161"/>
                    <a:pt x="69637" y="48890"/>
                  </a:cubicBezTo>
                  <a:cubicBezTo>
                    <a:pt x="70406" y="51003"/>
                    <a:pt x="70790" y="53308"/>
                    <a:pt x="69829" y="55229"/>
                  </a:cubicBezTo>
                  <a:cubicBezTo>
                    <a:pt x="69157" y="56670"/>
                    <a:pt x="68293" y="58014"/>
                    <a:pt x="67332" y="59359"/>
                  </a:cubicBezTo>
                  <a:cubicBezTo>
                    <a:pt x="65507" y="61760"/>
                    <a:pt x="63682" y="63873"/>
                    <a:pt x="61761" y="66083"/>
                  </a:cubicBezTo>
                  <a:cubicBezTo>
                    <a:pt x="60801" y="67043"/>
                    <a:pt x="59552" y="67812"/>
                    <a:pt x="58688" y="68484"/>
                  </a:cubicBezTo>
                  <a:cubicBezTo>
                    <a:pt x="55902" y="69733"/>
                    <a:pt x="53405" y="69925"/>
                    <a:pt x="49659" y="68580"/>
                  </a:cubicBezTo>
                  <a:cubicBezTo>
                    <a:pt x="44664" y="66755"/>
                    <a:pt x="39477" y="65218"/>
                    <a:pt x="34291" y="63873"/>
                  </a:cubicBezTo>
                  <a:cubicBezTo>
                    <a:pt x="31889" y="63297"/>
                    <a:pt x="31697" y="62721"/>
                    <a:pt x="30545" y="60608"/>
                  </a:cubicBezTo>
                  <a:cubicBezTo>
                    <a:pt x="29872" y="59167"/>
                    <a:pt x="29008" y="57726"/>
                    <a:pt x="28336" y="56189"/>
                  </a:cubicBezTo>
                  <a:cubicBezTo>
                    <a:pt x="28047" y="55709"/>
                    <a:pt x="27855" y="55229"/>
                    <a:pt x="27471" y="54653"/>
                  </a:cubicBezTo>
                  <a:cubicBezTo>
                    <a:pt x="25262" y="50523"/>
                    <a:pt x="19019" y="50426"/>
                    <a:pt x="15081" y="49274"/>
                  </a:cubicBezTo>
                  <a:cubicBezTo>
                    <a:pt x="14504" y="48986"/>
                    <a:pt x="14120" y="48986"/>
                    <a:pt x="13544" y="48602"/>
                  </a:cubicBezTo>
                  <a:cubicBezTo>
                    <a:pt x="10566" y="47353"/>
                    <a:pt x="7012" y="45432"/>
                    <a:pt x="3843" y="43991"/>
                  </a:cubicBezTo>
                  <a:cubicBezTo>
                    <a:pt x="1538" y="42935"/>
                    <a:pt x="193" y="42166"/>
                    <a:pt x="97" y="39381"/>
                  </a:cubicBezTo>
                  <a:cubicBezTo>
                    <a:pt x="1" y="36883"/>
                    <a:pt x="1" y="34482"/>
                    <a:pt x="97" y="31985"/>
                  </a:cubicBezTo>
                  <a:cubicBezTo>
                    <a:pt x="193" y="27855"/>
                    <a:pt x="577" y="23917"/>
                    <a:pt x="961" y="19786"/>
                  </a:cubicBezTo>
                  <a:cubicBezTo>
                    <a:pt x="1153" y="16809"/>
                    <a:pt x="1442" y="13831"/>
                    <a:pt x="1730" y="10662"/>
                  </a:cubicBezTo>
                  <a:cubicBezTo>
                    <a:pt x="2018" y="9029"/>
                    <a:pt x="2114" y="7108"/>
                    <a:pt x="2402" y="5379"/>
                  </a:cubicBezTo>
                  <a:cubicBezTo>
                    <a:pt x="5572" y="4611"/>
                    <a:pt x="9414" y="4899"/>
                    <a:pt x="12968" y="5091"/>
                  </a:cubicBezTo>
                  <a:lnTo>
                    <a:pt x="13640" y="5091"/>
                  </a:lnTo>
                  <a:cubicBezTo>
                    <a:pt x="17002" y="5187"/>
                    <a:pt x="20267" y="5571"/>
                    <a:pt x="23725" y="4899"/>
                  </a:cubicBezTo>
                  <a:cubicBezTo>
                    <a:pt x="27183" y="4611"/>
                    <a:pt x="30545" y="3266"/>
                    <a:pt x="34099" y="2209"/>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989700" y="4276625"/>
              <a:ext cx="1455200" cy="1498400"/>
            </a:xfrm>
            <a:custGeom>
              <a:avLst/>
              <a:gdLst/>
              <a:ahLst/>
              <a:cxnLst/>
              <a:rect l="l" t="t" r="r" b="b"/>
              <a:pathLst>
                <a:path w="58208" h="59936" fill="none" extrusionOk="0">
                  <a:moveTo>
                    <a:pt x="28432" y="1537"/>
                  </a:moveTo>
                  <a:cubicBezTo>
                    <a:pt x="34675" y="0"/>
                    <a:pt x="40342" y="1921"/>
                    <a:pt x="46201" y="4418"/>
                  </a:cubicBezTo>
                  <a:cubicBezTo>
                    <a:pt x="49275" y="5763"/>
                    <a:pt x="49467" y="8260"/>
                    <a:pt x="50908" y="10950"/>
                  </a:cubicBezTo>
                  <a:cubicBezTo>
                    <a:pt x="51868" y="12487"/>
                    <a:pt x="53117" y="13927"/>
                    <a:pt x="53789" y="15752"/>
                  </a:cubicBezTo>
                  <a:cubicBezTo>
                    <a:pt x="54557" y="17865"/>
                    <a:pt x="53981" y="21323"/>
                    <a:pt x="53501" y="24013"/>
                  </a:cubicBezTo>
                  <a:cubicBezTo>
                    <a:pt x="53405" y="24493"/>
                    <a:pt x="53309" y="24973"/>
                    <a:pt x="53309" y="25453"/>
                  </a:cubicBezTo>
                  <a:cubicBezTo>
                    <a:pt x="53021" y="26990"/>
                    <a:pt x="52540" y="28527"/>
                    <a:pt x="52540" y="30256"/>
                  </a:cubicBezTo>
                  <a:cubicBezTo>
                    <a:pt x="52444" y="33233"/>
                    <a:pt x="53885" y="35251"/>
                    <a:pt x="55230" y="37652"/>
                  </a:cubicBezTo>
                  <a:cubicBezTo>
                    <a:pt x="55902" y="38900"/>
                    <a:pt x="56671" y="40341"/>
                    <a:pt x="57247" y="41878"/>
                  </a:cubicBezTo>
                  <a:cubicBezTo>
                    <a:pt x="57919" y="43799"/>
                    <a:pt x="58207" y="45720"/>
                    <a:pt x="57439" y="47449"/>
                  </a:cubicBezTo>
                  <a:cubicBezTo>
                    <a:pt x="56863" y="48698"/>
                    <a:pt x="56190" y="49850"/>
                    <a:pt x="55422" y="51003"/>
                  </a:cubicBezTo>
                  <a:cubicBezTo>
                    <a:pt x="53981" y="53212"/>
                    <a:pt x="52540" y="54941"/>
                    <a:pt x="51100" y="56862"/>
                  </a:cubicBezTo>
                  <a:cubicBezTo>
                    <a:pt x="50235" y="57630"/>
                    <a:pt x="49179" y="58495"/>
                    <a:pt x="48506" y="58783"/>
                  </a:cubicBezTo>
                  <a:cubicBezTo>
                    <a:pt x="46201" y="59935"/>
                    <a:pt x="43992" y="59935"/>
                    <a:pt x="41014" y="58975"/>
                  </a:cubicBezTo>
                  <a:cubicBezTo>
                    <a:pt x="36788" y="57534"/>
                    <a:pt x="32466" y="56189"/>
                    <a:pt x="28144" y="55133"/>
                  </a:cubicBezTo>
                  <a:cubicBezTo>
                    <a:pt x="26223" y="54653"/>
                    <a:pt x="26030" y="54172"/>
                    <a:pt x="25070" y="52443"/>
                  </a:cubicBezTo>
                  <a:cubicBezTo>
                    <a:pt x="24302" y="51291"/>
                    <a:pt x="23725" y="50042"/>
                    <a:pt x="23053" y="48890"/>
                  </a:cubicBezTo>
                  <a:cubicBezTo>
                    <a:pt x="22765" y="48505"/>
                    <a:pt x="22573" y="48025"/>
                    <a:pt x="22284" y="47641"/>
                  </a:cubicBezTo>
                  <a:cubicBezTo>
                    <a:pt x="20363" y="44279"/>
                    <a:pt x="15369" y="44183"/>
                    <a:pt x="12007" y="43127"/>
                  </a:cubicBezTo>
                  <a:cubicBezTo>
                    <a:pt x="11335" y="42838"/>
                    <a:pt x="11239" y="42935"/>
                    <a:pt x="10662" y="42550"/>
                  </a:cubicBezTo>
                  <a:cubicBezTo>
                    <a:pt x="8453" y="41398"/>
                    <a:pt x="5476" y="39477"/>
                    <a:pt x="2978" y="38132"/>
                  </a:cubicBezTo>
                  <a:cubicBezTo>
                    <a:pt x="1153" y="37172"/>
                    <a:pt x="193" y="36499"/>
                    <a:pt x="97" y="34098"/>
                  </a:cubicBezTo>
                  <a:cubicBezTo>
                    <a:pt x="1" y="31889"/>
                    <a:pt x="97" y="29776"/>
                    <a:pt x="97" y="27566"/>
                  </a:cubicBezTo>
                  <a:cubicBezTo>
                    <a:pt x="193" y="24109"/>
                    <a:pt x="577" y="20651"/>
                    <a:pt x="769" y="17193"/>
                  </a:cubicBezTo>
                  <a:cubicBezTo>
                    <a:pt x="1057" y="14504"/>
                    <a:pt x="1153" y="12006"/>
                    <a:pt x="1538" y="9317"/>
                  </a:cubicBezTo>
                  <a:cubicBezTo>
                    <a:pt x="1634" y="7876"/>
                    <a:pt x="1730" y="6243"/>
                    <a:pt x="2018" y="4803"/>
                  </a:cubicBezTo>
                  <a:cubicBezTo>
                    <a:pt x="4611" y="4034"/>
                    <a:pt x="7877" y="4130"/>
                    <a:pt x="10662" y="4322"/>
                  </a:cubicBezTo>
                  <a:lnTo>
                    <a:pt x="11239" y="4322"/>
                  </a:lnTo>
                  <a:cubicBezTo>
                    <a:pt x="14024" y="4322"/>
                    <a:pt x="16810" y="4514"/>
                    <a:pt x="19499" y="4034"/>
                  </a:cubicBezTo>
                  <a:cubicBezTo>
                    <a:pt x="22765" y="3458"/>
                    <a:pt x="25550" y="2401"/>
                    <a:pt x="28432" y="1537"/>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1189000" y="4411075"/>
              <a:ext cx="1138225" cy="1246275"/>
            </a:xfrm>
            <a:custGeom>
              <a:avLst/>
              <a:gdLst/>
              <a:ahLst/>
              <a:cxnLst/>
              <a:rect l="l" t="t" r="r" b="b"/>
              <a:pathLst>
                <a:path w="45529" h="49851" fill="none" extrusionOk="0">
                  <a:moveTo>
                    <a:pt x="22477" y="1057"/>
                  </a:moveTo>
                  <a:cubicBezTo>
                    <a:pt x="27279" y="1"/>
                    <a:pt x="31602" y="1538"/>
                    <a:pt x="36020" y="3459"/>
                  </a:cubicBezTo>
                  <a:cubicBezTo>
                    <a:pt x="38421" y="4611"/>
                    <a:pt x="38613" y="6340"/>
                    <a:pt x="39670" y="8357"/>
                  </a:cubicBezTo>
                  <a:cubicBezTo>
                    <a:pt x="40342" y="9702"/>
                    <a:pt x="41495" y="11047"/>
                    <a:pt x="41975" y="12487"/>
                  </a:cubicBezTo>
                  <a:cubicBezTo>
                    <a:pt x="42551" y="14408"/>
                    <a:pt x="42167" y="17194"/>
                    <a:pt x="41975" y="19499"/>
                  </a:cubicBezTo>
                  <a:cubicBezTo>
                    <a:pt x="41975" y="19979"/>
                    <a:pt x="41783" y="20267"/>
                    <a:pt x="41783" y="20652"/>
                  </a:cubicBezTo>
                  <a:cubicBezTo>
                    <a:pt x="41591" y="21996"/>
                    <a:pt x="41303" y="23341"/>
                    <a:pt x="41303" y="24590"/>
                  </a:cubicBezTo>
                  <a:cubicBezTo>
                    <a:pt x="41207" y="27183"/>
                    <a:pt x="42263" y="28816"/>
                    <a:pt x="43224" y="30833"/>
                  </a:cubicBezTo>
                  <a:cubicBezTo>
                    <a:pt x="43704" y="31986"/>
                    <a:pt x="44376" y="33138"/>
                    <a:pt x="44857" y="34483"/>
                  </a:cubicBezTo>
                  <a:cubicBezTo>
                    <a:pt x="45337" y="36020"/>
                    <a:pt x="45529" y="37749"/>
                    <a:pt x="44953" y="39189"/>
                  </a:cubicBezTo>
                  <a:cubicBezTo>
                    <a:pt x="44472" y="40246"/>
                    <a:pt x="43992" y="41206"/>
                    <a:pt x="43416" y="42263"/>
                  </a:cubicBezTo>
                  <a:cubicBezTo>
                    <a:pt x="42263" y="44184"/>
                    <a:pt x="41207" y="45721"/>
                    <a:pt x="40246" y="47450"/>
                  </a:cubicBezTo>
                  <a:cubicBezTo>
                    <a:pt x="39670" y="48026"/>
                    <a:pt x="38709" y="48602"/>
                    <a:pt x="38229" y="48986"/>
                  </a:cubicBezTo>
                  <a:cubicBezTo>
                    <a:pt x="36404" y="49851"/>
                    <a:pt x="34579" y="49851"/>
                    <a:pt x="32370" y="48986"/>
                  </a:cubicBezTo>
                  <a:cubicBezTo>
                    <a:pt x="29008" y="47930"/>
                    <a:pt x="25646" y="46873"/>
                    <a:pt x="22093" y="45913"/>
                  </a:cubicBezTo>
                  <a:cubicBezTo>
                    <a:pt x="20556" y="45529"/>
                    <a:pt x="20364" y="45144"/>
                    <a:pt x="19595" y="43800"/>
                  </a:cubicBezTo>
                  <a:cubicBezTo>
                    <a:pt x="19019" y="42839"/>
                    <a:pt x="18539" y="42071"/>
                    <a:pt x="17962" y="41110"/>
                  </a:cubicBezTo>
                  <a:cubicBezTo>
                    <a:pt x="17674" y="40726"/>
                    <a:pt x="17578" y="40438"/>
                    <a:pt x="17290" y="40150"/>
                  </a:cubicBezTo>
                  <a:cubicBezTo>
                    <a:pt x="15753" y="37557"/>
                    <a:pt x="11815" y="37364"/>
                    <a:pt x="9030" y="36500"/>
                  </a:cubicBezTo>
                  <a:cubicBezTo>
                    <a:pt x="8453" y="36404"/>
                    <a:pt x="8549" y="36404"/>
                    <a:pt x="7973" y="36020"/>
                  </a:cubicBezTo>
                  <a:cubicBezTo>
                    <a:pt x="6532" y="35059"/>
                    <a:pt x="4131" y="32946"/>
                    <a:pt x="2306" y="31697"/>
                  </a:cubicBezTo>
                  <a:cubicBezTo>
                    <a:pt x="961" y="30833"/>
                    <a:pt x="289" y="30065"/>
                    <a:pt x="193" y="28240"/>
                  </a:cubicBezTo>
                  <a:cubicBezTo>
                    <a:pt x="1" y="26415"/>
                    <a:pt x="193" y="24590"/>
                    <a:pt x="289" y="22861"/>
                  </a:cubicBezTo>
                  <a:cubicBezTo>
                    <a:pt x="385" y="19979"/>
                    <a:pt x="769" y="17098"/>
                    <a:pt x="961" y="14216"/>
                  </a:cubicBezTo>
                  <a:cubicBezTo>
                    <a:pt x="1250" y="12007"/>
                    <a:pt x="1346" y="9894"/>
                    <a:pt x="1442" y="7685"/>
                  </a:cubicBezTo>
                  <a:cubicBezTo>
                    <a:pt x="1634" y="6532"/>
                    <a:pt x="1634" y="5092"/>
                    <a:pt x="1826" y="3939"/>
                  </a:cubicBezTo>
                  <a:cubicBezTo>
                    <a:pt x="3843" y="3267"/>
                    <a:pt x="6340" y="3363"/>
                    <a:pt x="8646" y="3363"/>
                  </a:cubicBezTo>
                  <a:lnTo>
                    <a:pt x="9126" y="3363"/>
                  </a:lnTo>
                  <a:cubicBezTo>
                    <a:pt x="11335" y="3363"/>
                    <a:pt x="13448" y="3459"/>
                    <a:pt x="15753" y="2978"/>
                  </a:cubicBezTo>
                  <a:cubicBezTo>
                    <a:pt x="17962" y="2690"/>
                    <a:pt x="20172" y="1826"/>
                    <a:pt x="22477" y="1057"/>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1383525" y="4550350"/>
              <a:ext cx="816450" cy="996550"/>
            </a:xfrm>
            <a:custGeom>
              <a:avLst/>
              <a:gdLst/>
              <a:ahLst/>
              <a:cxnLst/>
              <a:rect l="l" t="t" r="r" b="b"/>
              <a:pathLst>
                <a:path w="32658" h="39862" fill="none" extrusionOk="0">
                  <a:moveTo>
                    <a:pt x="16713" y="577"/>
                  </a:moveTo>
                  <a:cubicBezTo>
                    <a:pt x="19979" y="1"/>
                    <a:pt x="22956" y="1153"/>
                    <a:pt x="26126" y="2594"/>
                  </a:cubicBezTo>
                  <a:cubicBezTo>
                    <a:pt x="27663" y="3363"/>
                    <a:pt x="27951" y="4611"/>
                    <a:pt x="28527" y="6052"/>
                  </a:cubicBezTo>
                  <a:cubicBezTo>
                    <a:pt x="29007" y="7205"/>
                    <a:pt x="29680" y="8261"/>
                    <a:pt x="30064" y="9414"/>
                  </a:cubicBezTo>
                  <a:cubicBezTo>
                    <a:pt x="30544" y="11047"/>
                    <a:pt x="30448" y="13256"/>
                    <a:pt x="30352" y="15081"/>
                  </a:cubicBezTo>
                  <a:cubicBezTo>
                    <a:pt x="30352" y="15465"/>
                    <a:pt x="30352" y="15849"/>
                    <a:pt x="30160" y="16041"/>
                  </a:cubicBezTo>
                  <a:cubicBezTo>
                    <a:pt x="30064" y="17098"/>
                    <a:pt x="29968" y="18250"/>
                    <a:pt x="29968" y="19307"/>
                  </a:cubicBezTo>
                  <a:cubicBezTo>
                    <a:pt x="29968" y="21324"/>
                    <a:pt x="30640" y="22765"/>
                    <a:pt x="31216" y="24494"/>
                  </a:cubicBezTo>
                  <a:cubicBezTo>
                    <a:pt x="31601" y="25262"/>
                    <a:pt x="31985" y="26415"/>
                    <a:pt x="32177" y="27471"/>
                  </a:cubicBezTo>
                  <a:cubicBezTo>
                    <a:pt x="32561" y="28816"/>
                    <a:pt x="32657" y="30065"/>
                    <a:pt x="32369" y="31313"/>
                  </a:cubicBezTo>
                  <a:cubicBezTo>
                    <a:pt x="32081" y="32178"/>
                    <a:pt x="31697" y="32946"/>
                    <a:pt x="31409" y="33810"/>
                  </a:cubicBezTo>
                  <a:cubicBezTo>
                    <a:pt x="30640" y="35539"/>
                    <a:pt x="30064" y="36692"/>
                    <a:pt x="29295" y="38133"/>
                  </a:cubicBezTo>
                  <a:cubicBezTo>
                    <a:pt x="29007" y="38517"/>
                    <a:pt x="28143" y="39093"/>
                    <a:pt x="27759" y="39381"/>
                  </a:cubicBezTo>
                  <a:cubicBezTo>
                    <a:pt x="26414" y="39862"/>
                    <a:pt x="25165" y="39862"/>
                    <a:pt x="23340" y="39189"/>
                  </a:cubicBezTo>
                  <a:cubicBezTo>
                    <a:pt x="20843" y="38421"/>
                    <a:pt x="18250" y="37652"/>
                    <a:pt x="15752" y="36980"/>
                  </a:cubicBezTo>
                  <a:cubicBezTo>
                    <a:pt x="14696" y="36692"/>
                    <a:pt x="14408" y="36308"/>
                    <a:pt x="13831" y="35539"/>
                  </a:cubicBezTo>
                  <a:cubicBezTo>
                    <a:pt x="13351" y="34867"/>
                    <a:pt x="12871" y="34195"/>
                    <a:pt x="12487" y="33618"/>
                  </a:cubicBezTo>
                  <a:cubicBezTo>
                    <a:pt x="12391" y="33330"/>
                    <a:pt x="12198" y="33138"/>
                    <a:pt x="12006" y="32946"/>
                  </a:cubicBezTo>
                  <a:cubicBezTo>
                    <a:pt x="10758" y="31217"/>
                    <a:pt x="7972" y="30929"/>
                    <a:pt x="5955" y="30353"/>
                  </a:cubicBezTo>
                  <a:cubicBezTo>
                    <a:pt x="5475" y="30257"/>
                    <a:pt x="5571" y="30353"/>
                    <a:pt x="5091" y="29968"/>
                  </a:cubicBezTo>
                  <a:cubicBezTo>
                    <a:pt x="4322" y="29104"/>
                    <a:pt x="2689" y="26991"/>
                    <a:pt x="1345" y="25934"/>
                  </a:cubicBezTo>
                  <a:cubicBezTo>
                    <a:pt x="480" y="25070"/>
                    <a:pt x="0" y="24302"/>
                    <a:pt x="0" y="22861"/>
                  </a:cubicBezTo>
                  <a:cubicBezTo>
                    <a:pt x="0" y="21420"/>
                    <a:pt x="192" y="19979"/>
                    <a:pt x="192" y="18539"/>
                  </a:cubicBezTo>
                  <a:cubicBezTo>
                    <a:pt x="288" y="16137"/>
                    <a:pt x="672" y="13928"/>
                    <a:pt x="865" y="11623"/>
                  </a:cubicBezTo>
                  <a:cubicBezTo>
                    <a:pt x="961" y="9798"/>
                    <a:pt x="1153" y="8165"/>
                    <a:pt x="1249" y="6340"/>
                  </a:cubicBezTo>
                  <a:cubicBezTo>
                    <a:pt x="1345" y="5380"/>
                    <a:pt x="1249" y="4131"/>
                    <a:pt x="1441" y="3363"/>
                  </a:cubicBezTo>
                  <a:cubicBezTo>
                    <a:pt x="2882" y="2690"/>
                    <a:pt x="4803" y="2690"/>
                    <a:pt x="6435" y="2594"/>
                  </a:cubicBezTo>
                  <a:lnTo>
                    <a:pt x="6724" y="2594"/>
                  </a:lnTo>
                  <a:cubicBezTo>
                    <a:pt x="8356" y="2498"/>
                    <a:pt x="9893" y="2498"/>
                    <a:pt x="11526" y="2114"/>
                  </a:cubicBezTo>
                  <a:cubicBezTo>
                    <a:pt x="13351" y="1634"/>
                    <a:pt x="15080" y="961"/>
                    <a:pt x="16713" y="577"/>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1570800" y="4684825"/>
              <a:ext cx="504300" cy="756425"/>
            </a:xfrm>
            <a:custGeom>
              <a:avLst/>
              <a:gdLst/>
              <a:ahLst/>
              <a:cxnLst/>
              <a:rect l="l" t="t" r="r" b="b"/>
              <a:pathLst>
                <a:path w="20172" h="30257" fill="none" extrusionOk="0">
                  <a:moveTo>
                    <a:pt x="11335" y="97"/>
                  </a:moveTo>
                  <a:cubicBezTo>
                    <a:pt x="13064" y="1"/>
                    <a:pt x="14793" y="865"/>
                    <a:pt x="16330" y="1826"/>
                  </a:cubicBezTo>
                  <a:cubicBezTo>
                    <a:pt x="17194" y="2306"/>
                    <a:pt x="17290" y="2978"/>
                    <a:pt x="17674" y="3843"/>
                  </a:cubicBezTo>
                  <a:cubicBezTo>
                    <a:pt x="18058" y="4611"/>
                    <a:pt x="18251" y="5668"/>
                    <a:pt x="18539" y="6628"/>
                  </a:cubicBezTo>
                  <a:cubicBezTo>
                    <a:pt x="18827" y="7877"/>
                    <a:pt x="18827" y="9510"/>
                    <a:pt x="18827" y="10950"/>
                  </a:cubicBezTo>
                  <a:lnTo>
                    <a:pt x="18827" y="11623"/>
                  </a:lnTo>
                  <a:lnTo>
                    <a:pt x="18827" y="14120"/>
                  </a:lnTo>
                  <a:cubicBezTo>
                    <a:pt x="18827" y="15561"/>
                    <a:pt x="19211" y="16905"/>
                    <a:pt x="19499" y="18250"/>
                  </a:cubicBezTo>
                  <a:cubicBezTo>
                    <a:pt x="19595" y="18923"/>
                    <a:pt x="19787" y="19787"/>
                    <a:pt x="19979" y="20651"/>
                  </a:cubicBezTo>
                  <a:cubicBezTo>
                    <a:pt x="20076" y="21612"/>
                    <a:pt x="20172" y="22668"/>
                    <a:pt x="19979" y="23533"/>
                  </a:cubicBezTo>
                  <a:cubicBezTo>
                    <a:pt x="19787" y="24205"/>
                    <a:pt x="19595" y="24974"/>
                    <a:pt x="19499" y="25550"/>
                  </a:cubicBezTo>
                  <a:cubicBezTo>
                    <a:pt x="19115" y="26895"/>
                    <a:pt x="18827" y="27855"/>
                    <a:pt x="18635" y="29200"/>
                  </a:cubicBezTo>
                  <a:cubicBezTo>
                    <a:pt x="18539" y="29392"/>
                    <a:pt x="17770" y="29872"/>
                    <a:pt x="17674" y="29968"/>
                  </a:cubicBezTo>
                  <a:cubicBezTo>
                    <a:pt x="16810" y="30256"/>
                    <a:pt x="15849" y="30064"/>
                    <a:pt x="14793" y="29776"/>
                  </a:cubicBezTo>
                  <a:lnTo>
                    <a:pt x="9702" y="28335"/>
                  </a:lnTo>
                  <a:cubicBezTo>
                    <a:pt x="9030" y="28047"/>
                    <a:pt x="8742" y="27951"/>
                    <a:pt x="8453" y="27471"/>
                  </a:cubicBezTo>
                  <a:lnTo>
                    <a:pt x="7301" y="26414"/>
                  </a:lnTo>
                  <a:lnTo>
                    <a:pt x="7013" y="26030"/>
                  </a:lnTo>
                  <a:cubicBezTo>
                    <a:pt x="6052" y="24974"/>
                    <a:pt x="4227" y="24686"/>
                    <a:pt x="2882" y="24397"/>
                  </a:cubicBezTo>
                  <a:cubicBezTo>
                    <a:pt x="2402" y="24205"/>
                    <a:pt x="2786" y="24493"/>
                    <a:pt x="2306" y="24013"/>
                  </a:cubicBezTo>
                  <a:cubicBezTo>
                    <a:pt x="2306" y="23245"/>
                    <a:pt x="1250" y="20940"/>
                    <a:pt x="577" y="19979"/>
                  </a:cubicBezTo>
                  <a:cubicBezTo>
                    <a:pt x="289" y="19307"/>
                    <a:pt x="1" y="18538"/>
                    <a:pt x="97" y="17482"/>
                  </a:cubicBezTo>
                  <a:cubicBezTo>
                    <a:pt x="97" y="16425"/>
                    <a:pt x="289" y="15177"/>
                    <a:pt x="385" y="14120"/>
                  </a:cubicBezTo>
                  <a:cubicBezTo>
                    <a:pt x="481" y="12295"/>
                    <a:pt x="865" y="10662"/>
                    <a:pt x="1058" y="8837"/>
                  </a:cubicBezTo>
                  <a:cubicBezTo>
                    <a:pt x="1250" y="7493"/>
                    <a:pt x="1250" y="6244"/>
                    <a:pt x="1346" y="4899"/>
                  </a:cubicBezTo>
                  <a:cubicBezTo>
                    <a:pt x="1346" y="4323"/>
                    <a:pt x="1346" y="3170"/>
                    <a:pt x="1442" y="2594"/>
                  </a:cubicBezTo>
                  <a:cubicBezTo>
                    <a:pt x="2306" y="2018"/>
                    <a:pt x="3459" y="2018"/>
                    <a:pt x="4611" y="1922"/>
                  </a:cubicBezTo>
                  <a:lnTo>
                    <a:pt x="4804" y="1922"/>
                  </a:lnTo>
                  <a:cubicBezTo>
                    <a:pt x="5764" y="1730"/>
                    <a:pt x="6821" y="1633"/>
                    <a:pt x="7781" y="1441"/>
                  </a:cubicBezTo>
                  <a:cubicBezTo>
                    <a:pt x="9030" y="865"/>
                    <a:pt x="10086" y="385"/>
                    <a:pt x="11335" y="97"/>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1758100" y="4816900"/>
              <a:ext cx="206550" cy="509075"/>
            </a:xfrm>
            <a:custGeom>
              <a:avLst/>
              <a:gdLst/>
              <a:ahLst/>
              <a:cxnLst/>
              <a:rect l="l" t="t" r="r" b="b"/>
              <a:pathLst>
                <a:path w="8262" h="20363" fill="none" extrusionOk="0">
                  <a:moveTo>
                    <a:pt x="7781" y="20363"/>
                  </a:moveTo>
                  <a:cubicBezTo>
                    <a:pt x="6052" y="19979"/>
                    <a:pt x="4131" y="19403"/>
                    <a:pt x="2498" y="18826"/>
                  </a:cubicBezTo>
                  <a:cubicBezTo>
                    <a:pt x="1730" y="18538"/>
                    <a:pt x="1057" y="18250"/>
                    <a:pt x="289" y="17962"/>
                  </a:cubicBezTo>
                  <a:cubicBezTo>
                    <a:pt x="1" y="17866"/>
                    <a:pt x="289" y="18058"/>
                    <a:pt x="1" y="17578"/>
                  </a:cubicBezTo>
                  <a:cubicBezTo>
                    <a:pt x="769" y="17001"/>
                    <a:pt x="193" y="14696"/>
                    <a:pt x="289" y="13928"/>
                  </a:cubicBezTo>
                  <a:cubicBezTo>
                    <a:pt x="577" y="12487"/>
                    <a:pt x="769" y="11046"/>
                    <a:pt x="961" y="9605"/>
                  </a:cubicBezTo>
                  <a:cubicBezTo>
                    <a:pt x="1057" y="8357"/>
                    <a:pt x="1442" y="7300"/>
                    <a:pt x="1538" y="6052"/>
                  </a:cubicBezTo>
                  <a:cubicBezTo>
                    <a:pt x="1634" y="5283"/>
                    <a:pt x="1538" y="4323"/>
                    <a:pt x="1538" y="3458"/>
                  </a:cubicBezTo>
                  <a:cubicBezTo>
                    <a:pt x="1538" y="3074"/>
                    <a:pt x="1442" y="2306"/>
                    <a:pt x="1538" y="1921"/>
                  </a:cubicBezTo>
                  <a:cubicBezTo>
                    <a:pt x="1634" y="1441"/>
                    <a:pt x="2402" y="1249"/>
                    <a:pt x="2690" y="1057"/>
                  </a:cubicBezTo>
                  <a:cubicBezTo>
                    <a:pt x="3555" y="577"/>
                    <a:pt x="4611" y="96"/>
                    <a:pt x="5572" y="0"/>
                  </a:cubicBezTo>
                  <a:cubicBezTo>
                    <a:pt x="5956" y="577"/>
                    <a:pt x="6532" y="1057"/>
                    <a:pt x="6532" y="1729"/>
                  </a:cubicBezTo>
                  <a:cubicBezTo>
                    <a:pt x="6532" y="3458"/>
                    <a:pt x="7013" y="5187"/>
                    <a:pt x="7397" y="6820"/>
                  </a:cubicBezTo>
                  <a:cubicBezTo>
                    <a:pt x="7877" y="9125"/>
                    <a:pt x="7685" y="11526"/>
                    <a:pt x="7685" y="13736"/>
                  </a:cubicBezTo>
                  <a:lnTo>
                    <a:pt x="7685" y="17385"/>
                  </a:lnTo>
                  <a:cubicBezTo>
                    <a:pt x="7685" y="18442"/>
                    <a:pt x="7877" y="19210"/>
                    <a:pt x="7973" y="20171"/>
                  </a:cubicBezTo>
                  <a:cubicBezTo>
                    <a:pt x="8261" y="20075"/>
                    <a:pt x="7685" y="20363"/>
                    <a:pt x="7781" y="20363"/>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3"/>
          <p:cNvSpPr/>
          <p:nvPr/>
        </p:nvSpPr>
        <p:spPr>
          <a:xfrm>
            <a:off x="6055824" y="-294955"/>
            <a:ext cx="2309746" cy="1329694"/>
          </a:xfrm>
          <a:custGeom>
            <a:avLst/>
            <a:gdLst/>
            <a:ahLst/>
            <a:cxnLst/>
            <a:rect l="l" t="t" r="r" b="b"/>
            <a:pathLst>
              <a:path w="63682" h="36661" extrusionOk="0">
                <a:moveTo>
                  <a:pt x="37224" y="0"/>
                </a:moveTo>
                <a:cubicBezTo>
                  <a:pt x="31709" y="0"/>
                  <a:pt x="25232" y="1843"/>
                  <a:pt x="20171" y="4012"/>
                </a:cubicBezTo>
                <a:cubicBezTo>
                  <a:pt x="18730" y="4588"/>
                  <a:pt x="17386" y="5357"/>
                  <a:pt x="16329" y="5933"/>
                </a:cubicBezTo>
                <a:cubicBezTo>
                  <a:pt x="0" y="15154"/>
                  <a:pt x="19211" y="29369"/>
                  <a:pt x="28335" y="34268"/>
                </a:cubicBezTo>
                <a:cubicBezTo>
                  <a:pt x="31485" y="35953"/>
                  <a:pt x="34524" y="36661"/>
                  <a:pt x="37474" y="36661"/>
                </a:cubicBezTo>
                <a:cubicBezTo>
                  <a:pt x="44779" y="36661"/>
                  <a:pt x="51543" y="32320"/>
                  <a:pt x="58111" y="27736"/>
                </a:cubicBezTo>
                <a:cubicBezTo>
                  <a:pt x="63394" y="24086"/>
                  <a:pt x="63682" y="19284"/>
                  <a:pt x="59552" y="14193"/>
                </a:cubicBezTo>
                <a:cubicBezTo>
                  <a:pt x="55325" y="9199"/>
                  <a:pt x="48794" y="2475"/>
                  <a:pt x="42263" y="650"/>
                </a:cubicBezTo>
                <a:cubicBezTo>
                  <a:pt x="40743" y="199"/>
                  <a:pt x="39035" y="0"/>
                  <a:pt x="37224" y="0"/>
                </a:cubicBezTo>
                <a:close/>
              </a:path>
            </a:pathLst>
          </a:custGeom>
          <a:solidFill>
            <a:srgbClr val="C0D7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7800150" y="4064525"/>
            <a:ext cx="1580075" cy="1692575"/>
          </a:xfrm>
          <a:custGeom>
            <a:avLst/>
            <a:gdLst/>
            <a:ahLst/>
            <a:cxnLst/>
            <a:rect l="l" t="t" r="r" b="b"/>
            <a:pathLst>
              <a:path w="63203" h="67703" extrusionOk="0">
                <a:moveTo>
                  <a:pt x="49091" y="1"/>
                </a:moveTo>
                <a:cubicBezTo>
                  <a:pt x="47866" y="1"/>
                  <a:pt x="46607" y="233"/>
                  <a:pt x="45433" y="563"/>
                </a:cubicBezTo>
                <a:cubicBezTo>
                  <a:pt x="44376" y="852"/>
                  <a:pt x="43416" y="1140"/>
                  <a:pt x="42455" y="1524"/>
                </a:cubicBezTo>
                <a:cubicBezTo>
                  <a:pt x="34771" y="4405"/>
                  <a:pt x="27183" y="7479"/>
                  <a:pt x="19403" y="10072"/>
                </a:cubicBezTo>
                <a:cubicBezTo>
                  <a:pt x="15081" y="11513"/>
                  <a:pt x="10663" y="13146"/>
                  <a:pt x="7205" y="16027"/>
                </a:cubicBezTo>
                <a:cubicBezTo>
                  <a:pt x="1" y="21983"/>
                  <a:pt x="673" y="30723"/>
                  <a:pt x="2594" y="38983"/>
                </a:cubicBezTo>
                <a:cubicBezTo>
                  <a:pt x="3939" y="44458"/>
                  <a:pt x="5572" y="50029"/>
                  <a:pt x="7781" y="55312"/>
                </a:cubicBezTo>
                <a:cubicBezTo>
                  <a:pt x="8838" y="58097"/>
                  <a:pt x="10182" y="60787"/>
                  <a:pt x="12584" y="62612"/>
                </a:cubicBezTo>
                <a:cubicBezTo>
                  <a:pt x="15177" y="64629"/>
                  <a:pt x="18731" y="65013"/>
                  <a:pt x="22093" y="65301"/>
                </a:cubicBezTo>
                <a:cubicBezTo>
                  <a:pt x="30545" y="65973"/>
                  <a:pt x="39094" y="66838"/>
                  <a:pt x="47546" y="67510"/>
                </a:cubicBezTo>
                <a:cubicBezTo>
                  <a:pt x="48466" y="67621"/>
                  <a:pt x="49400" y="67703"/>
                  <a:pt x="50316" y="67703"/>
                </a:cubicBezTo>
                <a:cubicBezTo>
                  <a:pt x="51790" y="67703"/>
                  <a:pt x="53217" y="67490"/>
                  <a:pt x="54462" y="66838"/>
                </a:cubicBezTo>
                <a:cubicBezTo>
                  <a:pt x="57151" y="65397"/>
                  <a:pt x="58400" y="62420"/>
                  <a:pt x="59168" y="59346"/>
                </a:cubicBezTo>
                <a:cubicBezTo>
                  <a:pt x="63202" y="42921"/>
                  <a:pt x="59264" y="23039"/>
                  <a:pt x="55806" y="6807"/>
                </a:cubicBezTo>
                <a:cubicBezTo>
                  <a:pt x="55422" y="5270"/>
                  <a:pt x="55038" y="3637"/>
                  <a:pt x="54269" y="2388"/>
                </a:cubicBezTo>
                <a:cubicBezTo>
                  <a:pt x="52964" y="608"/>
                  <a:pt x="51071" y="1"/>
                  <a:pt x="49091" y="1"/>
                </a:cubicBezTo>
                <a:close/>
              </a:path>
            </a:pathLst>
          </a:custGeom>
          <a:solidFill>
            <a:srgbClr val="C0D7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rot="934453">
            <a:off x="-264799" y="3640548"/>
            <a:ext cx="4187658" cy="2285970"/>
          </a:xfrm>
          <a:custGeom>
            <a:avLst/>
            <a:gdLst/>
            <a:ahLst/>
            <a:cxnLst/>
            <a:rect l="l" t="t" r="r" b="b"/>
            <a:pathLst>
              <a:path w="128458" h="70123" extrusionOk="0">
                <a:moveTo>
                  <a:pt x="112028" y="0"/>
                </a:moveTo>
                <a:cubicBezTo>
                  <a:pt x="103252" y="0"/>
                  <a:pt x="93707" y="377"/>
                  <a:pt x="87407" y="7018"/>
                </a:cubicBezTo>
                <a:cubicBezTo>
                  <a:pt x="79146" y="15855"/>
                  <a:pt x="72327" y="22290"/>
                  <a:pt x="61857" y="28341"/>
                </a:cubicBezTo>
                <a:cubicBezTo>
                  <a:pt x="49563" y="33624"/>
                  <a:pt x="34099" y="34584"/>
                  <a:pt x="21036" y="37274"/>
                </a:cubicBezTo>
                <a:cubicBezTo>
                  <a:pt x="17866" y="37946"/>
                  <a:pt x="14793" y="38618"/>
                  <a:pt x="12007" y="40059"/>
                </a:cubicBezTo>
                <a:cubicBezTo>
                  <a:pt x="5764" y="43229"/>
                  <a:pt x="5091" y="49472"/>
                  <a:pt x="3363" y="55523"/>
                </a:cubicBezTo>
                <a:cubicBezTo>
                  <a:pt x="3170" y="56580"/>
                  <a:pt x="385" y="68970"/>
                  <a:pt x="1" y="68970"/>
                </a:cubicBezTo>
                <a:cubicBezTo>
                  <a:pt x="26223" y="68970"/>
                  <a:pt x="52636" y="70123"/>
                  <a:pt x="78762" y="70123"/>
                </a:cubicBezTo>
                <a:cubicBezTo>
                  <a:pt x="82412" y="70027"/>
                  <a:pt x="85870" y="70027"/>
                  <a:pt x="88943" y="68778"/>
                </a:cubicBezTo>
                <a:cubicBezTo>
                  <a:pt x="89136" y="68778"/>
                  <a:pt x="89232" y="68682"/>
                  <a:pt x="89328" y="68682"/>
                </a:cubicBezTo>
                <a:cubicBezTo>
                  <a:pt x="95187" y="66281"/>
                  <a:pt x="94514" y="60614"/>
                  <a:pt x="98452" y="56676"/>
                </a:cubicBezTo>
                <a:cubicBezTo>
                  <a:pt x="105080" y="50144"/>
                  <a:pt x="116126" y="46591"/>
                  <a:pt x="118047" y="36505"/>
                </a:cubicBezTo>
                <a:cubicBezTo>
                  <a:pt x="119483" y="29325"/>
                  <a:pt x="128458" y="5"/>
                  <a:pt x="115485" y="5"/>
                </a:cubicBezTo>
                <a:cubicBezTo>
                  <a:pt x="115442" y="5"/>
                  <a:pt x="115400" y="6"/>
                  <a:pt x="115357" y="6"/>
                </a:cubicBezTo>
                <a:cubicBezTo>
                  <a:pt x="114266" y="6"/>
                  <a:pt x="113153" y="0"/>
                  <a:pt x="112028" y="0"/>
                </a:cubicBezTo>
                <a:close/>
              </a:path>
            </a:pathLst>
          </a:custGeom>
          <a:solidFill>
            <a:srgbClr val="C0D7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800090" y="3571480"/>
            <a:ext cx="1685684" cy="1475381"/>
          </a:xfrm>
          <a:custGeom>
            <a:avLst/>
            <a:gdLst/>
            <a:ahLst/>
            <a:cxnLst/>
            <a:rect l="l" t="t" r="r" b="b"/>
            <a:pathLst>
              <a:path w="40823" h="35730" extrusionOk="0">
                <a:moveTo>
                  <a:pt x="10421" y="0"/>
                </a:moveTo>
                <a:cubicBezTo>
                  <a:pt x="6953" y="0"/>
                  <a:pt x="1575" y="2449"/>
                  <a:pt x="673" y="5318"/>
                </a:cubicBezTo>
                <a:cubicBezTo>
                  <a:pt x="289" y="6279"/>
                  <a:pt x="385" y="7335"/>
                  <a:pt x="385" y="8392"/>
                </a:cubicBezTo>
                <a:cubicBezTo>
                  <a:pt x="481" y="12426"/>
                  <a:pt x="673" y="16268"/>
                  <a:pt x="769" y="20206"/>
                </a:cubicBezTo>
                <a:cubicBezTo>
                  <a:pt x="865" y="22991"/>
                  <a:pt x="1" y="27410"/>
                  <a:pt x="2114" y="29523"/>
                </a:cubicBezTo>
                <a:cubicBezTo>
                  <a:pt x="2882" y="30387"/>
                  <a:pt x="4035" y="30964"/>
                  <a:pt x="5092" y="31348"/>
                </a:cubicBezTo>
                <a:cubicBezTo>
                  <a:pt x="8838" y="32692"/>
                  <a:pt x="12872" y="33557"/>
                  <a:pt x="16618" y="34709"/>
                </a:cubicBezTo>
                <a:cubicBezTo>
                  <a:pt x="18367" y="35293"/>
                  <a:pt x="20291" y="35729"/>
                  <a:pt x="22214" y="35729"/>
                </a:cubicBezTo>
                <a:cubicBezTo>
                  <a:pt x="23775" y="35729"/>
                  <a:pt x="25335" y="35441"/>
                  <a:pt x="26799" y="34709"/>
                </a:cubicBezTo>
                <a:cubicBezTo>
                  <a:pt x="28720" y="33749"/>
                  <a:pt x="30545" y="32308"/>
                  <a:pt x="32370" y="30867"/>
                </a:cubicBezTo>
                <a:cubicBezTo>
                  <a:pt x="34483" y="29235"/>
                  <a:pt x="40054" y="26161"/>
                  <a:pt x="40630" y="23183"/>
                </a:cubicBezTo>
                <a:cubicBezTo>
                  <a:pt x="40822" y="22127"/>
                  <a:pt x="40534" y="21070"/>
                  <a:pt x="39093" y="19822"/>
                </a:cubicBezTo>
                <a:cubicBezTo>
                  <a:pt x="34291" y="16268"/>
                  <a:pt x="29296" y="12618"/>
                  <a:pt x="24494" y="9064"/>
                </a:cubicBezTo>
                <a:cubicBezTo>
                  <a:pt x="20556" y="6183"/>
                  <a:pt x="16714" y="1956"/>
                  <a:pt x="12007" y="228"/>
                </a:cubicBezTo>
                <a:cubicBezTo>
                  <a:pt x="11557" y="73"/>
                  <a:pt x="11017" y="0"/>
                  <a:pt x="10421" y="0"/>
                </a:cubicBezTo>
                <a:close/>
              </a:path>
            </a:pathLst>
          </a:custGeom>
          <a:solidFill>
            <a:srgbClr val="6647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61;p3"/>
          <p:cNvGrpSpPr/>
          <p:nvPr/>
        </p:nvGrpSpPr>
        <p:grpSpPr>
          <a:xfrm>
            <a:off x="5979625" y="4125900"/>
            <a:ext cx="2511750" cy="2192350"/>
            <a:chOff x="4465600" y="-1123075"/>
            <a:chExt cx="2511750" cy="2192350"/>
          </a:xfrm>
        </p:grpSpPr>
        <p:sp>
          <p:nvSpPr>
            <p:cNvPr id="62" name="Google Shape;62;p3"/>
            <p:cNvSpPr/>
            <p:nvPr/>
          </p:nvSpPr>
          <p:spPr>
            <a:xfrm>
              <a:off x="4465600" y="-1123075"/>
              <a:ext cx="2511750" cy="2192350"/>
            </a:xfrm>
            <a:custGeom>
              <a:avLst/>
              <a:gdLst/>
              <a:ahLst/>
              <a:cxnLst/>
              <a:rect l="l" t="t" r="r" b="b"/>
              <a:pathLst>
                <a:path w="100470" h="87694" fill="none" extrusionOk="0">
                  <a:moveTo>
                    <a:pt x="40246" y="2498"/>
                  </a:moveTo>
                  <a:cubicBezTo>
                    <a:pt x="31698" y="4034"/>
                    <a:pt x="23437" y="7108"/>
                    <a:pt x="16233" y="10278"/>
                  </a:cubicBezTo>
                  <a:cubicBezTo>
                    <a:pt x="1" y="17673"/>
                    <a:pt x="3267" y="33234"/>
                    <a:pt x="4515" y="47833"/>
                  </a:cubicBezTo>
                  <a:cubicBezTo>
                    <a:pt x="4996" y="52828"/>
                    <a:pt x="5380" y="58207"/>
                    <a:pt x="8165" y="62721"/>
                  </a:cubicBezTo>
                  <a:cubicBezTo>
                    <a:pt x="11719" y="68484"/>
                    <a:pt x="19019" y="69540"/>
                    <a:pt x="25070" y="71461"/>
                  </a:cubicBezTo>
                  <a:cubicBezTo>
                    <a:pt x="41207" y="76840"/>
                    <a:pt x="57535" y="81547"/>
                    <a:pt x="73672" y="86445"/>
                  </a:cubicBezTo>
                  <a:cubicBezTo>
                    <a:pt x="75593" y="87022"/>
                    <a:pt x="77706" y="87694"/>
                    <a:pt x="79723" y="87502"/>
                  </a:cubicBezTo>
                  <a:cubicBezTo>
                    <a:pt x="85006" y="87310"/>
                    <a:pt x="88463" y="82027"/>
                    <a:pt x="90865" y="77897"/>
                  </a:cubicBezTo>
                  <a:cubicBezTo>
                    <a:pt x="92305" y="75400"/>
                    <a:pt x="96532" y="69348"/>
                    <a:pt x="95187" y="66371"/>
                  </a:cubicBezTo>
                  <a:cubicBezTo>
                    <a:pt x="94707" y="65314"/>
                    <a:pt x="94034" y="64450"/>
                    <a:pt x="93170" y="63777"/>
                  </a:cubicBezTo>
                  <a:cubicBezTo>
                    <a:pt x="91345" y="62049"/>
                    <a:pt x="89520" y="60416"/>
                    <a:pt x="87503" y="58975"/>
                  </a:cubicBezTo>
                  <a:cubicBezTo>
                    <a:pt x="84429" y="56670"/>
                    <a:pt x="82124" y="54269"/>
                    <a:pt x="83181" y="50042"/>
                  </a:cubicBezTo>
                  <a:cubicBezTo>
                    <a:pt x="85006" y="43127"/>
                    <a:pt x="92209" y="38901"/>
                    <a:pt x="96628" y="33714"/>
                  </a:cubicBezTo>
                  <a:cubicBezTo>
                    <a:pt x="100470" y="29199"/>
                    <a:pt x="95187" y="24493"/>
                    <a:pt x="91921" y="21515"/>
                  </a:cubicBezTo>
                  <a:cubicBezTo>
                    <a:pt x="87887" y="17769"/>
                    <a:pt x="83949" y="13927"/>
                    <a:pt x="79723" y="10278"/>
                  </a:cubicBezTo>
                  <a:cubicBezTo>
                    <a:pt x="68677" y="1057"/>
                    <a:pt x="54173" y="0"/>
                    <a:pt x="40246" y="2498"/>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4525650" y="-1015025"/>
              <a:ext cx="2266800" cy="1988250"/>
            </a:xfrm>
            <a:custGeom>
              <a:avLst/>
              <a:gdLst/>
              <a:ahLst/>
              <a:cxnLst/>
              <a:rect l="l" t="t" r="r" b="b"/>
              <a:pathLst>
                <a:path w="90672" h="79530" fill="none" extrusionOk="0">
                  <a:moveTo>
                    <a:pt x="36403" y="2402"/>
                  </a:moveTo>
                  <a:cubicBezTo>
                    <a:pt x="28623" y="3842"/>
                    <a:pt x="21131" y="6436"/>
                    <a:pt x="14600" y="9509"/>
                  </a:cubicBezTo>
                  <a:cubicBezTo>
                    <a:pt x="0" y="16041"/>
                    <a:pt x="2786" y="30160"/>
                    <a:pt x="4034" y="43511"/>
                  </a:cubicBezTo>
                  <a:cubicBezTo>
                    <a:pt x="4515" y="48026"/>
                    <a:pt x="4899" y="52828"/>
                    <a:pt x="7300" y="56766"/>
                  </a:cubicBezTo>
                  <a:cubicBezTo>
                    <a:pt x="10566" y="61953"/>
                    <a:pt x="17001" y="62913"/>
                    <a:pt x="22476" y="64834"/>
                  </a:cubicBezTo>
                  <a:cubicBezTo>
                    <a:pt x="36884" y="69733"/>
                    <a:pt x="51483" y="74055"/>
                    <a:pt x="66179" y="78377"/>
                  </a:cubicBezTo>
                  <a:cubicBezTo>
                    <a:pt x="67908" y="78858"/>
                    <a:pt x="69733" y="79530"/>
                    <a:pt x="71558" y="79338"/>
                  </a:cubicBezTo>
                  <a:cubicBezTo>
                    <a:pt x="76360" y="79146"/>
                    <a:pt x="79434" y="74439"/>
                    <a:pt x="81643" y="70789"/>
                  </a:cubicBezTo>
                  <a:cubicBezTo>
                    <a:pt x="82988" y="68580"/>
                    <a:pt x="86638" y="63297"/>
                    <a:pt x="85677" y="60512"/>
                  </a:cubicBezTo>
                  <a:cubicBezTo>
                    <a:pt x="85389" y="59552"/>
                    <a:pt x="84621" y="58783"/>
                    <a:pt x="83948" y="58111"/>
                  </a:cubicBezTo>
                  <a:cubicBezTo>
                    <a:pt x="82315" y="56574"/>
                    <a:pt x="80683" y="55133"/>
                    <a:pt x="78954" y="53789"/>
                  </a:cubicBezTo>
                  <a:cubicBezTo>
                    <a:pt x="76264" y="51771"/>
                    <a:pt x="74151" y="49562"/>
                    <a:pt x="75304" y="45720"/>
                  </a:cubicBezTo>
                  <a:cubicBezTo>
                    <a:pt x="76937" y="39381"/>
                    <a:pt x="83276" y="35635"/>
                    <a:pt x="87310" y="30833"/>
                  </a:cubicBezTo>
                  <a:cubicBezTo>
                    <a:pt x="90672" y="26798"/>
                    <a:pt x="85965" y="22476"/>
                    <a:pt x="83084" y="19787"/>
                  </a:cubicBezTo>
                  <a:cubicBezTo>
                    <a:pt x="79338" y="16425"/>
                    <a:pt x="75880" y="12967"/>
                    <a:pt x="72134" y="9605"/>
                  </a:cubicBezTo>
                  <a:cubicBezTo>
                    <a:pt x="62337" y="1153"/>
                    <a:pt x="49082" y="0"/>
                    <a:pt x="36403" y="2402"/>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4588075" y="-904575"/>
              <a:ext cx="2017075" cy="1776950"/>
            </a:xfrm>
            <a:custGeom>
              <a:avLst/>
              <a:gdLst/>
              <a:ahLst/>
              <a:cxnLst/>
              <a:rect l="l" t="t" r="r" b="b"/>
              <a:pathLst>
                <a:path w="80683" h="71078" fill="none" extrusionOk="0">
                  <a:moveTo>
                    <a:pt x="32562" y="2018"/>
                  </a:moveTo>
                  <a:cubicBezTo>
                    <a:pt x="25550" y="3363"/>
                    <a:pt x="18826" y="5668"/>
                    <a:pt x="12967" y="8453"/>
                  </a:cubicBezTo>
                  <a:cubicBezTo>
                    <a:pt x="1" y="14408"/>
                    <a:pt x="2306" y="26895"/>
                    <a:pt x="3650" y="38901"/>
                  </a:cubicBezTo>
                  <a:cubicBezTo>
                    <a:pt x="4131" y="42935"/>
                    <a:pt x="4419" y="47353"/>
                    <a:pt x="6628" y="50811"/>
                  </a:cubicBezTo>
                  <a:cubicBezTo>
                    <a:pt x="9510" y="55422"/>
                    <a:pt x="15273" y="56382"/>
                    <a:pt x="19979" y="58015"/>
                  </a:cubicBezTo>
                  <a:cubicBezTo>
                    <a:pt x="32658" y="62433"/>
                    <a:pt x="45528" y="66275"/>
                    <a:pt x="58687" y="70117"/>
                  </a:cubicBezTo>
                  <a:cubicBezTo>
                    <a:pt x="60320" y="70598"/>
                    <a:pt x="61857" y="71078"/>
                    <a:pt x="63490" y="70982"/>
                  </a:cubicBezTo>
                  <a:cubicBezTo>
                    <a:pt x="67716" y="70886"/>
                    <a:pt x="70598" y="66660"/>
                    <a:pt x="72519" y="63586"/>
                  </a:cubicBezTo>
                  <a:cubicBezTo>
                    <a:pt x="73767" y="61473"/>
                    <a:pt x="77129" y="56958"/>
                    <a:pt x="76265" y="54557"/>
                  </a:cubicBezTo>
                  <a:cubicBezTo>
                    <a:pt x="75880" y="53693"/>
                    <a:pt x="75304" y="53020"/>
                    <a:pt x="74728" y="52348"/>
                  </a:cubicBezTo>
                  <a:cubicBezTo>
                    <a:pt x="73383" y="51003"/>
                    <a:pt x="71942" y="49755"/>
                    <a:pt x="70502" y="48506"/>
                  </a:cubicBezTo>
                  <a:cubicBezTo>
                    <a:pt x="68100" y="46585"/>
                    <a:pt x="66371" y="44760"/>
                    <a:pt x="67236" y="41302"/>
                  </a:cubicBezTo>
                  <a:cubicBezTo>
                    <a:pt x="68677" y="35635"/>
                    <a:pt x="74344" y="32274"/>
                    <a:pt x="77705" y="27951"/>
                  </a:cubicBezTo>
                  <a:cubicBezTo>
                    <a:pt x="80683" y="24301"/>
                    <a:pt x="76649" y="20459"/>
                    <a:pt x="73959" y="18154"/>
                  </a:cubicBezTo>
                  <a:cubicBezTo>
                    <a:pt x="70694" y="15177"/>
                    <a:pt x="67620" y="11911"/>
                    <a:pt x="64354" y="9029"/>
                  </a:cubicBezTo>
                  <a:cubicBezTo>
                    <a:pt x="55806" y="1249"/>
                    <a:pt x="43992" y="1"/>
                    <a:pt x="32562" y="2018"/>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4648100" y="-794100"/>
              <a:ext cx="1774575" cy="1568025"/>
            </a:xfrm>
            <a:custGeom>
              <a:avLst/>
              <a:gdLst/>
              <a:ahLst/>
              <a:cxnLst/>
              <a:rect l="l" t="t" r="r" b="b"/>
              <a:pathLst>
                <a:path w="70983" h="62721" fill="none" extrusionOk="0">
                  <a:moveTo>
                    <a:pt x="28720" y="1825"/>
                  </a:moveTo>
                  <a:cubicBezTo>
                    <a:pt x="22573" y="2882"/>
                    <a:pt x="16618" y="5091"/>
                    <a:pt x="11431" y="7492"/>
                  </a:cubicBezTo>
                  <a:cubicBezTo>
                    <a:pt x="1" y="12775"/>
                    <a:pt x="2018" y="23821"/>
                    <a:pt x="3267" y="34386"/>
                  </a:cubicBezTo>
                  <a:cubicBezTo>
                    <a:pt x="3651" y="37844"/>
                    <a:pt x="3939" y="41686"/>
                    <a:pt x="5860" y="44759"/>
                  </a:cubicBezTo>
                  <a:cubicBezTo>
                    <a:pt x="8453" y="48794"/>
                    <a:pt x="13352" y="49658"/>
                    <a:pt x="17386" y="51099"/>
                  </a:cubicBezTo>
                  <a:cubicBezTo>
                    <a:pt x="28432" y="55037"/>
                    <a:pt x="39670" y="58399"/>
                    <a:pt x="51196" y="61856"/>
                  </a:cubicBezTo>
                  <a:cubicBezTo>
                    <a:pt x="52444" y="62241"/>
                    <a:pt x="53885" y="62721"/>
                    <a:pt x="55326" y="62625"/>
                  </a:cubicBezTo>
                  <a:cubicBezTo>
                    <a:pt x="59072" y="62529"/>
                    <a:pt x="61473" y="58879"/>
                    <a:pt x="63298" y="56285"/>
                  </a:cubicBezTo>
                  <a:cubicBezTo>
                    <a:pt x="64451" y="54557"/>
                    <a:pt x="67332" y="50618"/>
                    <a:pt x="66756" y="48409"/>
                  </a:cubicBezTo>
                  <a:cubicBezTo>
                    <a:pt x="66564" y="47737"/>
                    <a:pt x="66083" y="47161"/>
                    <a:pt x="65603" y="46680"/>
                  </a:cubicBezTo>
                  <a:cubicBezTo>
                    <a:pt x="64451" y="45432"/>
                    <a:pt x="63298" y="44375"/>
                    <a:pt x="62049" y="43319"/>
                  </a:cubicBezTo>
                  <a:cubicBezTo>
                    <a:pt x="60032" y="41590"/>
                    <a:pt x="58592" y="39957"/>
                    <a:pt x="59456" y="37075"/>
                  </a:cubicBezTo>
                  <a:cubicBezTo>
                    <a:pt x="60801" y="32081"/>
                    <a:pt x="65603" y="29007"/>
                    <a:pt x="68485" y="25261"/>
                  </a:cubicBezTo>
                  <a:cubicBezTo>
                    <a:pt x="70982" y="21996"/>
                    <a:pt x="67524" y="18634"/>
                    <a:pt x="65315" y="16521"/>
                  </a:cubicBezTo>
                  <a:cubicBezTo>
                    <a:pt x="62530" y="13831"/>
                    <a:pt x="59936" y="10950"/>
                    <a:pt x="57055" y="8356"/>
                  </a:cubicBezTo>
                  <a:cubicBezTo>
                    <a:pt x="49467" y="1249"/>
                    <a:pt x="38997" y="0"/>
                    <a:pt x="28720" y="1825"/>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4710550" y="-686050"/>
              <a:ext cx="1524825" cy="1363925"/>
            </a:xfrm>
            <a:custGeom>
              <a:avLst/>
              <a:gdLst/>
              <a:ahLst/>
              <a:cxnLst/>
              <a:rect l="l" t="t" r="r" b="b"/>
              <a:pathLst>
                <a:path w="60993" h="54557" fill="none" extrusionOk="0">
                  <a:moveTo>
                    <a:pt x="24877" y="1633"/>
                  </a:moveTo>
                  <a:cubicBezTo>
                    <a:pt x="19594" y="2594"/>
                    <a:pt x="14312" y="4323"/>
                    <a:pt x="9893" y="6532"/>
                  </a:cubicBezTo>
                  <a:cubicBezTo>
                    <a:pt x="0" y="11238"/>
                    <a:pt x="1633" y="20747"/>
                    <a:pt x="2786" y="29968"/>
                  </a:cubicBezTo>
                  <a:cubicBezTo>
                    <a:pt x="3170" y="32946"/>
                    <a:pt x="3554" y="36211"/>
                    <a:pt x="5091" y="38805"/>
                  </a:cubicBezTo>
                  <a:cubicBezTo>
                    <a:pt x="7204" y="42358"/>
                    <a:pt x="11430" y="43127"/>
                    <a:pt x="14888" y="44472"/>
                  </a:cubicBezTo>
                  <a:cubicBezTo>
                    <a:pt x="24301" y="48121"/>
                    <a:pt x="33810" y="51003"/>
                    <a:pt x="43703" y="53884"/>
                  </a:cubicBezTo>
                  <a:cubicBezTo>
                    <a:pt x="44952" y="54173"/>
                    <a:pt x="46104" y="54557"/>
                    <a:pt x="47353" y="54461"/>
                  </a:cubicBezTo>
                  <a:cubicBezTo>
                    <a:pt x="50427" y="54365"/>
                    <a:pt x="52636" y="51291"/>
                    <a:pt x="54173" y="49178"/>
                  </a:cubicBezTo>
                  <a:cubicBezTo>
                    <a:pt x="55229" y="47737"/>
                    <a:pt x="57822" y="44375"/>
                    <a:pt x="57342" y="42647"/>
                  </a:cubicBezTo>
                  <a:cubicBezTo>
                    <a:pt x="57150" y="42070"/>
                    <a:pt x="56670" y="41590"/>
                    <a:pt x="56382" y="41110"/>
                  </a:cubicBezTo>
                  <a:cubicBezTo>
                    <a:pt x="55517" y="40149"/>
                    <a:pt x="54557" y="39093"/>
                    <a:pt x="53596" y="38228"/>
                  </a:cubicBezTo>
                  <a:cubicBezTo>
                    <a:pt x="52059" y="36788"/>
                    <a:pt x="50811" y="35347"/>
                    <a:pt x="51387" y="32849"/>
                  </a:cubicBezTo>
                  <a:cubicBezTo>
                    <a:pt x="52540" y="28623"/>
                    <a:pt x="56478" y="25838"/>
                    <a:pt x="58975" y="22668"/>
                  </a:cubicBezTo>
                  <a:cubicBezTo>
                    <a:pt x="60992" y="19883"/>
                    <a:pt x="58111" y="16905"/>
                    <a:pt x="56382" y="15080"/>
                  </a:cubicBezTo>
                  <a:cubicBezTo>
                    <a:pt x="54077" y="12679"/>
                    <a:pt x="51771" y="10278"/>
                    <a:pt x="49466" y="7972"/>
                  </a:cubicBezTo>
                  <a:cubicBezTo>
                    <a:pt x="43031" y="1249"/>
                    <a:pt x="33906" y="0"/>
                    <a:pt x="24877" y="1633"/>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4775375" y="-573200"/>
              <a:ext cx="1272700" cy="1147825"/>
            </a:xfrm>
            <a:custGeom>
              <a:avLst/>
              <a:gdLst/>
              <a:ahLst/>
              <a:cxnLst/>
              <a:rect l="l" t="t" r="r" b="b"/>
              <a:pathLst>
                <a:path w="50908" h="45913" fill="none" extrusionOk="0">
                  <a:moveTo>
                    <a:pt x="20843" y="1249"/>
                  </a:moveTo>
                  <a:cubicBezTo>
                    <a:pt x="16329" y="2114"/>
                    <a:pt x="12007" y="3651"/>
                    <a:pt x="8165" y="5476"/>
                  </a:cubicBezTo>
                  <a:cubicBezTo>
                    <a:pt x="0" y="9414"/>
                    <a:pt x="1057" y="17482"/>
                    <a:pt x="2210" y="25358"/>
                  </a:cubicBezTo>
                  <a:cubicBezTo>
                    <a:pt x="2594" y="27855"/>
                    <a:pt x="2882" y="30449"/>
                    <a:pt x="4131" y="32658"/>
                  </a:cubicBezTo>
                  <a:cubicBezTo>
                    <a:pt x="5956" y="35539"/>
                    <a:pt x="9317" y="36212"/>
                    <a:pt x="12199" y="37460"/>
                  </a:cubicBezTo>
                  <a:cubicBezTo>
                    <a:pt x="19883" y="40534"/>
                    <a:pt x="27567" y="42935"/>
                    <a:pt x="36019" y="45336"/>
                  </a:cubicBezTo>
                  <a:cubicBezTo>
                    <a:pt x="36980" y="45624"/>
                    <a:pt x="37940" y="45913"/>
                    <a:pt x="38997" y="45817"/>
                  </a:cubicBezTo>
                  <a:cubicBezTo>
                    <a:pt x="41590" y="45721"/>
                    <a:pt x="43319" y="43319"/>
                    <a:pt x="44760" y="41590"/>
                  </a:cubicBezTo>
                  <a:cubicBezTo>
                    <a:pt x="45720" y="40438"/>
                    <a:pt x="47834" y="37748"/>
                    <a:pt x="47545" y="36308"/>
                  </a:cubicBezTo>
                  <a:cubicBezTo>
                    <a:pt x="47353" y="35923"/>
                    <a:pt x="47161" y="35539"/>
                    <a:pt x="46777" y="35059"/>
                  </a:cubicBezTo>
                  <a:cubicBezTo>
                    <a:pt x="46201" y="34195"/>
                    <a:pt x="45432" y="33330"/>
                    <a:pt x="44664" y="32658"/>
                  </a:cubicBezTo>
                  <a:cubicBezTo>
                    <a:pt x="43415" y="31409"/>
                    <a:pt x="42455" y="30256"/>
                    <a:pt x="43031" y="28047"/>
                  </a:cubicBezTo>
                  <a:cubicBezTo>
                    <a:pt x="43992" y="24590"/>
                    <a:pt x="47161" y="22188"/>
                    <a:pt x="49178" y="19307"/>
                  </a:cubicBezTo>
                  <a:cubicBezTo>
                    <a:pt x="50907" y="16906"/>
                    <a:pt x="48506" y="14504"/>
                    <a:pt x="47065" y="12775"/>
                  </a:cubicBezTo>
                  <a:cubicBezTo>
                    <a:pt x="45240" y="10758"/>
                    <a:pt x="43319" y="8741"/>
                    <a:pt x="41494" y="6724"/>
                  </a:cubicBezTo>
                  <a:cubicBezTo>
                    <a:pt x="36596" y="1153"/>
                    <a:pt x="28623" y="1"/>
                    <a:pt x="20843" y="1249"/>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4835400" y="-465150"/>
              <a:ext cx="1025375" cy="941325"/>
            </a:xfrm>
            <a:custGeom>
              <a:avLst/>
              <a:gdLst/>
              <a:ahLst/>
              <a:cxnLst/>
              <a:rect l="l" t="t" r="r" b="b"/>
              <a:pathLst>
                <a:path w="41015" h="37653" fill="none" extrusionOk="0">
                  <a:moveTo>
                    <a:pt x="17002" y="1154"/>
                  </a:moveTo>
                  <a:cubicBezTo>
                    <a:pt x="13256" y="1730"/>
                    <a:pt x="9702" y="3075"/>
                    <a:pt x="6532" y="4611"/>
                  </a:cubicBezTo>
                  <a:cubicBezTo>
                    <a:pt x="1" y="7973"/>
                    <a:pt x="577" y="14408"/>
                    <a:pt x="1730" y="21036"/>
                  </a:cubicBezTo>
                  <a:cubicBezTo>
                    <a:pt x="2114" y="23053"/>
                    <a:pt x="2402" y="25070"/>
                    <a:pt x="3459" y="26895"/>
                  </a:cubicBezTo>
                  <a:cubicBezTo>
                    <a:pt x="4899" y="29104"/>
                    <a:pt x="7493" y="29873"/>
                    <a:pt x="9702" y="30833"/>
                  </a:cubicBezTo>
                  <a:cubicBezTo>
                    <a:pt x="15657" y="33522"/>
                    <a:pt x="21708" y="35443"/>
                    <a:pt x="28528" y="37364"/>
                  </a:cubicBezTo>
                  <a:cubicBezTo>
                    <a:pt x="29296" y="37557"/>
                    <a:pt x="30065" y="37653"/>
                    <a:pt x="30929" y="37653"/>
                  </a:cubicBezTo>
                  <a:cubicBezTo>
                    <a:pt x="32946" y="37653"/>
                    <a:pt x="34387" y="35732"/>
                    <a:pt x="35635" y="34579"/>
                  </a:cubicBezTo>
                  <a:cubicBezTo>
                    <a:pt x="36500" y="33618"/>
                    <a:pt x="38229" y="31697"/>
                    <a:pt x="38133" y="30641"/>
                  </a:cubicBezTo>
                  <a:cubicBezTo>
                    <a:pt x="38133" y="30257"/>
                    <a:pt x="37941" y="29873"/>
                    <a:pt x="37652" y="29680"/>
                  </a:cubicBezTo>
                  <a:cubicBezTo>
                    <a:pt x="37268" y="29008"/>
                    <a:pt x="36788" y="28336"/>
                    <a:pt x="36212" y="27759"/>
                  </a:cubicBezTo>
                  <a:cubicBezTo>
                    <a:pt x="35347" y="26703"/>
                    <a:pt x="34771" y="25646"/>
                    <a:pt x="35155" y="24013"/>
                  </a:cubicBezTo>
                  <a:cubicBezTo>
                    <a:pt x="35828" y="21132"/>
                    <a:pt x="38229" y="19211"/>
                    <a:pt x="39862" y="16810"/>
                  </a:cubicBezTo>
                  <a:cubicBezTo>
                    <a:pt x="41014" y="14889"/>
                    <a:pt x="39381" y="12872"/>
                    <a:pt x="38133" y="11527"/>
                  </a:cubicBezTo>
                  <a:cubicBezTo>
                    <a:pt x="36692" y="9798"/>
                    <a:pt x="35251" y="8165"/>
                    <a:pt x="33907" y="6436"/>
                  </a:cubicBezTo>
                  <a:cubicBezTo>
                    <a:pt x="30257" y="1250"/>
                    <a:pt x="23629" y="1"/>
                    <a:pt x="17002" y="1154"/>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4900250" y="-354675"/>
              <a:ext cx="778025" cy="730000"/>
            </a:xfrm>
            <a:custGeom>
              <a:avLst/>
              <a:gdLst/>
              <a:ahLst/>
              <a:cxnLst/>
              <a:rect l="l" t="t" r="r" b="b"/>
              <a:pathLst>
                <a:path w="31121" h="29200" fill="none" extrusionOk="0">
                  <a:moveTo>
                    <a:pt x="13063" y="865"/>
                  </a:moveTo>
                  <a:cubicBezTo>
                    <a:pt x="10181" y="1345"/>
                    <a:pt x="7300" y="2402"/>
                    <a:pt x="4899" y="3554"/>
                  </a:cubicBezTo>
                  <a:cubicBezTo>
                    <a:pt x="0" y="6244"/>
                    <a:pt x="96" y="11142"/>
                    <a:pt x="1345" y="16329"/>
                  </a:cubicBezTo>
                  <a:cubicBezTo>
                    <a:pt x="1633" y="17770"/>
                    <a:pt x="1921" y="19306"/>
                    <a:pt x="2593" y="20651"/>
                  </a:cubicBezTo>
                  <a:cubicBezTo>
                    <a:pt x="3746" y="22476"/>
                    <a:pt x="5571" y="23052"/>
                    <a:pt x="7108" y="23917"/>
                  </a:cubicBezTo>
                  <a:cubicBezTo>
                    <a:pt x="11430" y="26222"/>
                    <a:pt x="15752" y="27663"/>
                    <a:pt x="20939" y="28911"/>
                  </a:cubicBezTo>
                  <a:cubicBezTo>
                    <a:pt x="21515" y="29103"/>
                    <a:pt x="21996" y="29199"/>
                    <a:pt x="22572" y="29199"/>
                  </a:cubicBezTo>
                  <a:cubicBezTo>
                    <a:pt x="24109" y="29199"/>
                    <a:pt x="25261" y="27855"/>
                    <a:pt x="26222" y="26990"/>
                  </a:cubicBezTo>
                  <a:cubicBezTo>
                    <a:pt x="26894" y="26414"/>
                    <a:pt x="28335" y="25069"/>
                    <a:pt x="28335" y="24205"/>
                  </a:cubicBezTo>
                  <a:cubicBezTo>
                    <a:pt x="28335" y="24013"/>
                    <a:pt x="28239" y="23725"/>
                    <a:pt x="28239" y="23533"/>
                  </a:cubicBezTo>
                  <a:cubicBezTo>
                    <a:pt x="27951" y="23052"/>
                    <a:pt x="27855" y="22572"/>
                    <a:pt x="27471" y="22092"/>
                  </a:cubicBezTo>
                  <a:cubicBezTo>
                    <a:pt x="26990" y="21323"/>
                    <a:pt x="26702" y="20555"/>
                    <a:pt x="26990" y="19210"/>
                  </a:cubicBezTo>
                  <a:cubicBezTo>
                    <a:pt x="27663" y="17001"/>
                    <a:pt x="29199" y="15368"/>
                    <a:pt x="30256" y="13543"/>
                  </a:cubicBezTo>
                  <a:cubicBezTo>
                    <a:pt x="31120" y="12007"/>
                    <a:pt x="29872" y="10566"/>
                    <a:pt x="29199" y="9317"/>
                  </a:cubicBezTo>
                  <a:cubicBezTo>
                    <a:pt x="28239" y="8068"/>
                    <a:pt x="27278" y="6628"/>
                    <a:pt x="26414" y="5283"/>
                  </a:cubicBezTo>
                  <a:cubicBezTo>
                    <a:pt x="23628" y="1153"/>
                    <a:pt x="18346" y="0"/>
                    <a:pt x="13063" y="865"/>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4955475" y="-246625"/>
              <a:ext cx="533100" cy="523500"/>
            </a:xfrm>
            <a:custGeom>
              <a:avLst/>
              <a:gdLst/>
              <a:ahLst/>
              <a:cxnLst/>
              <a:rect l="l" t="t" r="r" b="b"/>
              <a:pathLst>
                <a:path w="21324" h="20940" fill="none" extrusionOk="0">
                  <a:moveTo>
                    <a:pt x="9413" y="769"/>
                  </a:moveTo>
                  <a:cubicBezTo>
                    <a:pt x="7300" y="1057"/>
                    <a:pt x="5283" y="1825"/>
                    <a:pt x="3554" y="2786"/>
                  </a:cubicBezTo>
                  <a:cubicBezTo>
                    <a:pt x="192" y="4707"/>
                    <a:pt x="0" y="8165"/>
                    <a:pt x="1057" y="12007"/>
                  </a:cubicBezTo>
                  <a:cubicBezTo>
                    <a:pt x="1249" y="12967"/>
                    <a:pt x="1537" y="13928"/>
                    <a:pt x="2017" y="14792"/>
                  </a:cubicBezTo>
                  <a:cubicBezTo>
                    <a:pt x="2690" y="15945"/>
                    <a:pt x="3842" y="16617"/>
                    <a:pt x="4611" y="17193"/>
                  </a:cubicBezTo>
                  <a:cubicBezTo>
                    <a:pt x="7300" y="19018"/>
                    <a:pt x="9797" y="19979"/>
                    <a:pt x="13543" y="20747"/>
                  </a:cubicBezTo>
                  <a:cubicBezTo>
                    <a:pt x="13928" y="20939"/>
                    <a:pt x="14216" y="20939"/>
                    <a:pt x="14600" y="20939"/>
                  </a:cubicBezTo>
                  <a:cubicBezTo>
                    <a:pt x="15560" y="20939"/>
                    <a:pt x="16425" y="20267"/>
                    <a:pt x="17097" y="19787"/>
                  </a:cubicBezTo>
                  <a:cubicBezTo>
                    <a:pt x="17866" y="19499"/>
                    <a:pt x="18826" y="18826"/>
                    <a:pt x="19018" y="18346"/>
                  </a:cubicBezTo>
                  <a:cubicBezTo>
                    <a:pt x="19210" y="18250"/>
                    <a:pt x="19210" y="18058"/>
                    <a:pt x="19210" y="17866"/>
                  </a:cubicBezTo>
                  <a:lnTo>
                    <a:pt x="19210" y="16905"/>
                  </a:lnTo>
                  <a:cubicBezTo>
                    <a:pt x="19018" y="16425"/>
                    <a:pt x="19018" y="15849"/>
                    <a:pt x="19306" y="14984"/>
                  </a:cubicBezTo>
                  <a:cubicBezTo>
                    <a:pt x="19787" y="13544"/>
                    <a:pt x="20459" y="12295"/>
                    <a:pt x="20939" y="10854"/>
                  </a:cubicBezTo>
                  <a:cubicBezTo>
                    <a:pt x="21323" y="9702"/>
                    <a:pt x="20747" y="8645"/>
                    <a:pt x="20363" y="7781"/>
                  </a:cubicBezTo>
                  <a:cubicBezTo>
                    <a:pt x="19883" y="6724"/>
                    <a:pt x="19306" y="5764"/>
                    <a:pt x="18922" y="4803"/>
                  </a:cubicBezTo>
                  <a:cubicBezTo>
                    <a:pt x="17577" y="1249"/>
                    <a:pt x="13639" y="1"/>
                    <a:pt x="9413" y="769"/>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4984275" y="-136175"/>
              <a:ext cx="357825" cy="319400"/>
            </a:xfrm>
            <a:custGeom>
              <a:avLst/>
              <a:gdLst/>
              <a:ahLst/>
              <a:cxnLst/>
              <a:rect l="l" t="t" r="r" b="b"/>
              <a:pathLst>
                <a:path w="14313" h="12776" fill="none" extrusionOk="0">
                  <a:moveTo>
                    <a:pt x="7013" y="385"/>
                  </a:moveTo>
                  <a:cubicBezTo>
                    <a:pt x="3459" y="865"/>
                    <a:pt x="1" y="3555"/>
                    <a:pt x="2018" y="7493"/>
                  </a:cubicBezTo>
                  <a:cubicBezTo>
                    <a:pt x="4227" y="11719"/>
                    <a:pt x="4323" y="12487"/>
                    <a:pt x="9510" y="12679"/>
                  </a:cubicBezTo>
                  <a:cubicBezTo>
                    <a:pt x="14312" y="12775"/>
                    <a:pt x="12872" y="7589"/>
                    <a:pt x="12872" y="4131"/>
                  </a:cubicBezTo>
                  <a:cubicBezTo>
                    <a:pt x="12680" y="1153"/>
                    <a:pt x="9894" y="1"/>
                    <a:pt x="7013" y="385"/>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3"/>
          <p:cNvSpPr/>
          <p:nvPr/>
        </p:nvSpPr>
        <p:spPr>
          <a:xfrm>
            <a:off x="8083175" y="3199300"/>
            <a:ext cx="1591492" cy="1481893"/>
          </a:xfrm>
          <a:custGeom>
            <a:avLst/>
            <a:gdLst/>
            <a:ahLst/>
            <a:cxnLst/>
            <a:rect l="l" t="t" r="r" b="b"/>
            <a:pathLst>
              <a:path w="36477" h="33965" extrusionOk="0">
                <a:moveTo>
                  <a:pt x="15076" y="0"/>
                </a:moveTo>
                <a:cubicBezTo>
                  <a:pt x="7037" y="0"/>
                  <a:pt x="0" y="4436"/>
                  <a:pt x="1534" y="15736"/>
                </a:cubicBezTo>
                <a:cubicBezTo>
                  <a:pt x="3209" y="28114"/>
                  <a:pt x="10524" y="33964"/>
                  <a:pt x="17943" y="33964"/>
                </a:cubicBezTo>
                <a:cubicBezTo>
                  <a:pt x="25659" y="33964"/>
                  <a:pt x="33487" y="27634"/>
                  <a:pt x="35193" y="15736"/>
                </a:cubicBezTo>
                <a:cubicBezTo>
                  <a:pt x="36476" y="6773"/>
                  <a:pt x="25011" y="0"/>
                  <a:pt x="15076" y="0"/>
                </a:cubicBezTo>
                <a:close/>
              </a:path>
            </a:pathLst>
          </a:custGeom>
          <a:solidFill>
            <a:srgbClr val="6647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2">
  <p:cSld name="CUSTOM_4">
    <p:spTree>
      <p:nvGrpSpPr>
        <p:cNvPr id="1" name="Shape 384"/>
        <p:cNvGrpSpPr/>
        <p:nvPr/>
      </p:nvGrpSpPr>
      <p:grpSpPr>
        <a:xfrm>
          <a:off x="0" y="0"/>
          <a:ext cx="0" cy="0"/>
          <a:chOff x="0" y="0"/>
          <a:chExt cx="0" cy="0"/>
        </a:xfrm>
      </p:grpSpPr>
      <p:sp>
        <p:nvSpPr>
          <p:cNvPr id="385" name="Google Shape;385;p21"/>
          <p:cNvSpPr txBox="1">
            <a:spLocks noGrp="1"/>
          </p:cNvSpPr>
          <p:nvPr>
            <p:ph type="title"/>
          </p:nvPr>
        </p:nvSpPr>
        <p:spPr>
          <a:xfrm>
            <a:off x="720000" y="540000"/>
            <a:ext cx="35187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600"/>
              <a:buFont typeface="Fjalla One"/>
              <a:buNone/>
              <a:defRPr sz="3600">
                <a:solidFill>
                  <a:schemeClr val="dk2"/>
                </a:solidFill>
                <a:latin typeface="Fjalla One"/>
                <a:ea typeface="Fjalla One"/>
                <a:cs typeface="Fjalla One"/>
                <a:sym typeface="Fjalla One"/>
              </a:defRPr>
            </a:lvl1pPr>
            <a:lvl2pPr lvl="1" rtl="0">
              <a:spcBef>
                <a:spcPts val="0"/>
              </a:spcBef>
              <a:spcAft>
                <a:spcPts val="0"/>
              </a:spcAft>
              <a:buSzPts val="2800"/>
              <a:buNone/>
              <a:defRPr>
                <a:latin typeface="Faustina"/>
                <a:ea typeface="Faustina"/>
                <a:cs typeface="Faustina"/>
                <a:sym typeface="Faustina"/>
              </a:defRPr>
            </a:lvl2pPr>
            <a:lvl3pPr lvl="2" rtl="0">
              <a:spcBef>
                <a:spcPts val="0"/>
              </a:spcBef>
              <a:spcAft>
                <a:spcPts val="0"/>
              </a:spcAft>
              <a:buSzPts val="2800"/>
              <a:buNone/>
              <a:defRPr>
                <a:latin typeface="Faustina"/>
                <a:ea typeface="Faustina"/>
                <a:cs typeface="Faustina"/>
                <a:sym typeface="Faustina"/>
              </a:defRPr>
            </a:lvl3pPr>
            <a:lvl4pPr lvl="3" rtl="0">
              <a:spcBef>
                <a:spcPts val="0"/>
              </a:spcBef>
              <a:spcAft>
                <a:spcPts val="0"/>
              </a:spcAft>
              <a:buSzPts val="2800"/>
              <a:buNone/>
              <a:defRPr>
                <a:latin typeface="Faustina"/>
                <a:ea typeface="Faustina"/>
                <a:cs typeface="Faustina"/>
                <a:sym typeface="Faustina"/>
              </a:defRPr>
            </a:lvl4pPr>
            <a:lvl5pPr lvl="4" rtl="0">
              <a:spcBef>
                <a:spcPts val="0"/>
              </a:spcBef>
              <a:spcAft>
                <a:spcPts val="0"/>
              </a:spcAft>
              <a:buSzPts val="2800"/>
              <a:buNone/>
              <a:defRPr>
                <a:latin typeface="Faustina"/>
                <a:ea typeface="Faustina"/>
                <a:cs typeface="Faustina"/>
                <a:sym typeface="Faustina"/>
              </a:defRPr>
            </a:lvl5pPr>
            <a:lvl6pPr lvl="5" rtl="0">
              <a:spcBef>
                <a:spcPts val="0"/>
              </a:spcBef>
              <a:spcAft>
                <a:spcPts val="0"/>
              </a:spcAft>
              <a:buSzPts val="2800"/>
              <a:buNone/>
              <a:defRPr>
                <a:latin typeface="Faustina"/>
                <a:ea typeface="Faustina"/>
                <a:cs typeface="Faustina"/>
                <a:sym typeface="Faustina"/>
              </a:defRPr>
            </a:lvl6pPr>
            <a:lvl7pPr lvl="6" rtl="0">
              <a:spcBef>
                <a:spcPts val="0"/>
              </a:spcBef>
              <a:spcAft>
                <a:spcPts val="0"/>
              </a:spcAft>
              <a:buSzPts val="2800"/>
              <a:buNone/>
              <a:defRPr>
                <a:latin typeface="Faustina"/>
                <a:ea typeface="Faustina"/>
                <a:cs typeface="Faustina"/>
                <a:sym typeface="Faustina"/>
              </a:defRPr>
            </a:lvl7pPr>
            <a:lvl8pPr lvl="7" rtl="0">
              <a:spcBef>
                <a:spcPts val="0"/>
              </a:spcBef>
              <a:spcAft>
                <a:spcPts val="0"/>
              </a:spcAft>
              <a:buSzPts val="2800"/>
              <a:buNone/>
              <a:defRPr>
                <a:latin typeface="Faustina"/>
                <a:ea typeface="Faustina"/>
                <a:cs typeface="Faustina"/>
                <a:sym typeface="Faustina"/>
              </a:defRPr>
            </a:lvl8pPr>
            <a:lvl9pPr lvl="8" rtl="0">
              <a:spcBef>
                <a:spcPts val="0"/>
              </a:spcBef>
              <a:spcAft>
                <a:spcPts val="0"/>
              </a:spcAft>
              <a:buSzPts val="2800"/>
              <a:buNone/>
              <a:defRPr>
                <a:latin typeface="Faustina"/>
                <a:ea typeface="Faustina"/>
                <a:cs typeface="Faustina"/>
                <a:sym typeface="Faustina"/>
              </a:defRPr>
            </a:lvl9pPr>
          </a:lstStyle>
          <a:p>
            <a:endParaRPr/>
          </a:p>
        </p:txBody>
      </p:sp>
      <p:sp>
        <p:nvSpPr>
          <p:cNvPr id="386" name="Google Shape;386;p21"/>
          <p:cNvSpPr/>
          <p:nvPr/>
        </p:nvSpPr>
        <p:spPr>
          <a:xfrm>
            <a:off x="7790625" y="-536050"/>
            <a:ext cx="1580075" cy="1692575"/>
          </a:xfrm>
          <a:custGeom>
            <a:avLst/>
            <a:gdLst/>
            <a:ahLst/>
            <a:cxnLst/>
            <a:rect l="l" t="t" r="r" b="b"/>
            <a:pathLst>
              <a:path w="63203" h="67703" extrusionOk="0">
                <a:moveTo>
                  <a:pt x="49091" y="1"/>
                </a:moveTo>
                <a:cubicBezTo>
                  <a:pt x="47866" y="1"/>
                  <a:pt x="46607" y="233"/>
                  <a:pt x="45433" y="563"/>
                </a:cubicBezTo>
                <a:cubicBezTo>
                  <a:pt x="44376" y="852"/>
                  <a:pt x="43416" y="1140"/>
                  <a:pt x="42455" y="1524"/>
                </a:cubicBezTo>
                <a:cubicBezTo>
                  <a:pt x="34771" y="4405"/>
                  <a:pt x="27183" y="7479"/>
                  <a:pt x="19403" y="10072"/>
                </a:cubicBezTo>
                <a:cubicBezTo>
                  <a:pt x="15081" y="11513"/>
                  <a:pt x="10663" y="13146"/>
                  <a:pt x="7205" y="16027"/>
                </a:cubicBezTo>
                <a:cubicBezTo>
                  <a:pt x="1" y="21983"/>
                  <a:pt x="673" y="30723"/>
                  <a:pt x="2594" y="38983"/>
                </a:cubicBezTo>
                <a:cubicBezTo>
                  <a:pt x="3939" y="44458"/>
                  <a:pt x="5572" y="50029"/>
                  <a:pt x="7781" y="55312"/>
                </a:cubicBezTo>
                <a:cubicBezTo>
                  <a:pt x="8838" y="58097"/>
                  <a:pt x="10182" y="60787"/>
                  <a:pt x="12584" y="62612"/>
                </a:cubicBezTo>
                <a:cubicBezTo>
                  <a:pt x="15177" y="64629"/>
                  <a:pt x="18731" y="65013"/>
                  <a:pt x="22093" y="65301"/>
                </a:cubicBezTo>
                <a:cubicBezTo>
                  <a:pt x="30545" y="65973"/>
                  <a:pt x="39094" y="66838"/>
                  <a:pt x="47546" y="67510"/>
                </a:cubicBezTo>
                <a:cubicBezTo>
                  <a:pt x="48466" y="67621"/>
                  <a:pt x="49400" y="67703"/>
                  <a:pt x="50316" y="67703"/>
                </a:cubicBezTo>
                <a:cubicBezTo>
                  <a:pt x="51790" y="67703"/>
                  <a:pt x="53217" y="67490"/>
                  <a:pt x="54462" y="66838"/>
                </a:cubicBezTo>
                <a:cubicBezTo>
                  <a:pt x="57151" y="65397"/>
                  <a:pt x="58400" y="62420"/>
                  <a:pt x="59168" y="59346"/>
                </a:cubicBezTo>
                <a:cubicBezTo>
                  <a:pt x="63202" y="42921"/>
                  <a:pt x="59264" y="23039"/>
                  <a:pt x="55806" y="6807"/>
                </a:cubicBezTo>
                <a:cubicBezTo>
                  <a:pt x="55422" y="5270"/>
                  <a:pt x="55038" y="3637"/>
                  <a:pt x="54269" y="2388"/>
                </a:cubicBezTo>
                <a:cubicBezTo>
                  <a:pt x="52964" y="608"/>
                  <a:pt x="51071" y="1"/>
                  <a:pt x="49091" y="1"/>
                </a:cubicBezTo>
                <a:close/>
              </a:path>
            </a:pathLst>
          </a:custGeom>
          <a:solidFill>
            <a:srgbClr val="C0D7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1"/>
          <p:cNvSpPr/>
          <p:nvPr/>
        </p:nvSpPr>
        <p:spPr>
          <a:xfrm>
            <a:off x="7854575" y="235775"/>
            <a:ext cx="1591492" cy="1481893"/>
          </a:xfrm>
          <a:custGeom>
            <a:avLst/>
            <a:gdLst/>
            <a:ahLst/>
            <a:cxnLst/>
            <a:rect l="l" t="t" r="r" b="b"/>
            <a:pathLst>
              <a:path w="36477" h="33965" extrusionOk="0">
                <a:moveTo>
                  <a:pt x="15076" y="0"/>
                </a:moveTo>
                <a:cubicBezTo>
                  <a:pt x="7037" y="0"/>
                  <a:pt x="0" y="4436"/>
                  <a:pt x="1534" y="15736"/>
                </a:cubicBezTo>
                <a:cubicBezTo>
                  <a:pt x="3209" y="28114"/>
                  <a:pt x="10524" y="33964"/>
                  <a:pt x="17943" y="33964"/>
                </a:cubicBezTo>
                <a:cubicBezTo>
                  <a:pt x="25659" y="33964"/>
                  <a:pt x="33487" y="27634"/>
                  <a:pt x="35193" y="15736"/>
                </a:cubicBezTo>
                <a:cubicBezTo>
                  <a:pt x="36476" y="6773"/>
                  <a:pt x="25011" y="0"/>
                  <a:pt x="150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8" name="Google Shape;388;p21"/>
          <p:cNvGrpSpPr/>
          <p:nvPr/>
        </p:nvGrpSpPr>
        <p:grpSpPr>
          <a:xfrm>
            <a:off x="5970100" y="-474675"/>
            <a:ext cx="2511750" cy="2192350"/>
            <a:chOff x="4465600" y="-1123075"/>
            <a:chExt cx="2511750" cy="2192350"/>
          </a:xfrm>
        </p:grpSpPr>
        <p:sp>
          <p:nvSpPr>
            <p:cNvPr id="389" name="Google Shape;389;p21"/>
            <p:cNvSpPr/>
            <p:nvPr/>
          </p:nvSpPr>
          <p:spPr>
            <a:xfrm>
              <a:off x="4465600" y="-1123075"/>
              <a:ext cx="2511750" cy="2192350"/>
            </a:xfrm>
            <a:custGeom>
              <a:avLst/>
              <a:gdLst/>
              <a:ahLst/>
              <a:cxnLst/>
              <a:rect l="l" t="t" r="r" b="b"/>
              <a:pathLst>
                <a:path w="100470" h="87694" fill="none" extrusionOk="0">
                  <a:moveTo>
                    <a:pt x="40246" y="2498"/>
                  </a:moveTo>
                  <a:cubicBezTo>
                    <a:pt x="31698" y="4034"/>
                    <a:pt x="23437" y="7108"/>
                    <a:pt x="16233" y="10278"/>
                  </a:cubicBezTo>
                  <a:cubicBezTo>
                    <a:pt x="1" y="17673"/>
                    <a:pt x="3267" y="33234"/>
                    <a:pt x="4515" y="47833"/>
                  </a:cubicBezTo>
                  <a:cubicBezTo>
                    <a:pt x="4996" y="52828"/>
                    <a:pt x="5380" y="58207"/>
                    <a:pt x="8165" y="62721"/>
                  </a:cubicBezTo>
                  <a:cubicBezTo>
                    <a:pt x="11719" y="68484"/>
                    <a:pt x="19019" y="69540"/>
                    <a:pt x="25070" y="71461"/>
                  </a:cubicBezTo>
                  <a:cubicBezTo>
                    <a:pt x="41207" y="76840"/>
                    <a:pt x="57535" y="81547"/>
                    <a:pt x="73672" y="86445"/>
                  </a:cubicBezTo>
                  <a:cubicBezTo>
                    <a:pt x="75593" y="87022"/>
                    <a:pt x="77706" y="87694"/>
                    <a:pt x="79723" y="87502"/>
                  </a:cubicBezTo>
                  <a:cubicBezTo>
                    <a:pt x="85006" y="87310"/>
                    <a:pt x="88463" y="82027"/>
                    <a:pt x="90865" y="77897"/>
                  </a:cubicBezTo>
                  <a:cubicBezTo>
                    <a:pt x="92305" y="75400"/>
                    <a:pt x="96532" y="69348"/>
                    <a:pt x="95187" y="66371"/>
                  </a:cubicBezTo>
                  <a:cubicBezTo>
                    <a:pt x="94707" y="65314"/>
                    <a:pt x="94034" y="64450"/>
                    <a:pt x="93170" y="63777"/>
                  </a:cubicBezTo>
                  <a:cubicBezTo>
                    <a:pt x="91345" y="62049"/>
                    <a:pt x="89520" y="60416"/>
                    <a:pt x="87503" y="58975"/>
                  </a:cubicBezTo>
                  <a:cubicBezTo>
                    <a:pt x="84429" y="56670"/>
                    <a:pt x="82124" y="54269"/>
                    <a:pt x="83181" y="50042"/>
                  </a:cubicBezTo>
                  <a:cubicBezTo>
                    <a:pt x="85006" y="43127"/>
                    <a:pt x="92209" y="38901"/>
                    <a:pt x="96628" y="33714"/>
                  </a:cubicBezTo>
                  <a:cubicBezTo>
                    <a:pt x="100470" y="29199"/>
                    <a:pt x="95187" y="24493"/>
                    <a:pt x="91921" y="21515"/>
                  </a:cubicBezTo>
                  <a:cubicBezTo>
                    <a:pt x="87887" y="17769"/>
                    <a:pt x="83949" y="13927"/>
                    <a:pt x="79723" y="10278"/>
                  </a:cubicBezTo>
                  <a:cubicBezTo>
                    <a:pt x="68677" y="1057"/>
                    <a:pt x="54173" y="0"/>
                    <a:pt x="40246" y="2498"/>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1"/>
            <p:cNvSpPr/>
            <p:nvPr/>
          </p:nvSpPr>
          <p:spPr>
            <a:xfrm>
              <a:off x="4525650" y="-1015025"/>
              <a:ext cx="2266800" cy="1988250"/>
            </a:xfrm>
            <a:custGeom>
              <a:avLst/>
              <a:gdLst/>
              <a:ahLst/>
              <a:cxnLst/>
              <a:rect l="l" t="t" r="r" b="b"/>
              <a:pathLst>
                <a:path w="90672" h="79530" fill="none" extrusionOk="0">
                  <a:moveTo>
                    <a:pt x="36403" y="2402"/>
                  </a:moveTo>
                  <a:cubicBezTo>
                    <a:pt x="28623" y="3842"/>
                    <a:pt x="21131" y="6436"/>
                    <a:pt x="14600" y="9509"/>
                  </a:cubicBezTo>
                  <a:cubicBezTo>
                    <a:pt x="0" y="16041"/>
                    <a:pt x="2786" y="30160"/>
                    <a:pt x="4034" y="43511"/>
                  </a:cubicBezTo>
                  <a:cubicBezTo>
                    <a:pt x="4515" y="48026"/>
                    <a:pt x="4899" y="52828"/>
                    <a:pt x="7300" y="56766"/>
                  </a:cubicBezTo>
                  <a:cubicBezTo>
                    <a:pt x="10566" y="61953"/>
                    <a:pt x="17001" y="62913"/>
                    <a:pt x="22476" y="64834"/>
                  </a:cubicBezTo>
                  <a:cubicBezTo>
                    <a:pt x="36884" y="69733"/>
                    <a:pt x="51483" y="74055"/>
                    <a:pt x="66179" y="78377"/>
                  </a:cubicBezTo>
                  <a:cubicBezTo>
                    <a:pt x="67908" y="78858"/>
                    <a:pt x="69733" y="79530"/>
                    <a:pt x="71558" y="79338"/>
                  </a:cubicBezTo>
                  <a:cubicBezTo>
                    <a:pt x="76360" y="79146"/>
                    <a:pt x="79434" y="74439"/>
                    <a:pt x="81643" y="70789"/>
                  </a:cubicBezTo>
                  <a:cubicBezTo>
                    <a:pt x="82988" y="68580"/>
                    <a:pt x="86638" y="63297"/>
                    <a:pt x="85677" y="60512"/>
                  </a:cubicBezTo>
                  <a:cubicBezTo>
                    <a:pt x="85389" y="59552"/>
                    <a:pt x="84621" y="58783"/>
                    <a:pt x="83948" y="58111"/>
                  </a:cubicBezTo>
                  <a:cubicBezTo>
                    <a:pt x="82315" y="56574"/>
                    <a:pt x="80683" y="55133"/>
                    <a:pt x="78954" y="53789"/>
                  </a:cubicBezTo>
                  <a:cubicBezTo>
                    <a:pt x="76264" y="51771"/>
                    <a:pt x="74151" y="49562"/>
                    <a:pt x="75304" y="45720"/>
                  </a:cubicBezTo>
                  <a:cubicBezTo>
                    <a:pt x="76937" y="39381"/>
                    <a:pt x="83276" y="35635"/>
                    <a:pt x="87310" y="30833"/>
                  </a:cubicBezTo>
                  <a:cubicBezTo>
                    <a:pt x="90672" y="26798"/>
                    <a:pt x="85965" y="22476"/>
                    <a:pt x="83084" y="19787"/>
                  </a:cubicBezTo>
                  <a:cubicBezTo>
                    <a:pt x="79338" y="16425"/>
                    <a:pt x="75880" y="12967"/>
                    <a:pt x="72134" y="9605"/>
                  </a:cubicBezTo>
                  <a:cubicBezTo>
                    <a:pt x="62337" y="1153"/>
                    <a:pt x="49082" y="0"/>
                    <a:pt x="36403" y="2402"/>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1"/>
            <p:cNvSpPr/>
            <p:nvPr/>
          </p:nvSpPr>
          <p:spPr>
            <a:xfrm>
              <a:off x="4588075" y="-904575"/>
              <a:ext cx="2017075" cy="1776950"/>
            </a:xfrm>
            <a:custGeom>
              <a:avLst/>
              <a:gdLst/>
              <a:ahLst/>
              <a:cxnLst/>
              <a:rect l="l" t="t" r="r" b="b"/>
              <a:pathLst>
                <a:path w="80683" h="71078" fill="none" extrusionOk="0">
                  <a:moveTo>
                    <a:pt x="32562" y="2018"/>
                  </a:moveTo>
                  <a:cubicBezTo>
                    <a:pt x="25550" y="3363"/>
                    <a:pt x="18826" y="5668"/>
                    <a:pt x="12967" y="8453"/>
                  </a:cubicBezTo>
                  <a:cubicBezTo>
                    <a:pt x="1" y="14408"/>
                    <a:pt x="2306" y="26895"/>
                    <a:pt x="3650" y="38901"/>
                  </a:cubicBezTo>
                  <a:cubicBezTo>
                    <a:pt x="4131" y="42935"/>
                    <a:pt x="4419" y="47353"/>
                    <a:pt x="6628" y="50811"/>
                  </a:cubicBezTo>
                  <a:cubicBezTo>
                    <a:pt x="9510" y="55422"/>
                    <a:pt x="15273" y="56382"/>
                    <a:pt x="19979" y="58015"/>
                  </a:cubicBezTo>
                  <a:cubicBezTo>
                    <a:pt x="32658" y="62433"/>
                    <a:pt x="45528" y="66275"/>
                    <a:pt x="58687" y="70117"/>
                  </a:cubicBezTo>
                  <a:cubicBezTo>
                    <a:pt x="60320" y="70598"/>
                    <a:pt x="61857" y="71078"/>
                    <a:pt x="63490" y="70982"/>
                  </a:cubicBezTo>
                  <a:cubicBezTo>
                    <a:pt x="67716" y="70886"/>
                    <a:pt x="70598" y="66660"/>
                    <a:pt x="72519" y="63586"/>
                  </a:cubicBezTo>
                  <a:cubicBezTo>
                    <a:pt x="73767" y="61473"/>
                    <a:pt x="77129" y="56958"/>
                    <a:pt x="76265" y="54557"/>
                  </a:cubicBezTo>
                  <a:cubicBezTo>
                    <a:pt x="75880" y="53693"/>
                    <a:pt x="75304" y="53020"/>
                    <a:pt x="74728" y="52348"/>
                  </a:cubicBezTo>
                  <a:cubicBezTo>
                    <a:pt x="73383" y="51003"/>
                    <a:pt x="71942" y="49755"/>
                    <a:pt x="70502" y="48506"/>
                  </a:cubicBezTo>
                  <a:cubicBezTo>
                    <a:pt x="68100" y="46585"/>
                    <a:pt x="66371" y="44760"/>
                    <a:pt x="67236" y="41302"/>
                  </a:cubicBezTo>
                  <a:cubicBezTo>
                    <a:pt x="68677" y="35635"/>
                    <a:pt x="74344" y="32274"/>
                    <a:pt x="77705" y="27951"/>
                  </a:cubicBezTo>
                  <a:cubicBezTo>
                    <a:pt x="80683" y="24301"/>
                    <a:pt x="76649" y="20459"/>
                    <a:pt x="73959" y="18154"/>
                  </a:cubicBezTo>
                  <a:cubicBezTo>
                    <a:pt x="70694" y="15177"/>
                    <a:pt x="67620" y="11911"/>
                    <a:pt x="64354" y="9029"/>
                  </a:cubicBezTo>
                  <a:cubicBezTo>
                    <a:pt x="55806" y="1249"/>
                    <a:pt x="43992" y="1"/>
                    <a:pt x="32562" y="2018"/>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1"/>
            <p:cNvSpPr/>
            <p:nvPr/>
          </p:nvSpPr>
          <p:spPr>
            <a:xfrm>
              <a:off x="4648100" y="-794100"/>
              <a:ext cx="1774575" cy="1568025"/>
            </a:xfrm>
            <a:custGeom>
              <a:avLst/>
              <a:gdLst/>
              <a:ahLst/>
              <a:cxnLst/>
              <a:rect l="l" t="t" r="r" b="b"/>
              <a:pathLst>
                <a:path w="70983" h="62721" fill="none" extrusionOk="0">
                  <a:moveTo>
                    <a:pt x="28720" y="1825"/>
                  </a:moveTo>
                  <a:cubicBezTo>
                    <a:pt x="22573" y="2882"/>
                    <a:pt x="16618" y="5091"/>
                    <a:pt x="11431" y="7492"/>
                  </a:cubicBezTo>
                  <a:cubicBezTo>
                    <a:pt x="1" y="12775"/>
                    <a:pt x="2018" y="23821"/>
                    <a:pt x="3267" y="34386"/>
                  </a:cubicBezTo>
                  <a:cubicBezTo>
                    <a:pt x="3651" y="37844"/>
                    <a:pt x="3939" y="41686"/>
                    <a:pt x="5860" y="44759"/>
                  </a:cubicBezTo>
                  <a:cubicBezTo>
                    <a:pt x="8453" y="48794"/>
                    <a:pt x="13352" y="49658"/>
                    <a:pt x="17386" y="51099"/>
                  </a:cubicBezTo>
                  <a:cubicBezTo>
                    <a:pt x="28432" y="55037"/>
                    <a:pt x="39670" y="58399"/>
                    <a:pt x="51196" y="61856"/>
                  </a:cubicBezTo>
                  <a:cubicBezTo>
                    <a:pt x="52444" y="62241"/>
                    <a:pt x="53885" y="62721"/>
                    <a:pt x="55326" y="62625"/>
                  </a:cubicBezTo>
                  <a:cubicBezTo>
                    <a:pt x="59072" y="62529"/>
                    <a:pt x="61473" y="58879"/>
                    <a:pt x="63298" y="56285"/>
                  </a:cubicBezTo>
                  <a:cubicBezTo>
                    <a:pt x="64451" y="54557"/>
                    <a:pt x="67332" y="50618"/>
                    <a:pt x="66756" y="48409"/>
                  </a:cubicBezTo>
                  <a:cubicBezTo>
                    <a:pt x="66564" y="47737"/>
                    <a:pt x="66083" y="47161"/>
                    <a:pt x="65603" y="46680"/>
                  </a:cubicBezTo>
                  <a:cubicBezTo>
                    <a:pt x="64451" y="45432"/>
                    <a:pt x="63298" y="44375"/>
                    <a:pt x="62049" y="43319"/>
                  </a:cubicBezTo>
                  <a:cubicBezTo>
                    <a:pt x="60032" y="41590"/>
                    <a:pt x="58592" y="39957"/>
                    <a:pt x="59456" y="37075"/>
                  </a:cubicBezTo>
                  <a:cubicBezTo>
                    <a:pt x="60801" y="32081"/>
                    <a:pt x="65603" y="29007"/>
                    <a:pt x="68485" y="25261"/>
                  </a:cubicBezTo>
                  <a:cubicBezTo>
                    <a:pt x="70982" y="21996"/>
                    <a:pt x="67524" y="18634"/>
                    <a:pt x="65315" y="16521"/>
                  </a:cubicBezTo>
                  <a:cubicBezTo>
                    <a:pt x="62530" y="13831"/>
                    <a:pt x="59936" y="10950"/>
                    <a:pt x="57055" y="8356"/>
                  </a:cubicBezTo>
                  <a:cubicBezTo>
                    <a:pt x="49467" y="1249"/>
                    <a:pt x="38997" y="0"/>
                    <a:pt x="28720" y="1825"/>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1"/>
            <p:cNvSpPr/>
            <p:nvPr/>
          </p:nvSpPr>
          <p:spPr>
            <a:xfrm>
              <a:off x="4710550" y="-686050"/>
              <a:ext cx="1524825" cy="1363925"/>
            </a:xfrm>
            <a:custGeom>
              <a:avLst/>
              <a:gdLst/>
              <a:ahLst/>
              <a:cxnLst/>
              <a:rect l="l" t="t" r="r" b="b"/>
              <a:pathLst>
                <a:path w="60993" h="54557" fill="none" extrusionOk="0">
                  <a:moveTo>
                    <a:pt x="24877" y="1633"/>
                  </a:moveTo>
                  <a:cubicBezTo>
                    <a:pt x="19594" y="2594"/>
                    <a:pt x="14312" y="4323"/>
                    <a:pt x="9893" y="6532"/>
                  </a:cubicBezTo>
                  <a:cubicBezTo>
                    <a:pt x="0" y="11238"/>
                    <a:pt x="1633" y="20747"/>
                    <a:pt x="2786" y="29968"/>
                  </a:cubicBezTo>
                  <a:cubicBezTo>
                    <a:pt x="3170" y="32946"/>
                    <a:pt x="3554" y="36211"/>
                    <a:pt x="5091" y="38805"/>
                  </a:cubicBezTo>
                  <a:cubicBezTo>
                    <a:pt x="7204" y="42358"/>
                    <a:pt x="11430" y="43127"/>
                    <a:pt x="14888" y="44472"/>
                  </a:cubicBezTo>
                  <a:cubicBezTo>
                    <a:pt x="24301" y="48121"/>
                    <a:pt x="33810" y="51003"/>
                    <a:pt x="43703" y="53884"/>
                  </a:cubicBezTo>
                  <a:cubicBezTo>
                    <a:pt x="44952" y="54173"/>
                    <a:pt x="46104" y="54557"/>
                    <a:pt x="47353" y="54461"/>
                  </a:cubicBezTo>
                  <a:cubicBezTo>
                    <a:pt x="50427" y="54365"/>
                    <a:pt x="52636" y="51291"/>
                    <a:pt x="54173" y="49178"/>
                  </a:cubicBezTo>
                  <a:cubicBezTo>
                    <a:pt x="55229" y="47737"/>
                    <a:pt x="57822" y="44375"/>
                    <a:pt x="57342" y="42647"/>
                  </a:cubicBezTo>
                  <a:cubicBezTo>
                    <a:pt x="57150" y="42070"/>
                    <a:pt x="56670" y="41590"/>
                    <a:pt x="56382" y="41110"/>
                  </a:cubicBezTo>
                  <a:cubicBezTo>
                    <a:pt x="55517" y="40149"/>
                    <a:pt x="54557" y="39093"/>
                    <a:pt x="53596" y="38228"/>
                  </a:cubicBezTo>
                  <a:cubicBezTo>
                    <a:pt x="52059" y="36788"/>
                    <a:pt x="50811" y="35347"/>
                    <a:pt x="51387" y="32849"/>
                  </a:cubicBezTo>
                  <a:cubicBezTo>
                    <a:pt x="52540" y="28623"/>
                    <a:pt x="56478" y="25838"/>
                    <a:pt x="58975" y="22668"/>
                  </a:cubicBezTo>
                  <a:cubicBezTo>
                    <a:pt x="60992" y="19883"/>
                    <a:pt x="58111" y="16905"/>
                    <a:pt x="56382" y="15080"/>
                  </a:cubicBezTo>
                  <a:cubicBezTo>
                    <a:pt x="54077" y="12679"/>
                    <a:pt x="51771" y="10278"/>
                    <a:pt x="49466" y="7972"/>
                  </a:cubicBezTo>
                  <a:cubicBezTo>
                    <a:pt x="43031" y="1249"/>
                    <a:pt x="33906" y="0"/>
                    <a:pt x="24877" y="1633"/>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1"/>
            <p:cNvSpPr/>
            <p:nvPr/>
          </p:nvSpPr>
          <p:spPr>
            <a:xfrm>
              <a:off x="4775375" y="-573200"/>
              <a:ext cx="1272700" cy="1147825"/>
            </a:xfrm>
            <a:custGeom>
              <a:avLst/>
              <a:gdLst/>
              <a:ahLst/>
              <a:cxnLst/>
              <a:rect l="l" t="t" r="r" b="b"/>
              <a:pathLst>
                <a:path w="50908" h="45913" fill="none" extrusionOk="0">
                  <a:moveTo>
                    <a:pt x="20843" y="1249"/>
                  </a:moveTo>
                  <a:cubicBezTo>
                    <a:pt x="16329" y="2114"/>
                    <a:pt x="12007" y="3651"/>
                    <a:pt x="8165" y="5476"/>
                  </a:cubicBezTo>
                  <a:cubicBezTo>
                    <a:pt x="0" y="9414"/>
                    <a:pt x="1057" y="17482"/>
                    <a:pt x="2210" y="25358"/>
                  </a:cubicBezTo>
                  <a:cubicBezTo>
                    <a:pt x="2594" y="27855"/>
                    <a:pt x="2882" y="30449"/>
                    <a:pt x="4131" y="32658"/>
                  </a:cubicBezTo>
                  <a:cubicBezTo>
                    <a:pt x="5956" y="35539"/>
                    <a:pt x="9317" y="36212"/>
                    <a:pt x="12199" y="37460"/>
                  </a:cubicBezTo>
                  <a:cubicBezTo>
                    <a:pt x="19883" y="40534"/>
                    <a:pt x="27567" y="42935"/>
                    <a:pt x="36019" y="45336"/>
                  </a:cubicBezTo>
                  <a:cubicBezTo>
                    <a:pt x="36980" y="45624"/>
                    <a:pt x="37940" y="45913"/>
                    <a:pt x="38997" y="45817"/>
                  </a:cubicBezTo>
                  <a:cubicBezTo>
                    <a:pt x="41590" y="45721"/>
                    <a:pt x="43319" y="43319"/>
                    <a:pt x="44760" y="41590"/>
                  </a:cubicBezTo>
                  <a:cubicBezTo>
                    <a:pt x="45720" y="40438"/>
                    <a:pt x="47834" y="37748"/>
                    <a:pt x="47545" y="36308"/>
                  </a:cubicBezTo>
                  <a:cubicBezTo>
                    <a:pt x="47353" y="35923"/>
                    <a:pt x="47161" y="35539"/>
                    <a:pt x="46777" y="35059"/>
                  </a:cubicBezTo>
                  <a:cubicBezTo>
                    <a:pt x="46201" y="34195"/>
                    <a:pt x="45432" y="33330"/>
                    <a:pt x="44664" y="32658"/>
                  </a:cubicBezTo>
                  <a:cubicBezTo>
                    <a:pt x="43415" y="31409"/>
                    <a:pt x="42455" y="30256"/>
                    <a:pt x="43031" y="28047"/>
                  </a:cubicBezTo>
                  <a:cubicBezTo>
                    <a:pt x="43992" y="24590"/>
                    <a:pt x="47161" y="22188"/>
                    <a:pt x="49178" y="19307"/>
                  </a:cubicBezTo>
                  <a:cubicBezTo>
                    <a:pt x="50907" y="16906"/>
                    <a:pt x="48506" y="14504"/>
                    <a:pt x="47065" y="12775"/>
                  </a:cubicBezTo>
                  <a:cubicBezTo>
                    <a:pt x="45240" y="10758"/>
                    <a:pt x="43319" y="8741"/>
                    <a:pt x="41494" y="6724"/>
                  </a:cubicBezTo>
                  <a:cubicBezTo>
                    <a:pt x="36596" y="1153"/>
                    <a:pt x="28623" y="1"/>
                    <a:pt x="20843" y="1249"/>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1"/>
            <p:cNvSpPr/>
            <p:nvPr/>
          </p:nvSpPr>
          <p:spPr>
            <a:xfrm>
              <a:off x="4835400" y="-465150"/>
              <a:ext cx="1025375" cy="941325"/>
            </a:xfrm>
            <a:custGeom>
              <a:avLst/>
              <a:gdLst/>
              <a:ahLst/>
              <a:cxnLst/>
              <a:rect l="l" t="t" r="r" b="b"/>
              <a:pathLst>
                <a:path w="41015" h="37653" fill="none" extrusionOk="0">
                  <a:moveTo>
                    <a:pt x="17002" y="1154"/>
                  </a:moveTo>
                  <a:cubicBezTo>
                    <a:pt x="13256" y="1730"/>
                    <a:pt x="9702" y="3075"/>
                    <a:pt x="6532" y="4611"/>
                  </a:cubicBezTo>
                  <a:cubicBezTo>
                    <a:pt x="1" y="7973"/>
                    <a:pt x="577" y="14408"/>
                    <a:pt x="1730" y="21036"/>
                  </a:cubicBezTo>
                  <a:cubicBezTo>
                    <a:pt x="2114" y="23053"/>
                    <a:pt x="2402" y="25070"/>
                    <a:pt x="3459" y="26895"/>
                  </a:cubicBezTo>
                  <a:cubicBezTo>
                    <a:pt x="4899" y="29104"/>
                    <a:pt x="7493" y="29873"/>
                    <a:pt x="9702" y="30833"/>
                  </a:cubicBezTo>
                  <a:cubicBezTo>
                    <a:pt x="15657" y="33522"/>
                    <a:pt x="21708" y="35443"/>
                    <a:pt x="28528" y="37364"/>
                  </a:cubicBezTo>
                  <a:cubicBezTo>
                    <a:pt x="29296" y="37557"/>
                    <a:pt x="30065" y="37653"/>
                    <a:pt x="30929" y="37653"/>
                  </a:cubicBezTo>
                  <a:cubicBezTo>
                    <a:pt x="32946" y="37653"/>
                    <a:pt x="34387" y="35732"/>
                    <a:pt x="35635" y="34579"/>
                  </a:cubicBezTo>
                  <a:cubicBezTo>
                    <a:pt x="36500" y="33618"/>
                    <a:pt x="38229" y="31697"/>
                    <a:pt x="38133" y="30641"/>
                  </a:cubicBezTo>
                  <a:cubicBezTo>
                    <a:pt x="38133" y="30257"/>
                    <a:pt x="37941" y="29873"/>
                    <a:pt x="37652" y="29680"/>
                  </a:cubicBezTo>
                  <a:cubicBezTo>
                    <a:pt x="37268" y="29008"/>
                    <a:pt x="36788" y="28336"/>
                    <a:pt x="36212" y="27759"/>
                  </a:cubicBezTo>
                  <a:cubicBezTo>
                    <a:pt x="35347" y="26703"/>
                    <a:pt x="34771" y="25646"/>
                    <a:pt x="35155" y="24013"/>
                  </a:cubicBezTo>
                  <a:cubicBezTo>
                    <a:pt x="35828" y="21132"/>
                    <a:pt x="38229" y="19211"/>
                    <a:pt x="39862" y="16810"/>
                  </a:cubicBezTo>
                  <a:cubicBezTo>
                    <a:pt x="41014" y="14889"/>
                    <a:pt x="39381" y="12872"/>
                    <a:pt x="38133" y="11527"/>
                  </a:cubicBezTo>
                  <a:cubicBezTo>
                    <a:pt x="36692" y="9798"/>
                    <a:pt x="35251" y="8165"/>
                    <a:pt x="33907" y="6436"/>
                  </a:cubicBezTo>
                  <a:cubicBezTo>
                    <a:pt x="30257" y="1250"/>
                    <a:pt x="23629" y="1"/>
                    <a:pt x="17002" y="1154"/>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1"/>
            <p:cNvSpPr/>
            <p:nvPr/>
          </p:nvSpPr>
          <p:spPr>
            <a:xfrm>
              <a:off x="4900250" y="-354675"/>
              <a:ext cx="778025" cy="730000"/>
            </a:xfrm>
            <a:custGeom>
              <a:avLst/>
              <a:gdLst/>
              <a:ahLst/>
              <a:cxnLst/>
              <a:rect l="l" t="t" r="r" b="b"/>
              <a:pathLst>
                <a:path w="31121" h="29200" fill="none" extrusionOk="0">
                  <a:moveTo>
                    <a:pt x="13063" y="865"/>
                  </a:moveTo>
                  <a:cubicBezTo>
                    <a:pt x="10181" y="1345"/>
                    <a:pt x="7300" y="2402"/>
                    <a:pt x="4899" y="3554"/>
                  </a:cubicBezTo>
                  <a:cubicBezTo>
                    <a:pt x="0" y="6244"/>
                    <a:pt x="96" y="11142"/>
                    <a:pt x="1345" y="16329"/>
                  </a:cubicBezTo>
                  <a:cubicBezTo>
                    <a:pt x="1633" y="17770"/>
                    <a:pt x="1921" y="19306"/>
                    <a:pt x="2593" y="20651"/>
                  </a:cubicBezTo>
                  <a:cubicBezTo>
                    <a:pt x="3746" y="22476"/>
                    <a:pt x="5571" y="23052"/>
                    <a:pt x="7108" y="23917"/>
                  </a:cubicBezTo>
                  <a:cubicBezTo>
                    <a:pt x="11430" y="26222"/>
                    <a:pt x="15752" y="27663"/>
                    <a:pt x="20939" y="28911"/>
                  </a:cubicBezTo>
                  <a:cubicBezTo>
                    <a:pt x="21515" y="29103"/>
                    <a:pt x="21996" y="29199"/>
                    <a:pt x="22572" y="29199"/>
                  </a:cubicBezTo>
                  <a:cubicBezTo>
                    <a:pt x="24109" y="29199"/>
                    <a:pt x="25261" y="27855"/>
                    <a:pt x="26222" y="26990"/>
                  </a:cubicBezTo>
                  <a:cubicBezTo>
                    <a:pt x="26894" y="26414"/>
                    <a:pt x="28335" y="25069"/>
                    <a:pt x="28335" y="24205"/>
                  </a:cubicBezTo>
                  <a:cubicBezTo>
                    <a:pt x="28335" y="24013"/>
                    <a:pt x="28239" y="23725"/>
                    <a:pt x="28239" y="23533"/>
                  </a:cubicBezTo>
                  <a:cubicBezTo>
                    <a:pt x="27951" y="23052"/>
                    <a:pt x="27855" y="22572"/>
                    <a:pt x="27471" y="22092"/>
                  </a:cubicBezTo>
                  <a:cubicBezTo>
                    <a:pt x="26990" y="21323"/>
                    <a:pt x="26702" y="20555"/>
                    <a:pt x="26990" y="19210"/>
                  </a:cubicBezTo>
                  <a:cubicBezTo>
                    <a:pt x="27663" y="17001"/>
                    <a:pt x="29199" y="15368"/>
                    <a:pt x="30256" y="13543"/>
                  </a:cubicBezTo>
                  <a:cubicBezTo>
                    <a:pt x="31120" y="12007"/>
                    <a:pt x="29872" y="10566"/>
                    <a:pt x="29199" y="9317"/>
                  </a:cubicBezTo>
                  <a:cubicBezTo>
                    <a:pt x="28239" y="8068"/>
                    <a:pt x="27278" y="6628"/>
                    <a:pt x="26414" y="5283"/>
                  </a:cubicBezTo>
                  <a:cubicBezTo>
                    <a:pt x="23628" y="1153"/>
                    <a:pt x="18346" y="0"/>
                    <a:pt x="13063" y="865"/>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1"/>
            <p:cNvSpPr/>
            <p:nvPr/>
          </p:nvSpPr>
          <p:spPr>
            <a:xfrm>
              <a:off x="4955475" y="-246625"/>
              <a:ext cx="533100" cy="523500"/>
            </a:xfrm>
            <a:custGeom>
              <a:avLst/>
              <a:gdLst/>
              <a:ahLst/>
              <a:cxnLst/>
              <a:rect l="l" t="t" r="r" b="b"/>
              <a:pathLst>
                <a:path w="21324" h="20940" fill="none" extrusionOk="0">
                  <a:moveTo>
                    <a:pt x="9413" y="769"/>
                  </a:moveTo>
                  <a:cubicBezTo>
                    <a:pt x="7300" y="1057"/>
                    <a:pt x="5283" y="1825"/>
                    <a:pt x="3554" y="2786"/>
                  </a:cubicBezTo>
                  <a:cubicBezTo>
                    <a:pt x="192" y="4707"/>
                    <a:pt x="0" y="8165"/>
                    <a:pt x="1057" y="12007"/>
                  </a:cubicBezTo>
                  <a:cubicBezTo>
                    <a:pt x="1249" y="12967"/>
                    <a:pt x="1537" y="13928"/>
                    <a:pt x="2017" y="14792"/>
                  </a:cubicBezTo>
                  <a:cubicBezTo>
                    <a:pt x="2690" y="15945"/>
                    <a:pt x="3842" y="16617"/>
                    <a:pt x="4611" y="17193"/>
                  </a:cubicBezTo>
                  <a:cubicBezTo>
                    <a:pt x="7300" y="19018"/>
                    <a:pt x="9797" y="19979"/>
                    <a:pt x="13543" y="20747"/>
                  </a:cubicBezTo>
                  <a:cubicBezTo>
                    <a:pt x="13928" y="20939"/>
                    <a:pt x="14216" y="20939"/>
                    <a:pt x="14600" y="20939"/>
                  </a:cubicBezTo>
                  <a:cubicBezTo>
                    <a:pt x="15560" y="20939"/>
                    <a:pt x="16425" y="20267"/>
                    <a:pt x="17097" y="19787"/>
                  </a:cubicBezTo>
                  <a:cubicBezTo>
                    <a:pt x="17866" y="19499"/>
                    <a:pt x="18826" y="18826"/>
                    <a:pt x="19018" y="18346"/>
                  </a:cubicBezTo>
                  <a:cubicBezTo>
                    <a:pt x="19210" y="18250"/>
                    <a:pt x="19210" y="18058"/>
                    <a:pt x="19210" y="17866"/>
                  </a:cubicBezTo>
                  <a:lnTo>
                    <a:pt x="19210" y="16905"/>
                  </a:lnTo>
                  <a:cubicBezTo>
                    <a:pt x="19018" y="16425"/>
                    <a:pt x="19018" y="15849"/>
                    <a:pt x="19306" y="14984"/>
                  </a:cubicBezTo>
                  <a:cubicBezTo>
                    <a:pt x="19787" y="13544"/>
                    <a:pt x="20459" y="12295"/>
                    <a:pt x="20939" y="10854"/>
                  </a:cubicBezTo>
                  <a:cubicBezTo>
                    <a:pt x="21323" y="9702"/>
                    <a:pt x="20747" y="8645"/>
                    <a:pt x="20363" y="7781"/>
                  </a:cubicBezTo>
                  <a:cubicBezTo>
                    <a:pt x="19883" y="6724"/>
                    <a:pt x="19306" y="5764"/>
                    <a:pt x="18922" y="4803"/>
                  </a:cubicBezTo>
                  <a:cubicBezTo>
                    <a:pt x="17577" y="1249"/>
                    <a:pt x="13639" y="1"/>
                    <a:pt x="9413" y="769"/>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1"/>
            <p:cNvSpPr/>
            <p:nvPr/>
          </p:nvSpPr>
          <p:spPr>
            <a:xfrm>
              <a:off x="4984275" y="-136175"/>
              <a:ext cx="357825" cy="319400"/>
            </a:xfrm>
            <a:custGeom>
              <a:avLst/>
              <a:gdLst/>
              <a:ahLst/>
              <a:cxnLst/>
              <a:rect l="l" t="t" r="r" b="b"/>
              <a:pathLst>
                <a:path w="14313" h="12776" fill="none" extrusionOk="0">
                  <a:moveTo>
                    <a:pt x="7013" y="385"/>
                  </a:moveTo>
                  <a:cubicBezTo>
                    <a:pt x="3459" y="865"/>
                    <a:pt x="1" y="3555"/>
                    <a:pt x="2018" y="7493"/>
                  </a:cubicBezTo>
                  <a:cubicBezTo>
                    <a:pt x="4227" y="11719"/>
                    <a:pt x="4323" y="12487"/>
                    <a:pt x="9510" y="12679"/>
                  </a:cubicBezTo>
                  <a:cubicBezTo>
                    <a:pt x="14312" y="12775"/>
                    <a:pt x="12872" y="7589"/>
                    <a:pt x="12872" y="4131"/>
                  </a:cubicBezTo>
                  <a:cubicBezTo>
                    <a:pt x="12680" y="1153"/>
                    <a:pt x="9894" y="1"/>
                    <a:pt x="7013" y="385"/>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3">
  <p:cSld name="CUSTOM_5">
    <p:spTree>
      <p:nvGrpSpPr>
        <p:cNvPr id="1" name="Shape 399"/>
        <p:cNvGrpSpPr/>
        <p:nvPr/>
      </p:nvGrpSpPr>
      <p:grpSpPr>
        <a:xfrm>
          <a:off x="0" y="0"/>
          <a:ext cx="0" cy="0"/>
          <a:chOff x="0" y="0"/>
          <a:chExt cx="0" cy="0"/>
        </a:xfrm>
      </p:grpSpPr>
      <p:sp>
        <p:nvSpPr>
          <p:cNvPr id="400" name="Google Shape;400;p22"/>
          <p:cNvSpPr txBox="1">
            <a:spLocks noGrp="1"/>
          </p:cNvSpPr>
          <p:nvPr>
            <p:ph type="title"/>
          </p:nvPr>
        </p:nvSpPr>
        <p:spPr>
          <a:xfrm>
            <a:off x="2102100" y="540000"/>
            <a:ext cx="4939800" cy="628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SzPts val="2800"/>
              <a:buNone/>
              <a:defRPr>
                <a:latin typeface="Faustina"/>
                <a:ea typeface="Faustina"/>
                <a:cs typeface="Faustina"/>
                <a:sym typeface="Faustina"/>
              </a:defRPr>
            </a:lvl2pPr>
            <a:lvl3pPr lvl="2" algn="ctr" rtl="0">
              <a:spcBef>
                <a:spcPts val="0"/>
              </a:spcBef>
              <a:spcAft>
                <a:spcPts val="0"/>
              </a:spcAft>
              <a:buSzPts val="2800"/>
              <a:buNone/>
              <a:defRPr>
                <a:latin typeface="Faustina"/>
                <a:ea typeface="Faustina"/>
                <a:cs typeface="Faustina"/>
                <a:sym typeface="Faustina"/>
              </a:defRPr>
            </a:lvl3pPr>
            <a:lvl4pPr lvl="3" algn="ctr" rtl="0">
              <a:spcBef>
                <a:spcPts val="0"/>
              </a:spcBef>
              <a:spcAft>
                <a:spcPts val="0"/>
              </a:spcAft>
              <a:buSzPts val="2800"/>
              <a:buNone/>
              <a:defRPr>
                <a:latin typeface="Faustina"/>
                <a:ea typeface="Faustina"/>
                <a:cs typeface="Faustina"/>
                <a:sym typeface="Faustina"/>
              </a:defRPr>
            </a:lvl4pPr>
            <a:lvl5pPr lvl="4" algn="ctr" rtl="0">
              <a:spcBef>
                <a:spcPts val="0"/>
              </a:spcBef>
              <a:spcAft>
                <a:spcPts val="0"/>
              </a:spcAft>
              <a:buSzPts val="2800"/>
              <a:buNone/>
              <a:defRPr>
                <a:latin typeface="Faustina"/>
                <a:ea typeface="Faustina"/>
                <a:cs typeface="Faustina"/>
                <a:sym typeface="Faustina"/>
              </a:defRPr>
            </a:lvl5pPr>
            <a:lvl6pPr lvl="5" algn="ctr" rtl="0">
              <a:spcBef>
                <a:spcPts val="0"/>
              </a:spcBef>
              <a:spcAft>
                <a:spcPts val="0"/>
              </a:spcAft>
              <a:buSzPts val="2800"/>
              <a:buNone/>
              <a:defRPr>
                <a:latin typeface="Faustina"/>
                <a:ea typeface="Faustina"/>
                <a:cs typeface="Faustina"/>
                <a:sym typeface="Faustina"/>
              </a:defRPr>
            </a:lvl6pPr>
            <a:lvl7pPr lvl="6" algn="ctr" rtl="0">
              <a:spcBef>
                <a:spcPts val="0"/>
              </a:spcBef>
              <a:spcAft>
                <a:spcPts val="0"/>
              </a:spcAft>
              <a:buSzPts val="2800"/>
              <a:buNone/>
              <a:defRPr>
                <a:latin typeface="Faustina"/>
                <a:ea typeface="Faustina"/>
                <a:cs typeface="Faustina"/>
                <a:sym typeface="Faustina"/>
              </a:defRPr>
            </a:lvl7pPr>
            <a:lvl8pPr lvl="7" algn="ctr" rtl="0">
              <a:spcBef>
                <a:spcPts val="0"/>
              </a:spcBef>
              <a:spcAft>
                <a:spcPts val="0"/>
              </a:spcAft>
              <a:buSzPts val="2800"/>
              <a:buNone/>
              <a:defRPr>
                <a:latin typeface="Faustina"/>
                <a:ea typeface="Faustina"/>
                <a:cs typeface="Faustina"/>
                <a:sym typeface="Faustina"/>
              </a:defRPr>
            </a:lvl8pPr>
            <a:lvl9pPr lvl="8" algn="ctr" rtl="0">
              <a:spcBef>
                <a:spcPts val="0"/>
              </a:spcBef>
              <a:spcAft>
                <a:spcPts val="0"/>
              </a:spcAft>
              <a:buSzPts val="2800"/>
              <a:buNone/>
              <a:defRPr>
                <a:latin typeface="Faustina"/>
                <a:ea typeface="Faustina"/>
                <a:cs typeface="Faustina"/>
                <a:sym typeface="Faustina"/>
              </a:defRPr>
            </a:lvl9pPr>
          </a:lstStyle>
          <a:p>
            <a:endParaRPr/>
          </a:p>
        </p:txBody>
      </p:sp>
      <p:sp>
        <p:nvSpPr>
          <p:cNvPr id="401" name="Google Shape;401;p22"/>
          <p:cNvSpPr/>
          <p:nvPr/>
        </p:nvSpPr>
        <p:spPr>
          <a:xfrm rot="-5400000" flipH="1">
            <a:off x="7693738" y="-674319"/>
            <a:ext cx="1900830" cy="2036168"/>
          </a:xfrm>
          <a:custGeom>
            <a:avLst/>
            <a:gdLst/>
            <a:ahLst/>
            <a:cxnLst/>
            <a:rect l="l" t="t" r="r" b="b"/>
            <a:pathLst>
              <a:path w="63203" h="67703" extrusionOk="0">
                <a:moveTo>
                  <a:pt x="49091" y="1"/>
                </a:moveTo>
                <a:cubicBezTo>
                  <a:pt x="47866" y="1"/>
                  <a:pt x="46607" y="233"/>
                  <a:pt x="45433" y="563"/>
                </a:cubicBezTo>
                <a:cubicBezTo>
                  <a:pt x="44376" y="852"/>
                  <a:pt x="43416" y="1140"/>
                  <a:pt x="42455" y="1524"/>
                </a:cubicBezTo>
                <a:cubicBezTo>
                  <a:pt x="34771" y="4405"/>
                  <a:pt x="27183" y="7479"/>
                  <a:pt x="19403" y="10072"/>
                </a:cubicBezTo>
                <a:cubicBezTo>
                  <a:pt x="15081" y="11513"/>
                  <a:pt x="10663" y="13146"/>
                  <a:pt x="7205" y="16027"/>
                </a:cubicBezTo>
                <a:cubicBezTo>
                  <a:pt x="1" y="21983"/>
                  <a:pt x="673" y="30723"/>
                  <a:pt x="2594" y="38983"/>
                </a:cubicBezTo>
                <a:cubicBezTo>
                  <a:pt x="3939" y="44458"/>
                  <a:pt x="5572" y="50029"/>
                  <a:pt x="7781" y="55312"/>
                </a:cubicBezTo>
                <a:cubicBezTo>
                  <a:pt x="8838" y="58097"/>
                  <a:pt x="10182" y="60787"/>
                  <a:pt x="12584" y="62612"/>
                </a:cubicBezTo>
                <a:cubicBezTo>
                  <a:pt x="15177" y="64629"/>
                  <a:pt x="18731" y="65013"/>
                  <a:pt x="22093" y="65301"/>
                </a:cubicBezTo>
                <a:cubicBezTo>
                  <a:pt x="30545" y="65973"/>
                  <a:pt x="39094" y="66838"/>
                  <a:pt x="47546" y="67510"/>
                </a:cubicBezTo>
                <a:cubicBezTo>
                  <a:pt x="48466" y="67621"/>
                  <a:pt x="49400" y="67703"/>
                  <a:pt x="50316" y="67703"/>
                </a:cubicBezTo>
                <a:cubicBezTo>
                  <a:pt x="51790" y="67703"/>
                  <a:pt x="53217" y="67490"/>
                  <a:pt x="54462" y="66838"/>
                </a:cubicBezTo>
                <a:cubicBezTo>
                  <a:pt x="57151" y="65397"/>
                  <a:pt x="58400" y="62420"/>
                  <a:pt x="59168" y="59346"/>
                </a:cubicBezTo>
                <a:cubicBezTo>
                  <a:pt x="63202" y="42921"/>
                  <a:pt x="59264" y="23039"/>
                  <a:pt x="55806" y="6807"/>
                </a:cubicBezTo>
                <a:cubicBezTo>
                  <a:pt x="55422" y="5270"/>
                  <a:pt x="55038" y="3637"/>
                  <a:pt x="54269" y="2388"/>
                </a:cubicBezTo>
                <a:cubicBezTo>
                  <a:pt x="52964" y="608"/>
                  <a:pt x="51071" y="1"/>
                  <a:pt x="490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2"/>
          <p:cNvSpPr/>
          <p:nvPr/>
        </p:nvSpPr>
        <p:spPr>
          <a:xfrm flipH="1">
            <a:off x="8050502" y="-290363"/>
            <a:ext cx="1760489" cy="1013493"/>
          </a:xfrm>
          <a:custGeom>
            <a:avLst/>
            <a:gdLst/>
            <a:ahLst/>
            <a:cxnLst/>
            <a:rect l="l" t="t" r="r" b="b"/>
            <a:pathLst>
              <a:path w="63682" h="36661" extrusionOk="0">
                <a:moveTo>
                  <a:pt x="37224" y="0"/>
                </a:moveTo>
                <a:cubicBezTo>
                  <a:pt x="31709" y="0"/>
                  <a:pt x="25232" y="1843"/>
                  <a:pt x="20171" y="4012"/>
                </a:cubicBezTo>
                <a:cubicBezTo>
                  <a:pt x="18730" y="4588"/>
                  <a:pt x="17386" y="5357"/>
                  <a:pt x="16329" y="5933"/>
                </a:cubicBezTo>
                <a:cubicBezTo>
                  <a:pt x="0" y="15154"/>
                  <a:pt x="19211" y="29369"/>
                  <a:pt x="28335" y="34268"/>
                </a:cubicBezTo>
                <a:cubicBezTo>
                  <a:pt x="31485" y="35953"/>
                  <a:pt x="34524" y="36661"/>
                  <a:pt x="37474" y="36661"/>
                </a:cubicBezTo>
                <a:cubicBezTo>
                  <a:pt x="44779" y="36661"/>
                  <a:pt x="51543" y="32320"/>
                  <a:pt x="58111" y="27736"/>
                </a:cubicBezTo>
                <a:cubicBezTo>
                  <a:pt x="63394" y="24086"/>
                  <a:pt x="63682" y="19284"/>
                  <a:pt x="59552" y="14193"/>
                </a:cubicBezTo>
                <a:cubicBezTo>
                  <a:pt x="55325" y="9199"/>
                  <a:pt x="48794" y="2475"/>
                  <a:pt x="42263" y="650"/>
                </a:cubicBezTo>
                <a:cubicBezTo>
                  <a:pt x="40743" y="199"/>
                  <a:pt x="39035" y="0"/>
                  <a:pt x="37224" y="0"/>
                </a:cubicBezTo>
                <a:close/>
              </a:path>
            </a:pathLst>
          </a:custGeom>
          <a:solidFill>
            <a:srgbClr val="C0D7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2"/>
          <p:cNvSpPr/>
          <p:nvPr/>
        </p:nvSpPr>
        <p:spPr>
          <a:xfrm rot="-5400000" flipH="1">
            <a:off x="-309705" y="-577368"/>
            <a:ext cx="1936698" cy="2074589"/>
          </a:xfrm>
          <a:custGeom>
            <a:avLst/>
            <a:gdLst/>
            <a:ahLst/>
            <a:cxnLst/>
            <a:rect l="l" t="t" r="r" b="b"/>
            <a:pathLst>
              <a:path w="63203" h="67703" extrusionOk="0">
                <a:moveTo>
                  <a:pt x="49091" y="1"/>
                </a:moveTo>
                <a:cubicBezTo>
                  <a:pt x="47866" y="1"/>
                  <a:pt x="46607" y="233"/>
                  <a:pt x="45433" y="563"/>
                </a:cubicBezTo>
                <a:cubicBezTo>
                  <a:pt x="44376" y="852"/>
                  <a:pt x="43416" y="1140"/>
                  <a:pt x="42455" y="1524"/>
                </a:cubicBezTo>
                <a:cubicBezTo>
                  <a:pt x="34771" y="4405"/>
                  <a:pt x="27183" y="7479"/>
                  <a:pt x="19403" y="10072"/>
                </a:cubicBezTo>
                <a:cubicBezTo>
                  <a:pt x="15081" y="11513"/>
                  <a:pt x="10663" y="13146"/>
                  <a:pt x="7205" y="16027"/>
                </a:cubicBezTo>
                <a:cubicBezTo>
                  <a:pt x="1" y="21983"/>
                  <a:pt x="673" y="30723"/>
                  <a:pt x="2594" y="38983"/>
                </a:cubicBezTo>
                <a:cubicBezTo>
                  <a:pt x="3939" y="44458"/>
                  <a:pt x="5572" y="50029"/>
                  <a:pt x="7781" y="55312"/>
                </a:cubicBezTo>
                <a:cubicBezTo>
                  <a:pt x="8838" y="58097"/>
                  <a:pt x="10182" y="60787"/>
                  <a:pt x="12584" y="62612"/>
                </a:cubicBezTo>
                <a:cubicBezTo>
                  <a:pt x="15177" y="64629"/>
                  <a:pt x="18731" y="65013"/>
                  <a:pt x="22093" y="65301"/>
                </a:cubicBezTo>
                <a:cubicBezTo>
                  <a:pt x="30545" y="65973"/>
                  <a:pt x="39094" y="66838"/>
                  <a:pt x="47546" y="67510"/>
                </a:cubicBezTo>
                <a:cubicBezTo>
                  <a:pt x="48466" y="67621"/>
                  <a:pt x="49400" y="67703"/>
                  <a:pt x="50316" y="67703"/>
                </a:cubicBezTo>
                <a:cubicBezTo>
                  <a:pt x="51790" y="67703"/>
                  <a:pt x="53217" y="67490"/>
                  <a:pt x="54462" y="66838"/>
                </a:cubicBezTo>
                <a:cubicBezTo>
                  <a:pt x="57151" y="65397"/>
                  <a:pt x="58400" y="62420"/>
                  <a:pt x="59168" y="59346"/>
                </a:cubicBezTo>
                <a:cubicBezTo>
                  <a:pt x="63202" y="42921"/>
                  <a:pt x="59264" y="23039"/>
                  <a:pt x="55806" y="6807"/>
                </a:cubicBezTo>
                <a:cubicBezTo>
                  <a:pt x="55422" y="5270"/>
                  <a:pt x="55038" y="3637"/>
                  <a:pt x="54269" y="2388"/>
                </a:cubicBezTo>
                <a:cubicBezTo>
                  <a:pt x="52964" y="608"/>
                  <a:pt x="51071" y="1"/>
                  <a:pt x="490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2"/>
          <p:cNvSpPr/>
          <p:nvPr/>
        </p:nvSpPr>
        <p:spPr>
          <a:xfrm rot="5400000">
            <a:off x="-278826" y="-391911"/>
            <a:ext cx="1327433" cy="1216599"/>
          </a:xfrm>
          <a:custGeom>
            <a:avLst/>
            <a:gdLst/>
            <a:ahLst/>
            <a:cxnLst/>
            <a:rect l="l" t="t" r="r" b="b"/>
            <a:pathLst>
              <a:path w="43320" h="39703" extrusionOk="0">
                <a:moveTo>
                  <a:pt x="21471" y="1"/>
                </a:moveTo>
                <a:cubicBezTo>
                  <a:pt x="17691" y="1"/>
                  <a:pt x="13935" y="1361"/>
                  <a:pt x="9797" y="3483"/>
                </a:cubicBezTo>
                <a:cubicBezTo>
                  <a:pt x="6916" y="4923"/>
                  <a:pt x="4034" y="6556"/>
                  <a:pt x="2113" y="9149"/>
                </a:cubicBezTo>
                <a:cubicBezTo>
                  <a:pt x="192" y="11935"/>
                  <a:pt x="0" y="15489"/>
                  <a:pt x="0" y="18851"/>
                </a:cubicBezTo>
                <a:lnTo>
                  <a:pt x="0" y="22404"/>
                </a:lnTo>
                <a:cubicBezTo>
                  <a:pt x="0" y="32105"/>
                  <a:pt x="8165" y="35563"/>
                  <a:pt x="16329" y="38445"/>
                </a:cubicBezTo>
                <a:cubicBezTo>
                  <a:pt x="18706" y="39295"/>
                  <a:pt x="20802" y="39703"/>
                  <a:pt x="22692" y="39703"/>
                </a:cubicBezTo>
                <a:cubicBezTo>
                  <a:pt x="28056" y="39703"/>
                  <a:pt x="31749" y="36418"/>
                  <a:pt x="35443" y="30665"/>
                </a:cubicBezTo>
                <a:cubicBezTo>
                  <a:pt x="38036" y="26535"/>
                  <a:pt x="42455" y="21636"/>
                  <a:pt x="42839" y="16641"/>
                </a:cubicBezTo>
                <a:cubicBezTo>
                  <a:pt x="43319" y="10686"/>
                  <a:pt x="35443" y="5788"/>
                  <a:pt x="30929" y="3002"/>
                </a:cubicBezTo>
                <a:cubicBezTo>
                  <a:pt x="27617" y="895"/>
                  <a:pt x="24536" y="1"/>
                  <a:pt x="21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5" name="Google Shape;405;p22"/>
          <p:cNvGrpSpPr/>
          <p:nvPr/>
        </p:nvGrpSpPr>
        <p:grpSpPr>
          <a:xfrm flipH="1">
            <a:off x="-1211750" y="-679875"/>
            <a:ext cx="2511750" cy="2192350"/>
            <a:chOff x="4465600" y="-1123075"/>
            <a:chExt cx="2511750" cy="2192350"/>
          </a:xfrm>
        </p:grpSpPr>
        <p:sp>
          <p:nvSpPr>
            <p:cNvPr id="406" name="Google Shape;406;p22"/>
            <p:cNvSpPr/>
            <p:nvPr/>
          </p:nvSpPr>
          <p:spPr>
            <a:xfrm>
              <a:off x="4465600" y="-1123075"/>
              <a:ext cx="2511750" cy="2192350"/>
            </a:xfrm>
            <a:custGeom>
              <a:avLst/>
              <a:gdLst/>
              <a:ahLst/>
              <a:cxnLst/>
              <a:rect l="l" t="t" r="r" b="b"/>
              <a:pathLst>
                <a:path w="100470" h="87694" fill="none" extrusionOk="0">
                  <a:moveTo>
                    <a:pt x="40246" y="2498"/>
                  </a:moveTo>
                  <a:cubicBezTo>
                    <a:pt x="31698" y="4034"/>
                    <a:pt x="23437" y="7108"/>
                    <a:pt x="16233" y="10278"/>
                  </a:cubicBezTo>
                  <a:cubicBezTo>
                    <a:pt x="1" y="17673"/>
                    <a:pt x="3267" y="33234"/>
                    <a:pt x="4515" y="47833"/>
                  </a:cubicBezTo>
                  <a:cubicBezTo>
                    <a:pt x="4996" y="52828"/>
                    <a:pt x="5380" y="58207"/>
                    <a:pt x="8165" y="62721"/>
                  </a:cubicBezTo>
                  <a:cubicBezTo>
                    <a:pt x="11719" y="68484"/>
                    <a:pt x="19019" y="69540"/>
                    <a:pt x="25070" y="71461"/>
                  </a:cubicBezTo>
                  <a:cubicBezTo>
                    <a:pt x="41207" y="76840"/>
                    <a:pt x="57535" y="81547"/>
                    <a:pt x="73672" y="86445"/>
                  </a:cubicBezTo>
                  <a:cubicBezTo>
                    <a:pt x="75593" y="87022"/>
                    <a:pt x="77706" y="87694"/>
                    <a:pt x="79723" y="87502"/>
                  </a:cubicBezTo>
                  <a:cubicBezTo>
                    <a:pt x="85006" y="87310"/>
                    <a:pt x="88463" y="82027"/>
                    <a:pt x="90865" y="77897"/>
                  </a:cubicBezTo>
                  <a:cubicBezTo>
                    <a:pt x="92305" y="75400"/>
                    <a:pt x="96532" y="69348"/>
                    <a:pt x="95187" y="66371"/>
                  </a:cubicBezTo>
                  <a:cubicBezTo>
                    <a:pt x="94707" y="65314"/>
                    <a:pt x="94034" y="64450"/>
                    <a:pt x="93170" y="63777"/>
                  </a:cubicBezTo>
                  <a:cubicBezTo>
                    <a:pt x="91345" y="62049"/>
                    <a:pt x="89520" y="60416"/>
                    <a:pt x="87503" y="58975"/>
                  </a:cubicBezTo>
                  <a:cubicBezTo>
                    <a:pt x="84429" y="56670"/>
                    <a:pt x="82124" y="54269"/>
                    <a:pt x="83181" y="50042"/>
                  </a:cubicBezTo>
                  <a:cubicBezTo>
                    <a:pt x="85006" y="43127"/>
                    <a:pt x="92209" y="38901"/>
                    <a:pt x="96628" y="33714"/>
                  </a:cubicBezTo>
                  <a:cubicBezTo>
                    <a:pt x="100470" y="29199"/>
                    <a:pt x="95187" y="24493"/>
                    <a:pt x="91921" y="21515"/>
                  </a:cubicBezTo>
                  <a:cubicBezTo>
                    <a:pt x="87887" y="17769"/>
                    <a:pt x="83949" y="13927"/>
                    <a:pt x="79723" y="10278"/>
                  </a:cubicBezTo>
                  <a:cubicBezTo>
                    <a:pt x="68677" y="1057"/>
                    <a:pt x="54173" y="0"/>
                    <a:pt x="40246" y="2498"/>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2"/>
            <p:cNvSpPr/>
            <p:nvPr/>
          </p:nvSpPr>
          <p:spPr>
            <a:xfrm>
              <a:off x="4525650" y="-1015025"/>
              <a:ext cx="2266800" cy="1988250"/>
            </a:xfrm>
            <a:custGeom>
              <a:avLst/>
              <a:gdLst/>
              <a:ahLst/>
              <a:cxnLst/>
              <a:rect l="l" t="t" r="r" b="b"/>
              <a:pathLst>
                <a:path w="90672" h="79530" fill="none" extrusionOk="0">
                  <a:moveTo>
                    <a:pt x="36403" y="2402"/>
                  </a:moveTo>
                  <a:cubicBezTo>
                    <a:pt x="28623" y="3842"/>
                    <a:pt x="21131" y="6436"/>
                    <a:pt x="14600" y="9509"/>
                  </a:cubicBezTo>
                  <a:cubicBezTo>
                    <a:pt x="0" y="16041"/>
                    <a:pt x="2786" y="30160"/>
                    <a:pt x="4034" y="43511"/>
                  </a:cubicBezTo>
                  <a:cubicBezTo>
                    <a:pt x="4515" y="48026"/>
                    <a:pt x="4899" y="52828"/>
                    <a:pt x="7300" y="56766"/>
                  </a:cubicBezTo>
                  <a:cubicBezTo>
                    <a:pt x="10566" y="61953"/>
                    <a:pt x="17001" y="62913"/>
                    <a:pt x="22476" y="64834"/>
                  </a:cubicBezTo>
                  <a:cubicBezTo>
                    <a:pt x="36884" y="69733"/>
                    <a:pt x="51483" y="74055"/>
                    <a:pt x="66179" y="78377"/>
                  </a:cubicBezTo>
                  <a:cubicBezTo>
                    <a:pt x="67908" y="78858"/>
                    <a:pt x="69733" y="79530"/>
                    <a:pt x="71558" y="79338"/>
                  </a:cubicBezTo>
                  <a:cubicBezTo>
                    <a:pt x="76360" y="79146"/>
                    <a:pt x="79434" y="74439"/>
                    <a:pt x="81643" y="70789"/>
                  </a:cubicBezTo>
                  <a:cubicBezTo>
                    <a:pt x="82988" y="68580"/>
                    <a:pt x="86638" y="63297"/>
                    <a:pt x="85677" y="60512"/>
                  </a:cubicBezTo>
                  <a:cubicBezTo>
                    <a:pt x="85389" y="59552"/>
                    <a:pt x="84621" y="58783"/>
                    <a:pt x="83948" y="58111"/>
                  </a:cubicBezTo>
                  <a:cubicBezTo>
                    <a:pt x="82315" y="56574"/>
                    <a:pt x="80683" y="55133"/>
                    <a:pt x="78954" y="53789"/>
                  </a:cubicBezTo>
                  <a:cubicBezTo>
                    <a:pt x="76264" y="51771"/>
                    <a:pt x="74151" y="49562"/>
                    <a:pt x="75304" y="45720"/>
                  </a:cubicBezTo>
                  <a:cubicBezTo>
                    <a:pt x="76937" y="39381"/>
                    <a:pt x="83276" y="35635"/>
                    <a:pt x="87310" y="30833"/>
                  </a:cubicBezTo>
                  <a:cubicBezTo>
                    <a:pt x="90672" y="26798"/>
                    <a:pt x="85965" y="22476"/>
                    <a:pt x="83084" y="19787"/>
                  </a:cubicBezTo>
                  <a:cubicBezTo>
                    <a:pt x="79338" y="16425"/>
                    <a:pt x="75880" y="12967"/>
                    <a:pt x="72134" y="9605"/>
                  </a:cubicBezTo>
                  <a:cubicBezTo>
                    <a:pt x="62337" y="1153"/>
                    <a:pt x="49082" y="0"/>
                    <a:pt x="36403" y="2402"/>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2"/>
            <p:cNvSpPr/>
            <p:nvPr/>
          </p:nvSpPr>
          <p:spPr>
            <a:xfrm>
              <a:off x="4588075" y="-904575"/>
              <a:ext cx="2017075" cy="1776950"/>
            </a:xfrm>
            <a:custGeom>
              <a:avLst/>
              <a:gdLst/>
              <a:ahLst/>
              <a:cxnLst/>
              <a:rect l="l" t="t" r="r" b="b"/>
              <a:pathLst>
                <a:path w="80683" h="71078" fill="none" extrusionOk="0">
                  <a:moveTo>
                    <a:pt x="32562" y="2018"/>
                  </a:moveTo>
                  <a:cubicBezTo>
                    <a:pt x="25550" y="3363"/>
                    <a:pt x="18826" y="5668"/>
                    <a:pt x="12967" y="8453"/>
                  </a:cubicBezTo>
                  <a:cubicBezTo>
                    <a:pt x="1" y="14408"/>
                    <a:pt x="2306" y="26895"/>
                    <a:pt x="3650" y="38901"/>
                  </a:cubicBezTo>
                  <a:cubicBezTo>
                    <a:pt x="4131" y="42935"/>
                    <a:pt x="4419" y="47353"/>
                    <a:pt x="6628" y="50811"/>
                  </a:cubicBezTo>
                  <a:cubicBezTo>
                    <a:pt x="9510" y="55422"/>
                    <a:pt x="15273" y="56382"/>
                    <a:pt x="19979" y="58015"/>
                  </a:cubicBezTo>
                  <a:cubicBezTo>
                    <a:pt x="32658" y="62433"/>
                    <a:pt x="45528" y="66275"/>
                    <a:pt x="58687" y="70117"/>
                  </a:cubicBezTo>
                  <a:cubicBezTo>
                    <a:pt x="60320" y="70598"/>
                    <a:pt x="61857" y="71078"/>
                    <a:pt x="63490" y="70982"/>
                  </a:cubicBezTo>
                  <a:cubicBezTo>
                    <a:pt x="67716" y="70886"/>
                    <a:pt x="70598" y="66660"/>
                    <a:pt x="72519" y="63586"/>
                  </a:cubicBezTo>
                  <a:cubicBezTo>
                    <a:pt x="73767" y="61473"/>
                    <a:pt x="77129" y="56958"/>
                    <a:pt x="76265" y="54557"/>
                  </a:cubicBezTo>
                  <a:cubicBezTo>
                    <a:pt x="75880" y="53693"/>
                    <a:pt x="75304" y="53020"/>
                    <a:pt x="74728" y="52348"/>
                  </a:cubicBezTo>
                  <a:cubicBezTo>
                    <a:pt x="73383" y="51003"/>
                    <a:pt x="71942" y="49755"/>
                    <a:pt x="70502" y="48506"/>
                  </a:cubicBezTo>
                  <a:cubicBezTo>
                    <a:pt x="68100" y="46585"/>
                    <a:pt x="66371" y="44760"/>
                    <a:pt x="67236" y="41302"/>
                  </a:cubicBezTo>
                  <a:cubicBezTo>
                    <a:pt x="68677" y="35635"/>
                    <a:pt x="74344" y="32274"/>
                    <a:pt x="77705" y="27951"/>
                  </a:cubicBezTo>
                  <a:cubicBezTo>
                    <a:pt x="80683" y="24301"/>
                    <a:pt x="76649" y="20459"/>
                    <a:pt x="73959" y="18154"/>
                  </a:cubicBezTo>
                  <a:cubicBezTo>
                    <a:pt x="70694" y="15177"/>
                    <a:pt x="67620" y="11911"/>
                    <a:pt x="64354" y="9029"/>
                  </a:cubicBezTo>
                  <a:cubicBezTo>
                    <a:pt x="55806" y="1249"/>
                    <a:pt x="43992" y="1"/>
                    <a:pt x="32562" y="2018"/>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2"/>
            <p:cNvSpPr/>
            <p:nvPr/>
          </p:nvSpPr>
          <p:spPr>
            <a:xfrm>
              <a:off x="4648100" y="-794100"/>
              <a:ext cx="1774575" cy="1568025"/>
            </a:xfrm>
            <a:custGeom>
              <a:avLst/>
              <a:gdLst/>
              <a:ahLst/>
              <a:cxnLst/>
              <a:rect l="l" t="t" r="r" b="b"/>
              <a:pathLst>
                <a:path w="70983" h="62721" fill="none" extrusionOk="0">
                  <a:moveTo>
                    <a:pt x="28720" y="1825"/>
                  </a:moveTo>
                  <a:cubicBezTo>
                    <a:pt x="22573" y="2882"/>
                    <a:pt x="16618" y="5091"/>
                    <a:pt x="11431" y="7492"/>
                  </a:cubicBezTo>
                  <a:cubicBezTo>
                    <a:pt x="1" y="12775"/>
                    <a:pt x="2018" y="23821"/>
                    <a:pt x="3267" y="34386"/>
                  </a:cubicBezTo>
                  <a:cubicBezTo>
                    <a:pt x="3651" y="37844"/>
                    <a:pt x="3939" y="41686"/>
                    <a:pt x="5860" y="44759"/>
                  </a:cubicBezTo>
                  <a:cubicBezTo>
                    <a:pt x="8453" y="48794"/>
                    <a:pt x="13352" y="49658"/>
                    <a:pt x="17386" y="51099"/>
                  </a:cubicBezTo>
                  <a:cubicBezTo>
                    <a:pt x="28432" y="55037"/>
                    <a:pt x="39670" y="58399"/>
                    <a:pt x="51196" y="61856"/>
                  </a:cubicBezTo>
                  <a:cubicBezTo>
                    <a:pt x="52444" y="62241"/>
                    <a:pt x="53885" y="62721"/>
                    <a:pt x="55326" y="62625"/>
                  </a:cubicBezTo>
                  <a:cubicBezTo>
                    <a:pt x="59072" y="62529"/>
                    <a:pt x="61473" y="58879"/>
                    <a:pt x="63298" y="56285"/>
                  </a:cubicBezTo>
                  <a:cubicBezTo>
                    <a:pt x="64451" y="54557"/>
                    <a:pt x="67332" y="50618"/>
                    <a:pt x="66756" y="48409"/>
                  </a:cubicBezTo>
                  <a:cubicBezTo>
                    <a:pt x="66564" y="47737"/>
                    <a:pt x="66083" y="47161"/>
                    <a:pt x="65603" y="46680"/>
                  </a:cubicBezTo>
                  <a:cubicBezTo>
                    <a:pt x="64451" y="45432"/>
                    <a:pt x="63298" y="44375"/>
                    <a:pt x="62049" y="43319"/>
                  </a:cubicBezTo>
                  <a:cubicBezTo>
                    <a:pt x="60032" y="41590"/>
                    <a:pt x="58592" y="39957"/>
                    <a:pt x="59456" y="37075"/>
                  </a:cubicBezTo>
                  <a:cubicBezTo>
                    <a:pt x="60801" y="32081"/>
                    <a:pt x="65603" y="29007"/>
                    <a:pt x="68485" y="25261"/>
                  </a:cubicBezTo>
                  <a:cubicBezTo>
                    <a:pt x="70982" y="21996"/>
                    <a:pt x="67524" y="18634"/>
                    <a:pt x="65315" y="16521"/>
                  </a:cubicBezTo>
                  <a:cubicBezTo>
                    <a:pt x="62530" y="13831"/>
                    <a:pt x="59936" y="10950"/>
                    <a:pt x="57055" y="8356"/>
                  </a:cubicBezTo>
                  <a:cubicBezTo>
                    <a:pt x="49467" y="1249"/>
                    <a:pt x="38997" y="0"/>
                    <a:pt x="28720" y="1825"/>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2"/>
            <p:cNvSpPr/>
            <p:nvPr/>
          </p:nvSpPr>
          <p:spPr>
            <a:xfrm>
              <a:off x="4710550" y="-686050"/>
              <a:ext cx="1524825" cy="1363925"/>
            </a:xfrm>
            <a:custGeom>
              <a:avLst/>
              <a:gdLst/>
              <a:ahLst/>
              <a:cxnLst/>
              <a:rect l="l" t="t" r="r" b="b"/>
              <a:pathLst>
                <a:path w="60993" h="54557" fill="none" extrusionOk="0">
                  <a:moveTo>
                    <a:pt x="24877" y="1633"/>
                  </a:moveTo>
                  <a:cubicBezTo>
                    <a:pt x="19594" y="2594"/>
                    <a:pt x="14312" y="4323"/>
                    <a:pt x="9893" y="6532"/>
                  </a:cubicBezTo>
                  <a:cubicBezTo>
                    <a:pt x="0" y="11238"/>
                    <a:pt x="1633" y="20747"/>
                    <a:pt x="2786" y="29968"/>
                  </a:cubicBezTo>
                  <a:cubicBezTo>
                    <a:pt x="3170" y="32946"/>
                    <a:pt x="3554" y="36211"/>
                    <a:pt x="5091" y="38805"/>
                  </a:cubicBezTo>
                  <a:cubicBezTo>
                    <a:pt x="7204" y="42358"/>
                    <a:pt x="11430" y="43127"/>
                    <a:pt x="14888" y="44472"/>
                  </a:cubicBezTo>
                  <a:cubicBezTo>
                    <a:pt x="24301" y="48121"/>
                    <a:pt x="33810" y="51003"/>
                    <a:pt x="43703" y="53884"/>
                  </a:cubicBezTo>
                  <a:cubicBezTo>
                    <a:pt x="44952" y="54173"/>
                    <a:pt x="46104" y="54557"/>
                    <a:pt x="47353" y="54461"/>
                  </a:cubicBezTo>
                  <a:cubicBezTo>
                    <a:pt x="50427" y="54365"/>
                    <a:pt x="52636" y="51291"/>
                    <a:pt x="54173" y="49178"/>
                  </a:cubicBezTo>
                  <a:cubicBezTo>
                    <a:pt x="55229" y="47737"/>
                    <a:pt x="57822" y="44375"/>
                    <a:pt x="57342" y="42647"/>
                  </a:cubicBezTo>
                  <a:cubicBezTo>
                    <a:pt x="57150" y="42070"/>
                    <a:pt x="56670" y="41590"/>
                    <a:pt x="56382" y="41110"/>
                  </a:cubicBezTo>
                  <a:cubicBezTo>
                    <a:pt x="55517" y="40149"/>
                    <a:pt x="54557" y="39093"/>
                    <a:pt x="53596" y="38228"/>
                  </a:cubicBezTo>
                  <a:cubicBezTo>
                    <a:pt x="52059" y="36788"/>
                    <a:pt x="50811" y="35347"/>
                    <a:pt x="51387" y="32849"/>
                  </a:cubicBezTo>
                  <a:cubicBezTo>
                    <a:pt x="52540" y="28623"/>
                    <a:pt x="56478" y="25838"/>
                    <a:pt x="58975" y="22668"/>
                  </a:cubicBezTo>
                  <a:cubicBezTo>
                    <a:pt x="60992" y="19883"/>
                    <a:pt x="58111" y="16905"/>
                    <a:pt x="56382" y="15080"/>
                  </a:cubicBezTo>
                  <a:cubicBezTo>
                    <a:pt x="54077" y="12679"/>
                    <a:pt x="51771" y="10278"/>
                    <a:pt x="49466" y="7972"/>
                  </a:cubicBezTo>
                  <a:cubicBezTo>
                    <a:pt x="43031" y="1249"/>
                    <a:pt x="33906" y="0"/>
                    <a:pt x="24877" y="1633"/>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2"/>
            <p:cNvSpPr/>
            <p:nvPr/>
          </p:nvSpPr>
          <p:spPr>
            <a:xfrm>
              <a:off x="4775375" y="-573200"/>
              <a:ext cx="1272700" cy="1147825"/>
            </a:xfrm>
            <a:custGeom>
              <a:avLst/>
              <a:gdLst/>
              <a:ahLst/>
              <a:cxnLst/>
              <a:rect l="l" t="t" r="r" b="b"/>
              <a:pathLst>
                <a:path w="50908" h="45913" fill="none" extrusionOk="0">
                  <a:moveTo>
                    <a:pt x="20843" y="1249"/>
                  </a:moveTo>
                  <a:cubicBezTo>
                    <a:pt x="16329" y="2114"/>
                    <a:pt x="12007" y="3651"/>
                    <a:pt x="8165" y="5476"/>
                  </a:cubicBezTo>
                  <a:cubicBezTo>
                    <a:pt x="0" y="9414"/>
                    <a:pt x="1057" y="17482"/>
                    <a:pt x="2210" y="25358"/>
                  </a:cubicBezTo>
                  <a:cubicBezTo>
                    <a:pt x="2594" y="27855"/>
                    <a:pt x="2882" y="30449"/>
                    <a:pt x="4131" y="32658"/>
                  </a:cubicBezTo>
                  <a:cubicBezTo>
                    <a:pt x="5956" y="35539"/>
                    <a:pt x="9317" y="36212"/>
                    <a:pt x="12199" y="37460"/>
                  </a:cubicBezTo>
                  <a:cubicBezTo>
                    <a:pt x="19883" y="40534"/>
                    <a:pt x="27567" y="42935"/>
                    <a:pt x="36019" y="45336"/>
                  </a:cubicBezTo>
                  <a:cubicBezTo>
                    <a:pt x="36980" y="45624"/>
                    <a:pt x="37940" y="45913"/>
                    <a:pt x="38997" y="45817"/>
                  </a:cubicBezTo>
                  <a:cubicBezTo>
                    <a:pt x="41590" y="45721"/>
                    <a:pt x="43319" y="43319"/>
                    <a:pt x="44760" y="41590"/>
                  </a:cubicBezTo>
                  <a:cubicBezTo>
                    <a:pt x="45720" y="40438"/>
                    <a:pt x="47834" y="37748"/>
                    <a:pt x="47545" y="36308"/>
                  </a:cubicBezTo>
                  <a:cubicBezTo>
                    <a:pt x="47353" y="35923"/>
                    <a:pt x="47161" y="35539"/>
                    <a:pt x="46777" y="35059"/>
                  </a:cubicBezTo>
                  <a:cubicBezTo>
                    <a:pt x="46201" y="34195"/>
                    <a:pt x="45432" y="33330"/>
                    <a:pt x="44664" y="32658"/>
                  </a:cubicBezTo>
                  <a:cubicBezTo>
                    <a:pt x="43415" y="31409"/>
                    <a:pt x="42455" y="30256"/>
                    <a:pt x="43031" y="28047"/>
                  </a:cubicBezTo>
                  <a:cubicBezTo>
                    <a:pt x="43992" y="24590"/>
                    <a:pt x="47161" y="22188"/>
                    <a:pt x="49178" y="19307"/>
                  </a:cubicBezTo>
                  <a:cubicBezTo>
                    <a:pt x="50907" y="16906"/>
                    <a:pt x="48506" y="14504"/>
                    <a:pt x="47065" y="12775"/>
                  </a:cubicBezTo>
                  <a:cubicBezTo>
                    <a:pt x="45240" y="10758"/>
                    <a:pt x="43319" y="8741"/>
                    <a:pt x="41494" y="6724"/>
                  </a:cubicBezTo>
                  <a:cubicBezTo>
                    <a:pt x="36596" y="1153"/>
                    <a:pt x="28623" y="1"/>
                    <a:pt x="20843" y="1249"/>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2"/>
            <p:cNvSpPr/>
            <p:nvPr/>
          </p:nvSpPr>
          <p:spPr>
            <a:xfrm>
              <a:off x="4835400" y="-465150"/>
              <a:ext cx="1025375" cy="941325"/>
            </a:xfrm>
            <a:custGeom>
              <a:avLst/>
              <a:gdLst/>
              <a:ahLst/>
              <a:cxnLst/>
              <a:rect l="l" t="t" r="r" b="b"/>
              <a:pathLst>
                <a:path w="41015" h="37653" fill="none" extrusionOk="0">
                  <a:moveTo>
                    <a:pt x="17002" y="1154"/>
                  </a:moveTo>
                  <a:cubicBezTo>
                    <a:pt x="13256" y="1730"/>
                    <a:pt x="9702" y="3075"/>
                    <a:pt x="6532" y="4611"/>
                  </a:cubicBezTo>
                  <a:cubicBezTo>
                    <a:pt x="1" y="7973"/>
                    <a:pt x="577" y="14408"/>
                    <a:pt x="1730" y="21036"/>
                  </a:cubicBezTo>
                  <a:cubicBezTo>
                    <a:pt x="2114" y="23053"/>
                    <a:pt x="2402" y="25070"/>
                    <a:pt x="3459" y="26895"/>
                  </a:cubicBezTo>
                  <a:cubicBezTo>
                    <a:pt x="4899" y="29104"/>
                    <a:pt x="7493" y="29873"/>
                    <a:pt x="9702" y="30833"/>
                  </a:cubicBezTo>
                  <a:cubicBezTo>
                    <a:pt x="15657" y="33522"/>
                    <a:pt x="21708" y="35443"/>
                    <a:pt x="28528" y="37364"/>
                  </a:cubicBezTo>
                  <a:cubicBezTo>
                    <a:pt x="29296" y="37557"/>
                    <a:pt x="30065" y="37653"/>
                    <a:pt x="30929" y="37653"/>
                  </a:cubicBezTo>
                  <a:cubicBezTo>
                    <a:pt x="32946" y="37653"/>
                    <a:pt x="34387" y="35732"/>
                    <a:pt x="35635" y="34579"/>
                  </a:cubicBezTo>
                  <a:cubicBezTo>
                    <a:pt x="36500" y="33618"/>
                    <a:pt x="38229" y="31697"/>
                    <a:pt x="38133" y="30641"/>
                  </a:cubicBezTo>
                  <a:cubicBezTo>
                    <a:pt x="38133" y="30257"/>
                    <a:pt x="37941" y="29873"/>
                    <a:pt x="37652" y="29680"/>
                  </a:cubicBezTo>
                  <a:cubicBezTo>
                    <a:pt x="37268" y="29008"/>
                    <a:pt x="36788" y="28336"/>
                    <a:pt x="36212" y="27759"/>
                  </a:cubicBezTo>
                  <a:cubicBezTo>
                    <a:pt x="35347" y="26703"/>
                    <a:pt x="34771" y="25646"/>
                    <a:pt x="35155" y="24013"/>
                  </a:cubicBezTo>
                  <a:cubicBezTo>
                    <a:pt x="35828" y="21132"/>
                    <a:pt x="38229" y="19211"/>
                    <a:pt x="39862" y="16810"/>
                  </a:cubicBezTo>
                  <a:cubicBezTo>
                    <a:pt x="41014" y="14889"/>
                    <a:pt x="39381" y="12872"/>
                    <a:pt x="38133" y="11527"/>
                  </a:cubicBezTo>
                  <a:cubicBezTo>
                    <a:pt x="36692" y="9798"/>
                    <a:pt x="35251" y="8165"/>
                    <a:pt x="33907" y="6436"/>
                  </a:cubicBezTo>
                  <a:cubicBezTo>
                    <a:pt x="30257" y="1250"/>
                    <a:pt x="23629" y="1"/>
                    <a:pt x="17002" y="1154"/>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2"/>
            <p:cNvSpPr/>
            <p:nvPr/>
          </p:nvSpPr>
          <p:spPr>
            <a:xfrm>
              <a:off x="4900250" y="-354675"/>
              <a:ext cx="778025" cy="730000"/>
            </a:xfrm>
            <a:custGeom>
              <a:avLst/>
              <a:gdLst/>
              <a:ahLst/>
              <a:cxnLst/>
              <a:rect l="l" t="t" r="r" b="b"/>
              <a:pathLst>
                <a:path w="31121" h="29200" fill="none" extrusionOk="0">
                  <a:moveTo>
                    <a:pt x="13063" y="865"/>
                  </a:moveTo>
                  <a:cubicBezTo>
                    <a:pt x="10181" y="1345"/>
                    <a:pt x="7300" y="2402"/>
                    <a:pt x="4899" y="3554"/>
                  </a:cubicBezTo>
                  <a:cubicBezTo>
                    <a:pt x="0" y="6244"/>
                    <a:pt x="96" y="11142"/>
                    <a:pt x="1345" y="16329"/>
                  </a:cubicBezTo>
                  <a:cubicBezTo>
                    <a:pt x="1633" y="17770"/>
                    <a:pt x="1921" y="19306"/>
                    <a:pt x="2593" y="20651"/>
                  </a:cubicBezTo>
                  <a:cubicBezTo>
                    <a:pt x="3746" y="22476"/>
                    <a:pt x="5571" y="23052"/>
                    <a:pt x="7108" y="23917"/>
                  </a:cubicBezTo>
                  <a:cubicBezTo>
                    <a:pt x="11430" y="26222"/>
                    <a:pt x="15752" y="27663"/>
                    <a:pt x="20939" y="28911"/>
                  </a:cubicBezTo>
                  <a:cubicBezTo>
                    <a:pt x="21515" y="29103"/>
                    <a:pt x="21996" y="29199"/>
                    <a:pt x="22572" y="29199"/>
                  </a:cubicBezTo>
                  <a:cubicBezTo>
                    <a:pt x="24109" y="29199"/>
                    <a:pt x="25261" y="27855"/>
                    <a:pt x="26222" y="26990"/>
                  </a:cubicBezTo>
                  <a:cubicBezTo>
                    <a:pt x="26894" y="26414"/>
                    <a:pt x="28335" y="25069"/>
                    <a:pt x="28335" y="24205"/>
                  </a:cubicBezTo>
                  <a:cubicBezTo>
                    <a:pt x="28335" y="24013"/>
                    <a:pt x="28239" y="23725"/>
                    <a:pt x="28239" y="23533"/>
                  </a:cubicBezTo>
                  <a:cubicBezTo>
                    <a:pt x="27951" y="23052"/>
                    <a:pt x="27855" y="22572"/>
                    <a:pt x="27471" y="22092"/>
                  </a:cubicBezTo>
                  <a:cubicBezTo>
                    <a:pt x="26990" y="21323"/>
                    <a:pt x="26702" y="20555"/>
                    <a:pt x="26990" y="19210"/>
                  </a:cubicBezTo>
                  <a:cubicBezTo>
                    <a:pt x="27663" y="17001"/>
                    <a:pt x="29199" y="15368"/>
                    <a:pt x="30256" y="13543"/>
                  </a:cubicBezTo>
                  <a:cubicBezTo>
                    <a:pt x="31120" y="12007"/>
                    <a:pt x="29872" y="10566"/>
                    <a:pt x="29199" y="9317"/>
                  </a:cubicBezTo>
                  <a:cubicBezTo>
                    <a:pt x="28239" y="8068"/>
                    <a:pt x="27278" y="6628"/>
                    <a:pt x="26414" y="5283"/>
                  </a:cubicBezTo>
                  <a:cubicBezTo>
                    <a:pt x="23628" y="1153"/>
                    <a:pt x="18346" y="0"/>
                    <a:pt x="13063" y="865"/>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2"/>
            <p:cNvSpPr/>
            <p:nvPr/>
          </p:nvSpPr>
          <p:spPr>
            <a:xfrm>
              <a:off x="4955475" y="-246625"/>
              <a:ext cx="533100" cy="523500"/>
            </a:xfrm>
            <a:custGeom>
              <a:avLst/>
              <a:gdLst/>
              <a:ahLst/>
              <a:cxnLst/>
              <a:rect l="l" t="t" r="r" b="b"/>
              <a:pathLst>
                <a:path w="21324" h="20940" fill="none" extrusionOk="0">
                  <a:moveTo>
                    <a:pt x="9413" y="769"/>
                  </a:moveTo>
                  <a:cubicBezTo>
                    <a:pt x="7300" y="1057"/>
                    <a:pt x="5283" y="1825"/>
                    <a:pt x="3554" y="2786"/>
                  </a:cubicBezTo>
                  <a:cubicBezTo>
                    <a:pt x="192" y="4707"/>
                    <a:pt x="0" y="8165"/>
                    <a:pt x="1057" y="12007"/>
                  </a:cubicBezTo>
                  <a:cubicBezTo>
                    <a:pt x="1249" y="12967"/>
                    <a:pt x="1537" y="13928"/>
                    <a:pt x="2017" y="14792"/>
                  </a:cubicBezTo>
                  <a:cubicBezTo>
                    <a:pt x="2690" y="15945"/>
                    <a:pt x="3842" y="16617"/>
                    <a:pt x="4611" y="17193"/>
                  </a:cubicBezTo>
                  <a:cubicBezTo>
                    <a:pt x="7300" y="19018"/>
                    <a:pt x="9797" y="19979"/>
                    <a:pt x="13543" y="20747"/>
                  </a:cubicBezTo>
                  <a:cubicBezTo>
                    <a:pt x="13928" y="20939"/>
                    <a:pt x="14216" y="20939"/>
                    <a:pt x="14600" y="20939"/>
                  </a:cubicBezTo>
                  <a:cubicBezTo>
                    <a:pt x="15560" y="20939"/>
                    <a:pt x="16425" y="20267"/>
                    <a:pt x="17097" y="19787"/>
                  </a:cubicBezTo>
                  <a:cubicBezTo>
                    <a:pt x="17866" y="19499"/>
                    <a:pt x="18826" y="18826"/>
                    <a:pt x="19018" y="18346"/>
                  </a:cubicBezTo>
                  <a:cubicBezTo>
                    <a:pt x="19210" y="18250"/>
                    <a:pt x="19210" y="18058"/>
                    <a:pt x="19210" y="17866"/>
                  </a:cubicBezTo>
                  <a:lnTo>
                    <a:pt x="19210" y="16905"/>
                  </a:lnTo>
                  <a:cubicBezTo>
                    <a:pt x="19018" y="16425"/>
                    <a:pt x="19018" y="15849"/>
                    <a:pt x="19306" y="14984"/>
                  </a:cubicBezTo>
                  <a:cubicBezTo>
                    <a:pt x="19787" y="13544"/>
                    <a:pt x="20459" y="12295"/>
                    <a:pt x="20939" y="10854"/>
                  </a:cubicBezTo>
                  <a:cubicBezTo>
                    <a:pt x="21323" y="9702"/>
                    <a:pt x="20747" y="8645"/>
                    <a:pt x="20363" y="7781"/>
                  </a:cubicBezTo>
                  <a:cubicBezTo>
                    <a:pt x="19883" y="6724"/>
                    <a:pt x="19306" y="5764"/>
                    <a:pt x="18922" y="4803"/>
                  </a:cubicBezTo>
                  <a:cubicBezTo>
                    <a:pt x="17577" y="1249"/>
                    <a:pt x="13639" y="1"/>
                    <a:pt x="9413" y="769"/>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2"/>
            <p:cNvSpPr/>
            <p:nvPr/>
          </p:nvSpPr>
          <p:spPr>
            <a:xfrm>
              <a:off x="4984275" y="-136175"/>
              <a:ext cx="357825" cy="319400"/>
            </a:xfrm>
            <a:custGeom>
              <a:avLst/>
              <a:gdLst/>
              <a:ahLst/>
              <a:cxnLst/>
              <a:rect l="l" t="t" r="r" b="b"/>
              <a:pathLst>
                <a:path w="14313" h="12776" fill="none" extrusionOk="0">
                  <a:moveTo>
                    <a:pt x="7013" y="385"/>
                  </a:moveTo>
                  <a:cubicBezTo>
                    <a:pt x="3459" y="865"/>
                    <a:pt x="1" y="3555"/>
                    <a:pt x="2018" y="7493"/>
                  </a:cubicBezTo>
                  <a:cubicBezTo>
                    <a:pt x="4227" y="11719"/>
                    <a:pt x="4323" y="12487"/>
                    <a:pt x="9510" y="12679"/>
                  </a:cubicBezTo>
                  <a:cubicBezTo>
                    <a:pt x="14312" y="12775"/>
                    <a:pt x="12872" y="7589"/>
                    <a:pt x="12872" y="4131"/>
                  </a:cubicBezTo>
                  <a:cubicBezTo>
                    <a:pt x="12680" y="1153"/>
                    <a:pt x="9894" y="1"/>
                    <a:pt x="7013" y="385"/>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one column 2">
  <p:cSld name="CUSTOM_4_1">
    <p:bg>
      <p:bgPr>
        <a:solidFill>
          <a:schemeClr val="lt2"/>
        </a:solidFill>
        <a:effectLst/>
      </p:bgPr>
    </p:bg>
    <p:spTree>
      <p:nvGrpSpPr>
        <p:cNvPr id="1" name="Shape 416"/>
        <p:cNvGrpSpPr/>
        <p:nvPr/>
      </p:nvGrpSpPr>
      <p:grpSpPr>
        <a:xfrm>
          <a:off x="0" y="0"/>
          <a:ext cx="0" cy="0"/>
          <a:chOff x="0" y="0"/>
          <a:chExt cx="0" cy="0"/>
        </a:xfrm>
      </p:grpSpPr>
      <p:sp>
        <p:nvSpPr>
          <p:cNvPr id="417" name="Google Shape;417;p23"/>
          <p:cNvSpPr txBox="1">
            <a:spLocks noGrp="1"/>
          </p:cNvSpPr>
          <p:nvPr>
            <p:ph type="title"/>
          </p:nvPr>
        </p:nvSpPr>
        <p:spPr>
          <a:xfrm>
            <a:off x="4572000" y="540000"/>
            <a:ext cx="3852000" cy="5727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3"/>
              </a:buClr>
              <a:buSzPts val="3600"/>
              <a:buFont typeface="Fjalla One"/>
              <a:buNone/>
              <a:defRPr sz="3600">
                <a:solidFill>
                  <a:schemeClr val="accent3"/>
                </a:solidFill>
                <a:latin typeface="Fjalla One"/>
                <a:ea typeface="Fjalla One"/>
                <a:cs typeface="Fjalla One"/>
                <a:sym typeface="Fjalla One"/>
              </a:defRPr>
            </a:lvl1pPr>
            <a:lvl2pPr lvl="1" algn="r" rtl="0">
              <a:spcBef>
                <a:spcPts val="0"/>
              </a:spcBef>
              <a:spcAft>
                <a:spcPts val="0"/>
              </a:spcAft>
              <a:buSzPts val="2800"/>
              <a:buNone/>
              <a:defRPr>
                <a:latin typeface="Faustina"/>
                <a:ea typeface="Faustina"/>
                <a:cs typeface="Faustina"/>
                <a:sym typeface="Faustina"/>
              </a:defRPr>
            </a:lvl2pPr>
            <a:lvl3pPr lvl="2" algn="r" rtl="0">
              <a:spcBef>
                <a:spcPts val="0"/>
              </a:spcBef>
              <a:spcAft>
                <a:spcPts val="0"/>
              </a:spcAft>
              <a:buSzPts val="2800"/>
              <a:buNone/>
              <a:defRPr>
                <a:latin typeface="Faustina"/>
                <a:ea typeface="Faustina"/>
                <a:cs typeface="Faustina"/>
                <a:sym typeface="Faustina"/>
              </a:defRPr>
            </a:lvl3pPr>
            <a:lvl4pPr lvl="3" algn="r" rtl="0">
              <a:spcBef>
                <a:spcPts val="0"/>
              </a:spcBef>
              <a:spcAft>
                <a:spcPts val="0"/>
              </a:spcAft>
              <a:buSzPts val="2800"/>
              <a:buNone/>
              <a:defRPr>
                <a:latin typeface="Faustina"/>
                <a:ea typeface="Faustina"/>
                <a:cs typeface="Faustina"/>
                <a:sym typeface="Faustina"/>
              </a:defRPr>
            </a:lvl4pPr>
            <a:lvl5pPr lvl="4" algn="r" rtl="0">
              <a:spcBef>
                <a:spcPts val="0"/>
              </a:spcBef>
              <a:spcAft>
                <a:spcPts val="0"/>
              </a:spcAft>
              <a:buSzPts val="2800"/>
              <a:buNone/>
              <a:defRPr>
                <a:latin typeface="Faustina"/>
                <a:ea typeface="Faustina"/>
                <a:cs typeface="Faustina"/>
                <a:sym typeface="Faustina"/>
              </a:defRPr>
            </a:lvl5pPr>
            <a:lvl6pPr lvl="5" algn="r" rtl="0">
              <a:spcBef>
                <a:spcPts val="0"/>
              </a:spcBef>
              <a:spcAft>
                <a:spcPts val="0"/>
              </a:spcAft>
              <a:buSzPts val="2800"/>
              <a:buNone/>
              <a:defRPr>
                <a:latin typeface="Faustina"/>
                <a:ea typeface="Faustina"/>
                <a:cs typeface="Faustina"/>
                <a:sym typeface="Faustina"/>
              </a:defRPr>
            </a:lvl6pPr>
            <a:lvl7pPr lvl="6" algn="r" rtl="0">
              <a:spcBef>
                <a:spcPts val="0"/>
              </a:spcBef>
              <a:spcAft>
                <a:spcPts val="0"/>
              </a:spcAft>
              <a:buSzPts val="2800"/>
              <a:buNone/>
              <a:defRPr>
                <a:latin typeface="Faustina"/>
                <a:ea typeface="Faustina"/>
                <a:cs typeface="Faustina"/>
                <a:sym typeface="Faustina"/>
              </a:defRPr>
            </a:lvl7pPr>
            <a:lvl8pPr lvl="7" algn="r" rtl="0">
              <a:spcBef>
                <a:spcPts val="0"/>
              </a:spcBef>
              <a:spcAft>
                <a:spcPts val="0"/>
              </a:spcAft>
              <a:buSzPts val="2800"/>
              <a:buNone/>
              <a:defRPr>
                <a:latin typeface="Faustina"/>
                <a:ea typeface="Faustina"/>
                <a:cs typeface="Faustina"/>
                <a:sym typeface="Faustina"/>
              </a:defRPr>
            </a:lvl8pPr>
            <a:lvl9pPr lvl="8" algn="r" rtl="0">
              <a:spcBef>
                <a:spcPts val="0"/>
              </a:spcBef>
              <a:spcAft>
                <a:spcPts val="0"/>
              </a:spcAft>
              <a:buSzPts val="2800"/>
              <a:buNone/>
              <a:defRPr>
                <a:latin typeface="Faustina"/>
                <a:ea typeface="Faustina"/>
                <a:cs typeface="Faustina"/>
                <a:sym typeface="Faustina"/>
              </a:defRPr>
            </a:lvl9pPr>
          </a:lstStyle>
          <a:p>
            <a:endParaRPr/>
          </a:p>
        </p:txBody>
      </p:sp>
      <p:sp>
        <p:nvSpPr>
          <p:cNvPr id="418" name="Google Shape;418;p23"/>
          <p:cNvSpPr/>
          <p:nvPr/>
        </p:nvSpPr>
        <p:spPr>
          <a:xfrm rot="5400000">
            <a:off x="-1440594" y="1245514"/>
            <a:ext cx="5219757" cy="2671580"/>
          </a:xfrm>
          <a:custGeom>
            <a:avLst/>
            <a:gdLst/>
            <a:ahLst/>
            <a:cxnLst/>
            <a:rect l="l" t="t" r="r" b="b"/>
            <a:pathLst>
              <a:path w="84881" h="22240" extrusionOk="0">
                <a:moveTo>
                  <a:pt x="74045" y="0"/>
                </a:moveTo>
                <a:cubicBezTo>
                  <a:pt x="67972" y="0"/>
                  <a:pt x="61974" y="2002"/>
                  <a:pt x="56817" y="5178"/>
                </a:cubicBezTo>
                <a:cubicBezTo>
                  <a:pt x="50781" y="8893"/>
                  <a:pt x="45268" y="14072"/>
                  <a:pt x="37886" y="14739"/>
                </a:cubicBezTo>
                <a:cubicBezTo>
                  <a:pt x="37214" y="14799"/>
                  <a:pt x="36544" y="14828"/>
                  <a:pt x="35878" y="14828"/>
                </a:cubicBezTo>
                <a:cubicBezTo>
                  <a:pt x="28974" y="14828"/>
                  <a:pt x="22430" y="11707"/>
                  <a:pt x="16491" y="8416"/>
                </a:cubicBezTo>
                <a:cubicBezTo>
                  <a:pt x="13181" y="6607"/>
                  <a:pt x="9787" y="4785"/>
                  <a:pt x="5989" y="4321"/>
                </a:cubicBezTo>
                <a:cubicBezTo>
                  <a:pt x="5295" y="4238"/>
                  <a:pt x="4596" y="4197"/>
                  <a:pt x="3895" y="4197"/>
                </a:cubicBezTo>
                <a:cubicBezTo>
                  <a:pt x="2589" y="4197"/>
                  <a:pt x="1279" y="4339"/>
                  <a:pt x="1" y="4618"/>
                </a:cubicBezTo>
                <a:lnTo>
                  <a:pt x="1" y="22240"/>
                </a:lnTo>
                <a:lnTo>
                  <a:pt x="84880" y="22240"/>
                </a:lnTo>
                <a:lnTo>
                  <a:pt x="84880" y="2475"/>
                </a:lnTo>
                <a:cubicBezTo>
                  <a:pt x="82594" y="1308"/>
                  <a:pt x="80070" y="570"/>
                  <a:pt x="77617" y="237"/>
                </a:cubicBezTo>
                <a:cubicBezTo>
                  <a:pt x="76427" y="77"/>
                  <a:pt x="75235" y="0"/>
                  <a:pt x="740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3"/>
          <p:cNvSpPr/>
          <p:nvPr/>
        </p:nvSpPr>
        <p:spPr>
          <a:xfrm>
            <a:off x="7877174" y="4073724"/>
            <a:ext cx="1561066" cy="1421548"/>
          </a:xfrm>
          <a:custGeom>
            <a:avLst/>
            <a:gdLst/>
            <a:ahLst/>
            <a:cxnLst/>
            <a:rect l="l" t="t" r="r" b="b"/>
            <a:pathLst>
              <a:path w="60801" h="55367" extrusionOk="0">
                <a:moveTo>
                  <a:pt x="30399" y="1"/>
                </a:moveTo>
                <a:cubicBezTo>
                  <a:pt x="25107" y="1"/>
                  <a:pt x="19848" y="1863"/>
                  <a:pt x="14120" y="4780"/>
                </a:cubicBezTo>
                <a:cubicBezTo>
                  <a:pt x="10086" y="6797"/>
                  <a:pt x="5956" y="8911"/>
                  <a:pt x="3362" y="12656"/>
                </a:cubicBezTo>
                <a:cubicBezTo>
                  <a:pt x="385" y="16691"/>
                  <a:pt x="0" y="21589"/>
                  <a:pt x="192" y="26392"/>
                </a:cubicBezTo>
                <a:lnTo>
                  <a:pt x="192" y="31194"/>
                </a:lnTo>
                <a:cubicBezTo>
                  <a:pt x="192" y="44737"/>
                  <a:pt x="11526" y="49636"/>
                  <a:pt x="22956" y="53670"/>
                </a:cubicBezTo>
                <a:cubicBezTo>
                  <a:pt x="26292" y="54815"/>
                  <a:pt x="29227" y="55366"/>
                  <a:pt x="31867" y="55366"/>
                </a:cubicBezTo>
                <a:cubicBezTo>
                  <a:pt x="39418" y="55366"/>
                  <a:pt x="44560" y="50857"/>
                  <a:pt x="49755" y="42816"/>
                </a:cubicBezTo>
                <a:cubicBezTo>
                  <a:pt x="53500" y="37053"/>
                  <a:pt x="59744" y="30234"/>
                  <a:pt x="60224" y="23126"/>
                </a:cubicBezTo>
                <a:cubicBezTo>
                  <a:pt x="60800" y="14866"/>
                  <a:pt x="49755" y="7950"/>
                  <a:pt x="43607" y="4108"/>
                </a:cubicBezTo>
                <a:cubicBezTo>
                  <a:pt x="39005" y="1226"/>
                  <a:pt x="34691" y="1"/>
                  <a:pt x="303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3"/>
          <p:cNvSpPr/>
          <p:nvPr/>
        </p:nvSpPr>
        <p:spPr>
          <a:xfrm rot="-6910878">
            <a:off x="121082" y="1675202"/>
            <a:ext cx="2096404" cy="1344001"/>
          </a:xfrm>
          <a:custGeom>
            <a:avLst/>
            <a:gdLst/>
            <a:ahLst/>
            <a:cxnLst/>
            <a:rect l="l" t="t" r="r" b="b"/>
            <a:pathLst>
              <a:path w="83853" h="53758" extrusionOk="0">
                <a:moveTo>
                  <a:pt x="20897" y="1"/>
                </a:moveTo>
                <a:cubicBezTo>
                  <a:pt x="19785" y="1"/>
                  <a:pt x="18676" y="87"/>
                  <a:pt x="17578" y="307"/>
                </a:cubicBezTo>
                <a:cubicBezTo>
                  <a:pt x="13832" y="1075"/>
                  <a:pt x="11431" y="3476"/>
                  <a:pt x="9510" y="6358"/>
                </a:cubicBezTo>
                <a:cubicBezTo>
                  <a:pt x="8261" y="8375"/>
                  <a:pt x="7108" y="10584"/>
                  <a:pt x="5956" y="12697"/>
                </a:cubicBezTo>
                <a:cubicBezTo>
                  <a:pt x="3747" y="16539"/>
                  <a:pt x="1249" y="19997"/>
                  <a:pt x="673" y="24511"/>
                </a:cubicBezTo>
                <a:cubicBezTo>
                  <a:pt x="1" y="28257"/>
                  <a:pt x="769" y="32195"/>
                  <a:pt x="3074" y="35077"/>
                </a:cubicBezTo>
                <a:cubicBezTo>
                  <a:pt x="5091" y="37574"/>
                  <a:pt x="7973" y="39303"/>
                  <a:pt x="10854" y="40840"/>
                </a:cubicBezTo>
                <a:cubicBezTo>
                  <a:pt x="18058" y="44682"/>
                  <a:pt x="25454" y="49869"/>
                  <a:pt x="33138" y="52750"/>
                </a:cubicBezTo>
                <a:cubicBezTo>
                  <a:pt x="35064" y="53469"/>
                  <a:pt x="37084" y="53757"/>
                  <a:pt x="39135" y="53757"/>
                </a:cubicBezTo>
                <a:cubicBezTo>
                  <a:pt x="43937" y="53757"/>
                  <a:pt x="48905" y="52175"/>
                  <a:pt x="53213" y="50829"/>
                </a:cubicBezTo>
                <a:cubicBezTo>
                  <a:pt x="57535" y="49292"/>
                  <a:pt x="61953" y="47948"/>
                  <a:pt x="65987" y="45546"/>
                </a:cubicBezTo>
                <a:cubicBezTo>
                  <a:pt x="73960" y="40552"/>
                  <a:pt x="79146" y="29314"/>
                  <a:pt x="82412" y="20766"/>
                </a:cubicBezTo>
                <a:cubicBezTo>
                  <a:pt x="83276" y="18460"/>
                  <a:pt x="83853" y="15963"/>
                  <a:pt x="83276" y="13466"/>
                </a:cubicBezTo>
                <a:cubicBezTo>
                  <a:pt x="81738" y="6177"/>
                  <a:pt x="72552" y="5239"/>
                  <a:pt x="65563" y="5239"/>
                </a:cubicBezTo>
                <a:cubicBezTo>
                  <a:pt x="64263" y="5239"/>
                  <a:pt x="63038" y="5271"/>
                  <a:pt x="61953" y="5301"/>
                </a:cubicBezTo>
                <a:cubicBezTo>
                  <a:pt x="61618" y="5307"/>
                  <a:pt x="61283" y="5310"/>
                  <a:pt x="60947" y="5310"/>
                </a:cubicBezTo>
                <a:cubicBezTo>
                  <a:pt x="50096" y="5310"/>
                  <a:pt x="38566" y="2368"/>
                  <a:pt x="27759" y="691"/>
                </a:cubicBezTo>
                <a:cubicBezTo>
                  <a:pt x="25496" y="368"/>
                  <a:pt x="23189" y="1"/>
                  <a:pt x="20897" y="1"/>
                </a:cubicBezTo>
                <a:close/>
              </a:path>
            </a:pathLst>
          </a:custGeom>
          <a:solidFill>
            <a:srgbClr val="ED71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1" name="Google Shape;421;p23"/>
          <p:cNvGrpSpPr/>
          <p:nvPr/>
        </p:nvGrpSpPr>
        <p:grpSpPr>
          <a:xfrm>
            <a:off x="-713100" y="2823788"/>
            <a:ext cx="3092850" cy="2766275"/>
            <a:chOff x="5200" y="3589850"/>
            <a:chExt cx="3092850" cy="2766275"/>
          </a:xfrm>
        </p:grpSpPr>
        <p:sp>
          <p:nvSpPr>
            <p:cNvPr id="422" name="Google Shape;422;p23"/>
            <p:cNvSpPr/>
            <p:nvPr/>
          </p:nvSpPr>
          <p:spPr>
            <a:xfrm>
              <a:off x="5200" y="3589850"/>
              <a:ext cx="3092850" cy="2766275"/>
            </a:xfrm>
            <a:custGeom>
              <a:avLst/>
              <a:gdLst/>
              <a:ahLst/>
              <a:cxnLst/>
              <a:rect l="l" t="t" r="r" b="b"/>
              <a:pathLst>
                <a:path w="123714" h="110651" fill="none" extrusionOk="0">
                  <a:moveTo>
                    <a:pt x="3650" y="8741"/>
                  </a:moveTo>
                  <a:lnTo>
                    <a:pt x="3650" y="8741"/>
                  </a:lnTo>
                  <a:cubicBezTo>
                    <a:pt x="9797" y="7493"/>
                    <a:pt x="16809" y="8261"/>
                    <a:pt x="23052" y="8741"/>
                  </a:cubicBezTo>
                  <a:cubicBezTo>
                    <a:pt x="28815" y="9126"/>
                    <a:pt x="34290" y="9894"/>
                    <a:pt x="40053" y="9126"/>
                  </a:cubicBezTo>
                  <a:cubicBezTo>
                    <a:pt x="46104" y="8165"/>
                    <a:pt x="51867" y="5860"/>
                    <a:pt x="57726" y="4131"/>
                  </a:cubicBezTo>
                  <a:cubicBezTo>
                    <a:pt x="71558" y="1"/>
                    <a:pt x="83756" y="4035"/>
                    <a:pt x="96723" y="9126"/>
                  </a:cubicBezTo>
                  <a:cubicBezTo>
                    <a:pt x="103542" y="11719"/>
                    <a:pt x="103446" y="17194"/>
                    <a:pt x="107192" y="22765"/>
                  </a:cubicBezTo>
                  <a:cubicBezTo>
                    <a:pt x="109017" y="25550"/>
                    <a:pt x="112187" y="27951"/>
                    <a:pt x="113532" y="30929"/>
                  </a:cubicBezTo>
                  <a:cubicBezTo>
                    <a:pt x="115453" y="35347"/>
                    <a:pt x="112667" y="43896"/>
                    <a:pt x="111515" y="48314"/>
                  </a:cubicBezTo>
                  <a:cubicBezTo>
                    <a:pt x="110746" y="51099"/>
                    <a:pt x="109786" y="53981"/>
                    <a:pt x="109594" y="56862"/>
                  </a:cubicBezTo>
                  <a:cubicBezTo>
                    <a:pt x="109209" y="62337"/>
                    <a:pt x="112379" y="65795"/>
                    <a:pt x="115453" y="69829"/>
                  </a:cubicBezTo>
                  <a:cubicBezTo>
                    <a:pt x="118814" y="74248"/>
                    <a:pt x="123713" y="81643"/>
                    <a:pt x="120543" y="87118"/>
                  </a:cubicBezTo>
                  <a:cubicBezTo>
                    <a:pt x="116797" y="93361"/>
                    <a:pt x="111226" y="98260"/>
                    <a:pt x="105752" y="103063"/>
                  </a:cubicBezTo>
                  <a:cubicBezTo>
                    <a:pt x="98932" y="109018"/>
                    <a:pt x="93841" y="110651"/>
                    <a:pt x="85293" y="107577"/>
                  </a:cubicBezTo>
                  <a:cubicBezTo>
                    <a:pt x="76840" y="104503"/>
                    <a:pt x="68292" y="101910"/>
                    <a:pt x="59551" y="99701"/>
                  </a:cubicBezTo>
                  <a:cubicBezTo>
                    <a:pt x="55421" y="98740"/>
                    <a:pt x="55229" y="97780"/>
                    <a:pt x="53404" y="93938"/>
                  </a:cubicBezTo>
                  <a:cubicBezTo>
                    <a:pt x="51675" y="90480"/>
                    <a:pt x="50138" y="87118"/>
                    <a:pt x="48506" y="83660"/>
                  </a:cubicBezTo>
                  <a:cubicBezTo>
                    <a:pt x="45144" y="76457"/>
                    <a:pt x="34386" y="76457"/>
                    <a:pt x="27663" y="74440"/>
                  </a:cubicBezTo>
                  <a:cubicBezTo>
                    <a:pt x="20843" y="72327"/>
                    <a:pt x="14120" y="70309"/>
                    <a:pt x="7300" y="68292"/>
                  </a:cubicBezTo>
                  <a:cubicBezTo>
                    <a:pt x="3170" y="67044"/>
                    <a:pt x="769" y="66083"/>
                    <a:pt x="288" y="61761"/>
                  </a:cubicBezTo>
                  <a:cubicBezTo>
                    <a:pt x="0" y="57919"/>
                    <a:pt x="0" y="54077"/>
                    <a:pt x="0" y="50235"/>
                  </a:cubicBezTo>
                  <a:cubicBezTo>
                    <a:pt x="288" y="36212"/>
                    <a:pt x="1537" y="22380"/>
                    <a:pt x="3650" y="8741"/>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3"/>
            <p:cNvSpPr/>
            <p:nvPr/>
          </p:nvSpPr>
          <p:spPr>
            <a:xfrm>
              <a:off x="209300" y="3726725"/>
              <a:ext cx="2732650" cy="2494925"/>
            </a:xfrm>
            <a:custGeom>
              <a:avLst/>
              <a:gdLst/>
              <a:ahLst/>
              <a:cxnLst/>
              <a:rect l="l" t="t" r="r" b="b"/>
              <a:pathLst>
                <a:path w="109306" h="99797" fill="none" extrusionOk="0">
                  <a:moveTo>
                    <a:pt x="51579" y="3651"/>
                  </a:moveTo>
                  <a:cubicBezTo>
                    <a:pt x="63874" y="1"/>
                    <a:pt x="74728" y="3651"/>
                    <a:pt x="86446" y="8165"/>
                  </a:cubicBezTo>
                  <a:cubicBezTo>
                    <a:pt x="92497" y="10566"/>
                    <a:pt x="92401" y="15465"/>
                    <a:pt x="95667" y="20459"/>
                  </a:cubicBezTo>
                  <a:cubicBezTo>
                    <a:pt x="97299" y="22957"/>
                    <a:pt x="100181" y="25070"/>
                    <a:pt x="101430" y="27855"/>
                  </a:cubicBezTo>
                  <a:cubicBezTo>
                    <a:pt x="102870" y="31217"/>
                    <a:pt x="101430" y="37076"/>
                    <a:pt x="100373" y="41398"/>
                  </a:cubicBezTo>
                  <a:cubicBezTo>
                    <a:pt x="100085" y="42263"/>
                    <a:pt x="99797" y="43127"/>
                    <a:pt x="99701" y="43799"/>
                  </a:cubicBezTo>
                  <a:cubicBezTo>
                    <a:pt x="99028" y="46393"/>
                    <a:pt x="98260" y="48986"/>
                    <a:pt x="98068" y="51676"/>
                  </a:cubicBezTo>
                  <a:cubicBezTo>
                    <a:pt x="97684" y="56670"/>
                    <a:pt x="100469" y="59648"/>
                    <a:pt x="103351" y="63490"/>
                  </a:cubicBezTo>
                  <a:cubicBezTo>
                    <a:pt x="104599" y="65315"/>
                    <a:pt x="106328" y="67716"/>
                    <a:pt x="107385" y="70213"/>
                  </a:cubicBezTo>
                  <a:cubicBezTo>
                    <a:pt x="108729" y="73287"/>
                    <a:pt x="109306" y="76457"/>
                    <a:pt x="107769" y="79242"/>
                  </a:cubicBezTo>
                  <a:cubicBezTo>
                    <a:pt x="106616" y="81259"/>
                    <a:pt x="105272" y="83084"/>
                    <a:pt x="103831" y="84909"/>
                  </a:cubicBezTo>
                  <a:cubicBezTo>
                    <a:pt x="101045" y="88175"/>
                    <a:pt x="97780" y="91056"/>
                    <a:pt x="94706" y="93938"/>
                  </a:cubicBezTo>
                  <a:cubicBezTo>
                    <a:pt x="92977" y="95378"/>
                    <a:pt x="91344" y="96531"/>
                    <a:pt x="89904" y="97395"/>
                  </a:cubicBezTo>
                  <a:cubicBezTo>
                    <a:pt x="85773" y="99701"/>
                    <a:pt x="81931" y="99797"/>
                    <a:pt x="76360" y="97876"/>
                  </a:cubicBezTo>
                  <a:cubicBezTo>
                    <a:pt x="68772" y="95090"/>
                    <a:pt x="60992" y="92785"/>
                    <a:pt x="53116" y="90768"/>
                  </a:cubicBezTo>
                  <a:cubicBezTo>
                    <a:pt x="49562" y="89807"/>
                    <a:pt x="49274" y="88943"/>
                    <a:pt x="47641" y="85581"/>
                  </a:cubicBezTo>
                  <a:cubicBezTo>
                    <a:pt x="46585" y="83372"/>
                    <a:pt x="45432" y="81067"/>
                    <a:pt x="44280" y="78762"/>
                  </a:cubicBezTo>
                  <a:cubicBezTo>
                    <a:pt x="43895" y="77897"/>
                    <a:pt x="43511" y="77225"/>
                    <a:pt x="43223" y="76360"/>
                  </a:cubicBezTo>
                  <a:cubicBezTo>
                    <a:pt x="40053" y="70021"/>
                    <a:pt x="30544" y="69925"/>
                    <a:pt x="24589" y="68100"/>
                  </a:cubicBezTo>
                  <a:cubicBezTo>
                    <a:pt x="23725" y="67812"/>
                    <a:pt x="23149" y="67620"/>
                    <a:pt x="22284" y="67332"/>
                  </a:cubicBezTo>
                  <a:cubicBezTo>
                    <a:pt x="17097" y="65699"/>
                    <a:pt x="11719" y="63874"/>
                    <a:pt x="6436" y="62145"/>
                  </a:cubicBezTo>
                  <a:cubicBezTo>
                    <a:pt x="2882" y="60992"/>
                    <a:pt x="673" y="60128"/>
                    <a:pt x="289" y="56190"/>
                  </a:cubicBezTo>
                  <a:cubicBezTo>
                    <a:pt x="0" y="52732"/>
                    <a:pt x="0" y="49082"/>
                    <a:pt x="96" y="45624"/>
                  </a:cubicBezTo>
                  <a:cubicBezTo>
                    <a:pt x="192" y="39861"/>
                    <a:pt x="577" y="34098"/>
                    <a:pt x="961" y="28335"/>
                  </a:cubicBezTo>
                  <a:cubicBezTo>
                    <a:pt x="1249" y="24013"/>
                    <a:pt x="1729" y="19691"/>
                    <a:pt x="2210" y="15465"/>
                  </a:cubicBezTo>
                  <a:cubicBezTo>
                    <a:pt x="2594" y="12967"/>
                    <a:pt x="2882" y="10470"/>
                    <a:pt x="3362" y="8069"/>
                  </a:cubicBezTo>
                  <a:cubicBezTo>
                    <a:pt x="8357" y="6916"/>
                    <a:pt x="14216" y="7589"/>
                    <a:pt x="19499" y="7877"/>
                  </a:cubicBezTo>
                  <a:cubicBezTo>
                    <a:pt x="19883" y="7877"/>
                    <a:pt x="20267" y="7877"/>
                    <a:pt x="20651" y="8069"/>
                  </a:cubicBezTo>
                  <a:cubicBezTo>
                    <a:pt x="25742" y="8357"/>
                    <a:pt x="30737" y="9125"/>
                    <a:pt x="36019" y="8261"/>
                  </a:cubicBezTo>
                  <a:cubicBezTo>
                    <a:pt x="41110" y="7204"/>
                    <a:pt x="46297" y="5187"/>
                    <a:pt x="51579" y="3651"/>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3"/>
            <p:cNvSpPr/>
            <p:nvPr/>
          </p:nvSpPr>
          <p:spPr>
            <a:xfrm>
              <a:off x="399000" y="3861200"/>
              <a:ext cx="2420500" cy="2245200"/>
            </a:xfrm>
            <a:custGeom>
              <a:avLst/>
              <a:gdLst/>
              <a:ahLst/>
              <a:cxnLst/>
              <a:rect l="l" t="t" r="r" b="b"/>
              <a:pathLst>
                <a:path w="96820" h="89808" fill="none" extrusionOk="0">
                  <a:moveTo>
                    <a:pt x="46009" y="3170"/>
                  </a:moveTo>
                  <a:cubicBezTo>
                    <a:pt x="56862" y="0"/>
                    <a:pt x="66467" y="3266"/>
                    <a:pt x="76553" y="7204"/>
                  </a:cubicBezTo>
                  <a:cubicBezTo>
                    <a:pt x="81931" y="9413"/>
                    <a:pt x="81835" y="13736"/>
                    <a:pt x="84717" y="18058"/>
                  </a:cubicBezTo>
                  <a:cubicBezTo>
                    <a:pt x="86158" y="20363"/>
                    <a:pt x="88655" y="22380"/>
                    <a:pt x="89711" y="24781"/>
                  </a:cubicBezTo>
                  <a:cubicBezTo>
                    <a:pt x="91056" y="27855"/>
                    <a:pt x="89808" y="33138"/>
                    <a:pt x="88847" y="36980"/>
                  </a:cubicBezTo>
                  <a:cubicBezTo>
                    <a:pt x="88655" y="37748"/>
                    <a:pt x="88559" y="38420"/>
                    <a:pt x="88367" y="39189"/>
                  </a:cubicBezTo>
                  <a:cubicBezTo>
                    <a:pt x="87790" y="41494"/>
                    <a:pt x="87118" y="43895"/>
                    <a:pt x="86926" y="46297"/>
                  </a:cubicBezTo>
                  <a:cubicBezTo>
                    <a:pt x="86638" y="50811"/>
                    <a:pt x="89135" y="53596"/>
                    <a:pt x="91536" y="56958"/>
                  </a:cubicBezTo>
                  <a:cubicBezTo>
                    <a:pt x="92689" y="58591"/>
                    <a:pt x="94130" y="60800"/>
                    <a:pt x="95090" y="63105"/>
                  </a:cubicBezTo>
                  <a:cubicBezTo>
                    <a:pt x="96339" y="65795"/>
                    <a:pt x="96819" y="68676"/>
                    <a:pt x="95474" y="71270"/>
                  </a:cubicBezTo>
                  <a:cubicBezTo>
                    <a:pt x="94514" y="72999"/>
                    <a:pt x="93361" y="74727"/>
                    <a:pt x="92017" y="76360"/>
                  </a:cubicBezTo>
                  <a:cubicBezTo>
                    <a:pt x="89615" y="79434"/>
                    <a:pt x="86830" y="82027"/>
                    <a:pt x="84044" y="84525"/>
                  </a:cubicBezTo>
                  <a:cubicBezTo>
                    <a:pt x="82604" y="85869"/>
                    <a:pt x="81067" y="86926"/>
                    <a:pt x="79722" y="87694"/>
                  </a:cubicBezTo>
                  <a:cubicBezTo>
                    <a:pt x="76168" y="89615"/>
                    <a:pt x="72711" y="89807"/>
                    <a:pt x="67716" y="88078"/>
                  </a:cubicBezTo>
                  <a:cubicBezTo>
                    <a:pt x="60992" y="85677"/>
                    <a:pt x="54077" y="83564"/>
                    <a:pt x="47065" y="81835"/>
                  </a:cubicBezTo>
                  <a:cubicBezTo>
                    <a:pt x="43895" y="80971"/>
                    <a:pt x="43607" y="80202"/>
                    <a:pt x="42167" y="77225"/>
                  </a:cubicBezTo>
                  <a:cubicBezTo>
                    <a:pt x="41206" y="75208"/>
                    <a:pt x="40149" y="73191"/>
                    <a:pt x="39189" y="71270"/>
                  </a:cubicBezTo>
                  <a:cubicBezTo>
                    <a:pt x="38805" y="70501"/>
                    <a:pt x="38421" y="69925"/>
                    <a:pt x="38132" y="69157"/>
                  </a:cubicBezTo>
                  <a:cubicBezTo>
                    <a:pt x="35347" y="63586"/>
                    <a:pt x="26894" y="63394"/>
                    <a:pt x="21516" y="61857"/>
                  </a:cubicBezTo>
                  <a:cubicBezTo>
                    <a:pt x="20843" y="61665"/>
                    <a:pt x="20171" y="61473"/>
                    <a:pt x="19499" y="61280"/>
                  </a:cubicBezTo>
                  <a:cubicBezTo>
                    <a:pt x="15080" y="59744"/>
                    <a:pt x="10278" y="57919"/>
                    <a:pt x="5667" y="56190"/>
                  </a:cubicBezTo>
                  <a:cubicBezTo>
                    <a:pt x="2594" y="55133"/>
                    <a:pt x="673" y="54269"/>
                    <a:pt x="289" y="50715"/>
                  </a:cubicBezTo>
                  <a:cubicBezTo>
                    <a:pt x="0" y="47545"/>
                    <a:pt x="0" y="44376"/>
                    <a:pt x="0" y="41206"/>
                  </a:cubicBezTo>
                  <a:cubicBezTo>
                    <a:pt x="192" y="36019"/>
                    <a:pt x="481" y="30736"/>
                    <a:pt x="865" y="25646"/>
                  </a:cubicBezTo>
                  <a:cubicBezTo>
                    <a:pt x="1249" y="21804"/>
                    <a:pt x="1633" y="17770"/>
                    <a:pt x="2113" y="13928"/>
                  </a:cubicBezTo>
                  <a:cubicBezTo>
                    <a:pt x="2306" y="11815"/>
                    <a:pt x="2690" y="9413"/>
                    <a:pt x="3074" y="7204"/>
                  </a:cubicBezTo>
                  <a:cubicBezTo>
                    <a:pt x="7492" y="6244"/>
                    <a:pt x="12679" y="6724"/>
                    <a:pt x="17289" y="7012"/>
                  </a:cubicBezTo>
                  <a:cubicBezTo>
                    <a:pt x="17674" y="7012"/>
                    <a:pt x="18058" y="7012"/>
                    <a:pt x="18250" y="7108"/>
                  </a:cubicBezTo>
                  <a:cubicBezTo>
                    <a:pt x="22860" y="7396"/>
                    <a:pt x="27279" y="7973"/>
                    <a:pt x="31889" y="7204"/>
                  </a:cubicBezTo>
                  <a:cubicBezTo>
                    <a:pt x="36788" y="6436"/>
                    <a:pt x="41302" y="4611"/>
                    <a:pt x="46009" y="3170"/>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3"/>
            <p:cNvSpPr/>
            <p:nvPr/>
          </p:nvSpPr>
          <p:spPr>
            <a:xfrm>
              <a:off x="595900" y="4000475"/>
              <a:ext cx="2093925" cy="2000275"/>
            </a:xfrm>
            <a:custGeom>
              <a:avLst/>
              <a:gdLst/>
              <a:ahLst/>
              <a:cxnLst/>
              <a:rect l="l" t="t" r="r" b="b"/>
              <a:pathLst>
                <a:path w="83757" h="80011" fill="none" extrusionOk="0">
                  <a:moveTo>
                    <a:pt x="40054" y="2594"/>
                  </a:moveTo>
                  <a:cubicBezTo>
                    <a:pt x="49370" y="0"/>
                    <a:pt x="57631" y="2882"/>
                    <a:pt x="66371" y="6340"/>
                  </a:cubicBezTo>
                  <a:cubicBezTo>
                    <a:pt x="70886" y="8165"/>
                    <a:pt x="70886" y="11911"/>
                    <a:pt x="73287" y="15753"/>
                  </a:cubicBezTo>
                  <a:cubicBezTo>
                    <a:pt x="74632" y="17770"/>
                    <a:pt x="76649" y="19499"/>
                    <a:pt x="77609" y="21804"/>
                  </a:cubicBezTo>
                  <a:cubicBezTo>
                    <a:pt x="78762" y="24589"/>
                    <a:pt x="77801" y="29296"/>
                    <a:pt x="76937" y="32753"/>
                  </a:cubicBezTo>
                  <a:cubicBezTo>
                    <a:pt x="76841" y="33426"/>
                    <a:pt x="76553" y="34098"/>
                    <a:pt x="76457" y="34674"/>
                  </a:cubicBezTo>
                  <a:cubicBezTo>
                    <a:pt x="75976" y="36691"/>
                    <a:pt x="75400" y="38709"/>
                    <a:pt x="75208" y="40918"/>
                  </a:cubicBezTo>
                  <a:cubicBezTo>
                    <a:pt x="75016" y="44952"/>
                    <a:pt x="77129" y="47353"/>
                    <a:pt x="79242" y="50523"/>
                  </a:cubicBezTo>
                  <a:cubicBezTo>
                    <a:pt x="80203" y="52060"/>
                    <a:pt x="81355" y="53981"/>
                    <a:pt x="82316" y="55998"/>
                  </a:cubicBezTo>
                  <a:cubicBezTo>
                    <a:pt x="83276" y="58399"/>
                    <a:pt x="83756" y="61088"/>
                    <a:pt x="82700" y="63393"/>
                  </a:cubicBezTo>
                  <a:cubicBezTo>
                    <a:pt x="81835" y="65026"/>
                    <a:pt x="80779" y="66467"/>
                    <a:pt x="79722" y="68004"/>
                  </a:cubicBezTo>
                  <a:cubicBezTo>
                    <a:pt x="77609" y="70789"/>
                    <a:pt x="75208" y="73094"/>
                    <a:pt x="72999" y="75496"/>
                  </a:cubicBezTo>
                  <a:cubicBezTo>
                    <a:pt x="71750" y="76552"/>
                    <a:pt x="70309" y="77513"/>
                    <a:pt x="69253" y="78281"/>
                  </a:cubicBezTo>
                  <a:cubicBezTo>
                    <a:pt x="66083" y="79914"/>
                    <a:pt x="63010" y="80010"/>
                    <a:pt x="58783" y="78473"/>
                  </a:cubicBezTo>
                  <a:cubicBezTo>
                    <a:pt x="52924" y="76456"/>
                    <a:pt x="46873" y="74631"/>
                    <a:pt x="40822" y="73094"/>
                  </a:cubicBezTo>
                  <a:cubicBezTo>
                    <a:pt x="38036" y="72326"/>
                    <a:pt x="37748" y="71750"/>
                    <a:pt x="36500" y="69156"/>
                  </a:cubicBezTo>
                  <a:cubicBezTo>
                    <a:pt x="35635" y="67331"/>
                    <a:pt x="34675" y="65603"/>
                    <a:pt x="33810" y="63970"/>
                  </a:cubicBezTo>
                  <a:cubicBezTo>
                    <a:pt x="33426" y="63393"/>
                    <a:pt x="33234" y="62721"/>
                    <a:pt x="32850" y="62145"/>
                  </a:cubicBezTo>
                  <a:cubicBezTo>
                    <a:pt x="30352" y="57246"/>
                    <a:pt x="23149" y="57246"/>
                    <a:pt x="18346" y="55805"/>
                  </a:cubicBezTo>
                  <a:cubicBezTo>
                    <a:pt x="17578" y="55517"/>
                    <a:pt x="17290" y="55517"/>
                    <a:pt x="16521" y="55229"/>
                  </a:cubicBezTo>
                  <a:cubicBezTo>
                    <a:pt x="12775" y="53788"/>
                    <a:pt x="8645" y="51867"/>
                    <a:pt x="4803" y="50427"/>
                  </a:cubicBezTo>
                  <a:cubicBezTo>
                    <a:pt x="2018" y="49274"/>
                    <a:pt x="481" y="48506"/>
                    <a:pt x="193" y="45336"/>
                  </a:cubicBezTo>
                  <a:cubicBezTo>
                    <a:pt x="1" y="42551"/>
                    <a:pt x="1" y="39669"/>
                    <a:pt x="97" y="36788"/>
                  </a:cubicBezTo>
                  <a:cubicBezTo>
                    <a:pt x="193" y="32177"/>
                    <a:pt x="577" y="27567"/>
                    <a:pt x="961" y="22860"/>
                  </a:cubicBezTo>
                  <a:cubicBezTo>
                    <a:pt x="1153" y="19402"/>
                    <a:pt x="1537" y="15945"/>
                    <a:pt x="1922" y="12583"/>
                  </a:cubicBezTo>
                  <a:cubicBezTo>
                    <a:pt x="2114" y="10662"/>
                    <a:pt x="2402" y="8453"/>
                    <a:pt x="2594" y="6532"/>
                  </a:cubicBezTo>
                  <a:cubicBezTo>
                    <a:pt x="6436" y="5763"/>
                    <a:pt x="11046" y="6052"/>
                    <a:pt x="15080" y="6244"/>
                  </a:cubicBezTo>
                  <a:lnTo>
                    <a:pt x="15945" y="6244"/>
                  </a:lnTo>
                  <a:cubicBezTo>
                    <a:pt x="19883" y="6436"/>
                    <a:pt x="23725" y="6916"/>
                    <a:pt x="27663" y="6244"/>
                  </a:cubicBezTo>
                  <a:cubicBezTo>
                    <a:pt x="32081" y="5379"/>
                    <a:pt x="36115" y="3842"/>
                    <a:pt x="40054" y="2594"/>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3"/>
            <p:cNvSpPr/>
            <p:nvPr/>
          </p:nvSpPr>
          <p:spPr>
            <a:xfrm>
              <a:off x="797600" y="4134950"/>
              <a:ext cx="1769750" cy="1748125"/>
            </a:xfrm>
            <a:custGeom>
              <a:avLst/>
              <a:gdLst/>
              <a:ahLst/>
              <a:cxnLst/>
              <a:rect l="l" t="t" r="r" b="b"/>
              <a:pathLst>
                <a:path w="70790" h="69925" fill="none" extrusionOk="0">
                  <a:moveTo>
                    <a:pt x="34099" y="2209"/>
                  </a:moveTo>
                  <a:cubicBezTo>
                    <a:pt x="41879" y="0"/>
                    <a:pt x="48794" y="2401"/>
                    <a:pt x="56190" y="5379"/>
                  </a:cubicBezTo>
                  <a:cubicBezTo>
                    <a:pt x="60032" y="7012"/>
                    <a:pt x="60032" y="10085"/>
                    <a:pt x="62049" y="13351"/>
                  </a:cubicBezTo>
                  <a:cubicBezTo>
                    <a:pt x="63106" y="15176"/>
                    <a:pt x="64931" y="16809"/>
                    <a:pt x="65603" y="18730"/>
                  </a:cubicBezTo>
                  <a:cubicBezTo>
                    <a:pt x="66564" y="21227"/>
                    <a:pt x="65795" y="25261"/>
                    <a:pt x="65123" y="28335"/>
                  </a:cubicBezTo>
                  <a:cubicBezTo>
                    <a:pt x="65027" y="28911"/>
                    <a:pt x="64931" y="29584"/>
                    <a:pt x="64835" y="30064"/>
                  </a:cubicBezTo>
                  <a:cubicBezTo>
                    <a:pt x="64451" y="31793"/>
                    <a:pt x="63970" y="33618"/>
                    <a:pt x="63874" y="35539"/>
                  </a:cubicBezTo>
                  <a:cubicBezTo>
                    <a:pt x="63586" y="38997"/>
                    <a:pt x="65411" y="41302"/>
                    <a:pt x="67044" y="44087"/>
                  </a:cubicBezTo>
                  <a:cubicBezTo>
                    <a:pt x="67908" y="45336"/>
                    <a:pt x="68869" y="47161"/>
                    <a:pt x="69637" y="48890"/>
                  </a:cubicBezTo>
                  <a:cubicBezTo>
                    <a:pt x="70406" y="51003"/>
                    <a:pt x="70790" y="53308"/>
                    <a:pt x="69829" y="55229"/>
                  </a:cubicBezTo>
                  <a:cubicBezTo>
                    <a:pt x="69157" y="56670"/>
                    <a:pt x="68293" y="58014"/>
                    <a:pt x="67332" y="59359"/>
                  </a:cubicBezTo>
                  <a:cubicBezTo>
                    <a:pt x="65507" y="61760"/>
                    <a:pt x="63682" y="63873"/>
                    <a:pt x="61761" y="66083"/>
                  </a:cubicBezTo>
                  <a:cubicBezTo>
                    <a:pt x="60801" y="67043"/>
                    <a:pt x="59552" y="67812"/>
                    <a:pt x="58688" y="68484"/>
                  </a:cubicBezTo>
                  <a:cubicBezTo>
                    <a:pt x="55902" y="69733"/>
                    <a:pt x="53405" y="69925"/>
                    <a:pt x="49659" y="68580"/>
                  </a:cubicBezTo>
                  <a:cubicBezTo>
                    <a:pt x="44664" y="66755"/>
                    <a:pt x="39477" y="65218"/>
                    <a:pt x="34291" y="63873"/>
                  </a:cubicBezTo>
                  <a:cubicBezTo>
                    <a:pt x="31889" y="63297"/>
                    <a:pt x="31697" y="62721"/>
                    <a:pt x="30545" y="60608"/>
                  </a:cubicBezTo>
                  <a:cubicBezTo>
                    <a:pt x="29872" y="59167"/>
                    <a:pt x="29008" y="57726"/>
                    <a:pt x="28336" y="56189"/>
                  </a:cubicBezTo>
                  <a:cubicBezTo>
                    <a:pt x="28047" y="55709"/>
                    <a:pt x="27855" y="55229"/>
                    <a:pt x="27471" y="54653"/>
                  </a:cubicBezTo>
                  <a:cubicBezTo>
                    <a:pt x="25262" y="50523"/>
                    <a:pt x="19019" y="50426"/>
                    <a:pt x="15081" y="49274"/>
                  </a:cubicBezTo>
                  <a:cubicBezTo>
                    <a:pt x="14504" y="48986"/>
                    <a:pt x="14120" y="48986"/>
                    <a:pt x="13544" y="48602"/>
                  </a:cubicBezTo>
                  <a:cubicBezTo>
                    <a:pt x="10566" y="47353"/>
                    <a:pt x="7012" y="45432"/>
                    <a:pt x="3843" y="43991"/>
                  </a:cubicBezTo>
                  <a:cubicBezTo>
                    <a:pt x="1538" y="42935"/>
                    <a:pt x="193" y="42166"/>
                    <a:pt x="97" y="39381"/>
                  </a:cubicBezTo>
                  <a:cubicBezTo>
                    <a:pt x="1" y="36883"/>
                    <a:pt x="1" y="34482"/>
                    <a:pt x="97" y="31985"/>
                  </a:cubicBezTo>
                  <a:cubicBezTo>
                    <a:pt x="193" y="27855"/>
                    <a:pt x="577" y="23917"/>
                    <a:pt x="961" y="19786"/>
                  </a:cubicBezTo>
                  <a:cubicBezTo>
                    <a:pt x="1153" y="16809"/>
                    <a:pt x="1442" y="13831"/>
                    <a:pt x="1730" y="10662"/>
                  </a:cubicBezTo>
                  <a:cubicBezTo>
                    <a:pt x="2018" y="9029"/>
                    <a:pt x="2114" y="7108"/>
                    <a:pt x="2402" y="5379"/>
                  </a:cubicBezTo>
                  <a:cubicBezTo>
                    <a:pt x="5572" y="4611"/>
                    <a:pt x="9414" y="4899"/>
                    <a:pt x="12968" y="5091"/>
                  </a:cubicBezTo>
                  <a:lnTo>
                    <a:pt x="13640" y="5091"/>
                  </a:lnTo>
                  <a:cubicBezTo>
                    <a:pt x="17002" y="5187"/>
                    <a:pt x="20267" y="5571"/>
                    <a:pt x="23725" y="4899"/>
                  </a:cubicBezTo>
                  <a:cubicBezTo>
                    <a:pt x="27183" y="4611"/>
                    <a:pt x="30545" y="3266"/>
                    <a:pt x="34099" y="2209"/>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3"/>
            <p:cNvSpPr/>
            <p:nvPr/>
          </p:nvSpPr>
          <p:spPr>
            <a:xfrm>
              <a:off x="989700" y="4276625"/>
              <a:ext cx="1455200" cy="1498400"/>
            </a:xfrm>
            <a:custGeom>
              <a:avLst/>
              <a:gdLst/>
              <a:ahLst/>
              <a:cxnLst/>
              <a:rect l="l" t="t" r="r" b="b"/>
              <a:pathLst>
                <a:path w="58208" h="59936" fill="none" extrusionOk="0">
                  <a:moveTo>
                    <a:pt x="28432" y="1537"/>
                  </a:moveTo>
                  <a:cubicBezTo>
                    <a:pt x="34675" y="0"/>
                    <a:pt x="40342" y="1921"/>
                    <a:pt x="46201" y="4418"/>
                  </a:cubicBezTo>
                  <a:cubicBezTo>
                    <a:pt x="49275" y="5763"/>
                    <a:pt x="49467" y="8260"/>
                    <a:pt x="50908" y="10950"/>
                  </a:cubicBezTo>
                  <a:cubicBezTo>
                    <a:pt x="51868" y="12487"/>
                    <a:pt x="53117" y="13927"/>
                    <a:pt x="53789" y="15752"/>
                  </a:cubicBezTo>
                  <a:cubicBezTo>
                    <a:pt x="54557" y="17865"/>
                    <a:pt x="53981" y="21323"/>
                    <a:pt x="53501" y="24013"/>
                  </a:cubicBezTo>
                  <a:cubicBezTo>
                    <a:pt x="53405" y="24493"/>
                    <a:pt x="53309" y="24973"/>
                    <a:pt x="53309" y="25453"/>
                  </a:cubicBezTo>
                  <a:cubicBezTo>
                    <a:pt x="53021" y="26990"/>
                    <a:pt x="52540" y="28527"/>
                    <a:pt x="52540" y="30256"/>
                  </a:cubicBezTo>
                  <a:cubicBezTo>
                    <a:pt x="52444" y="33233"/>
                    <a:pt x="53885" y="35251"/>
                    <a:pt x="55230" y="37652"/>
                  </a:cubicBezTo>
                  <a:cubicBezTo>
                    <a:pt x="55902" y="38900"/>
                    <a:pt x="56671" y="40341"/>
                    <a:pt x="57247" y="41878"/>
                  </a:cubicBezTo>
                  <a:cubicBezTo>
                    <a:pt x="57919" y="43799"/>
                    <a:pt x="58207" y="45720"/>
                    <a:pt x="57439" y="47449"/>
                  </a:cubicBezTo>
                  <a:cubicBezTo>
                    <a:pt x="56863" y="48698"/>
                    <a:pt x="56190" y="49850"/>
                    <a:pt x="55422" y="51003"/>
                  </a:cubicBezTo>
                  <a:cubicBezTo>
                    <a:pt x="53981" y="53212"/>
                    <a:pt x="52540" y="54941"/>
                    <a:pt x="51100" y="56862"/>
                  </a:cubicBezTo>
                  <a:cubicBezTo>
                    <a:pt x="50235" y="57630"/>
                    <a:pt x="49179" y="58495"/>
                    <a:pt x="48506" y="58783"/>
                  </a:cubicBezTo>
                  <a:cubicBezTo>
                    <a:pt x="46201" y="59935"/>
                    <a:pt x="43992" y="59935"/>
                    <a:pt x="41014" y="58975"/>
                  </a:cubicBezTo>
                  <a:cubicBezTo>
                    <a:pt x="36788" y="57534"/>
                    <a:pt x="32466" y="56189"/>
                    <a:pt x="28144" y="55133"/>
                  </a:cubicBezTo>
                  <a:cubicBezTo>
                    <a:pt x="26223" y="54653"/>
                    <a:pt x="26030" y="54172"/>
                    <a:pt x="25070" y="52443"/>
                  </a:cubicBezTo>
                  <a:cubicBezTo>
                    <a:pt x="24302" y="51291"/>
                    <a:pt x="23725" y="50042"/>
                    <a:pt x="23053" y="48890"/>
                  </a:cubicBezTo>
                  <a:cubicBezTo>
                    <a:pt x="22765" y="48505"/>
                    <a:pt x="22573" y="48025"/>
                    <a:pt x="22284" y="47641"/>
                  </a:cubicBezTo>
                  <a:cubicBezTo>
                    <a:pt x="20363" y="44279"/>
                    <a:pt x="15369" y="44183"/>
                    <a:pt x="12007" y="43127"/>
                  </a:cubicBezTo>
                  <a:cubicBezTo>
                    <a:pt x="11335" y="42838"/>
                    <a:pt x="11239" y="42935"/>
                    <a:pt x="10662" y="42550"/>
                  </a:cubicBezTo>
                  <a:cubicBezTo>
                    <a:pt x="8453" y="41398"/>
                    <a:pt x="5476" y="39477"/>
                    <a:pt x="2978" y="38132"/>
                  </a:cubicBezTo>
                  <a:cubicBezTo>
                    <a:pt x="1153" y="37172"/>
                    <a:pt x="193" y="36499"/>
                    <a:pt x="97" y="34098"/>
                  </a:cubicBezTo>
                  <a:cubicBezTo>
                    <a:pt x="1" y="31889"/>
                    <a:pt x="97" y="29776"/>
                    <a:pt x="97" y="27566"/>
                  </a:cubicBezTo>
                  <a:cubicBezTo>
                    <a:pt x="193" y="24109"/>
                    <a:pt x="577" y="20651"/>
                    <a:pt x="769" y="17193"/>
                  </a:cubicBezTo>
                  <a:cubicBezTo>
                    <a:pt x="1057" y="14504"/>
                    <a:pt x="1153" y="12006"/>
                    <a:pt x="1538" y="9317"/>
                  </a:cubicBezTo>
                  <a:cubicBezTo>
                    <a:pt x="1634" y="7876"/>
                    <a:pt x="1730" y="6243"/>
                    <a:pt x="2018" y="4803"/>
                  </a:cubicBezTo>
                  <a:cubicBezTo>
                    <a:pt x="4611" y="4034"/>
                    <a:pt x="7877" y="4130"/>
                    <a:pt x="10662" y="4322"/>
                  </a:cubicBezTo>
                  <a:lnTo>
                    <a:pt x="11239" y="4322"/>
                  </a:lnTo>
                  <a:cubicBezTo>
                    <a:pt x="14024" y="4322"/>
                    <a:pt x="16810" y="4514"/>
                    <a:pt x="19499" y="4034"/>
                  </a:cubicBezTo>
                  <a:cubicBezTo>
                    <a:pt x="22765" y="3458"/>
                    <a:pt x="25550" y="2401"/>
                    <a:pt x="28432" y="1537"/>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3"/>
            <p:cNvSpPr/>
            <p:nvPr/>
          </p:nvSpPr>
          <p:spPr>
            <a:xfrm>
              <a:off x="1189000" y="4411075"/>
              <a:ext cx="1138225" cy="1246275"/>
            </a:xfrm>
            <a:custGeom>
              <a:avLst/>
              <a:gdLst/>
              <a:ahLst/>
              <a:cxnLst/>
              <a:rect l="l" t="t" r="r" b="b"/>
              <a:pathLst>
                <a:path w="45529" h="49851" fill="none" extrusionOk="0">
                  <a:moveTo>
                    <a:pt x="22477" y="1057"/>
                  </a:moveTo>
                  <a:cubicBezTo>
                    <a:pt x="27279" y="1"/>
                    <a:pt x="31602" y="1538"/>
                    <a:pt x="36020" y="3459"/>
                  </a:cubicBezTo>
                  <a:cubicBezTo>
                    <a:pt x="38421" y="4611"/>
                    <a:pt x="38613" y="6340"/>
                    <a:pt x="39670" y="8357"/>
                  </a:cubicBezTo>
                  <a:cubicBezTo>
                    <a:pt x="40342" y="9702"/>
                    <a:pt x="41495" y="11047"/>
                    <a:pt x="41975" y="12487"/>
                  </a:cubicBezTo>
                  <a:cubicBezTo>
                    <a:pt x="42551" y="14408"/>
                    <a:pt x="42167" y="17194"/>
                    <a:pt x="41975" y="19499"/>
                  </a:cubicBezTo>
                  <a:cubicBezTo>
                    <a:pt x="41975" y="19979"/>
                    <a:pt x="41783" y="20267"/>
                    <a:pt x="41783" y="20652"/>
                  </a:cubicBezTo>
                  <a:cubicBezTo>
                    <a:pt x="41591" y="21996"/>
                    <a:pt x="41303" y="23341"/>
                    <a:pt x="41303" y="24590"/>
                  </a:cubicBezTo>
                  <a:cubicBezTo>
                    <a:pt x="41207" y="27183"/>
                    <a:pt x="42263" y="28816"/>
                    <a:pt x="43224" y="30833"/>
                  </a:cubicBezTo>
                  <a:cubicBezTo>
                    <a:pt x="43704" y="31986"/>
                    <a:pt x="44376" y="33138"/>
                    <a:pt x="44857" y="34483"/>
                  </a:cubicBezTo>
                  <a:cubicBezTo>
                    <a:pt x="45337" y="36020"/>
                    <a:pt x="45529" y="37749"/>
                    <a:pt x="44953" y="39189"/>
                  </a:cubicBezTo>
                  <a:cubicBezTo>
                    <a:pt x="44472" y="40246"/>
                    <a:pt x="43992" y="41206"/>
                    <a:pt x="43416" y="42263"/>
                  </a:cubicBezTo>
                  <a:cubicBezTo>
                    <a:pt x="42263" y="44184"/>
                    <a:pt x="41207" y="45721"/>
                    <a:pt x="40246" y="47450"/>
                  </a:cubicBezTo>
                  <a:cubicBezTo>
                    <a:pt x="39670" y="48026"/>
                    <a:pt x="38709" y="48602"/>
                    <a:pt x="38229" y="48986"/>
                  </a:cubicBezTo>
                  <a:cubicBezTo>
                    <a:pt x="36404" y="49851"/>
                    <a:pt x="34579" y="49851"/>
                    <a:pt x="32370" y="48986"/>
                  </a:cubicBezTo>
                  <a:cubicBezTo>
                    <a:pt x="29008" y="47930"/>
                    <a:pt x="25646" y="46873"/>
                    <a:pt x="22093" y="45913"/>
                  </a:cubicBezTo>
                  <a:cubicBezTo>
                    <a:pt x="20556" y="45529"/>
                    <a:pt x="20364" y="45144"/>
                    <a:pt x="19595" y="43800"/>
                  </a:cubicBezTo>
                  <a:cubicBezTo>
                    <a:pt x="19019" y="42839"/>
                    <a:pt x="18539" y="42071"/>
                    <a:pt x="17962" y="41110"/>
                  </a:cubicBezTo>
                  <a:cubicBezTo>
                    <a:pt x="17674" y="40726"/>
                    <a:pt x="17578" y="40438"/>
                    <a:pt x="17290" y="40150"/>
                  </a:cubicBezTo>
                  <a:cubicBezTo>
                    <a:pt x="15753" y="37557"/>
                    <a:pt x="11815" y="37364"/>
                    <a:pt x="9030" y="36500"/>
                  </a:cubicBezTo>
                  <a:cubicBezTo>
                    <a:pt x="8453" y="36404"/>
                    <a:pt x="8549" y="36404"/>
                    <a:pt x="7973" y="36020"/>
                  </a:cubicBezTo>
                  <a:cubicBezTo>
                    <a:pt x="6532" y="35059"/>
                    <a:pt x="4131" y="32946"/>
                    <a:pt x="2306" y="31697"/>
                  </a:cubicBezTo>
                  <a:cubicBezTo>
                    <a:pt x="961" y="30833"/>
                    <a:pt x="289" y="30065"/>
                    <a:pt x="193" y="28240"/>
                  </a:cubicBezTo>
                  <a:cubicBezTo>
                    <a:pt x="1" y="26415"/>
                    <a:pt x="193" y="24590"/>
                    <a:pt x="289" y="22861"/>
                  </a:cubicBezTo>
                  <a:cubicBezTo>
                    <a:pt x="385" y="19979"/>
                    <a:pt x="769" y="17098"/>
                    <a:pt x="961" y="14216"/>
                  </a:cubicBezTo>
                  <a:cubicBezTo>
                    <a:pt x="1250" y="12007"/>
                    <a:pt x="1346" y="9894"/>
                    <a:pt x="1442" y="7685"/>
                  </a:cubicBezTo>
                  <a:cubicBezTo>
                    <a:pt x="1634" y="6532"/>
                    <a:pt x="1634" y="5092"/>
                    <a:pt x="1826" y="3939"/>
                  </a:cubicBezTo>
                  <a:cubicBezTo>
                    <a:pt x="3843" y="3267"/>
                    <a:pt x="6340" y="3363"/>
                    <a:pt x="8646" y="3363"/>
                  </a:cubicBezTo>
                  <a:lnTo>
                    <a:pt x="9126" y="3363"/>
                  </a:lnTo>
                  <a:cubicBezTo>
                    <a:pt x="11335" y="3363"/>
                    <a:pt x="13448" y="3459"/>
                    <a:pt x="15753" y="2978"/>
                  </a:cubicBezTo>
                  <a:cubicBezTo>
                    <a:pt x="17962" y="2690"/>
                    <a:pt x="20172" y="1826"/>
                    <a:pt x="22477" y="1057"/>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3"/>
            <p:cNvSpPr/>
            <p:nvPr/>
          </p:nvSpPr>
          <p:spPr>
            <a:xfrm>
              <a:off x="1383525" y="4550350"/>
              <a:ext cx="816450" cy="996550"/>
            </a:xfrm>
            <a:custGeom>
              <a:avLst/>
              <a:gdLst/>
              <a:ahLst/>
              <a:cxnLst/>
              <a:rect l="l" t="t" r="r" b="b"/>
              <a:pathLst>
                <a:path w="32658" h="39862" fill="none" extrusionOk="0">
                  <a:moveTo>
                    <a:pt x="16713" y="577"/>
                  </a:moveTo>
                  <a:cubicBezTo>
                    <a:pt x="19979" y="1"/>
                    <a:pt x="22956" y="1153"/>
                    <a:pt x="26126" y="2594"/>
                  </a:cubicBezTo>
                  <a:cubicBezTo>
                    <a:pt x="27663" y="3363"/>
                    <a:pt x="27951" y="4611"/>
                    <a:pt x="28527" y="6052"/>
                  </a:cubicBezTo>
                  <a:cubicBezTo>
                    <a:pt x="29007" y="7205"/>
                    <a:pt x="29680" y="8261"/>
                    <a:pt x="30064" y="9414"/>
                  </a:cubicBezTo>
                  <a:cubicBezTo>
                    <a:pt x="30544" y="11047"/>
                    <a:pt x="30448" y="13256"/>
                    <a:pt x="30352" y="15081"/>
                  </a:cubicBezTo>
                  <a:cubicBezTo>
                    <a:pt x="30352" y="15465"/>
                    <a:pt x="30352" y="15849"/>
                    <a:pt x="30160" y="16041"/>
                  </a:cubicBezTo>
                  <a:cubicBezTo>
                    <a:pt x="30064" y="17098"/>
                    <a:pt x="29968" y="18250"/>
                    <a:pt x="29968" y="19307"/>
                  </a:cubicBezTo>
                  <a:cubicBezTo>
                    <a:pt x="29968" y="21324"/>
                    <a:pt x="30640" y="22765"/>
                    <a:pt x="31216" y="24494"/>
                  </a:cubicBezTo>
                  <a:cubicBezTo>
                    <a:pt x="31601" y="25262"/>
                    <a:pt x="31985" y="26415"/>
                    <a:pt x="32177" y="27471"/>
                  </a:cubicBezTo>
                  <a:cubicBezTo>
                    <a:pt x="32561" y="28816"/>
                    <a:pt x="32657" y="30065"/>
                    <a:pt x="32369" y="31313"/>
                  </a:cubicBezTo>
                  <a:cubicBezTo>
                    <a:pt x="32081" y="32178"/>
                    <a:pt x="31697" y="32946"/>
                    <a:pt x="31409" y="33810"/>
                  </a:cubicBezTo>
                  <a:cubicBezTo>
                    <a:pt x="30640" y="35539"/>
                    <a:pt x="30064" y="36692"/>
                    <a:pt x="29295" y="38133"/>
                  </a:cubicBezTo>
                  <a:cubicBezTo>
                    <a:pt x="29007" y="38517"/>
                    <a:pt x="28143" y="39093"/>
                    <a:pt x="27759" y="39381"/>
                  </a:cubicBezTo>
                  <a:cubicBezTo>
                    <a:pt x="26414" y="39862"/>
                    <a:pt x="25165" y="39862"/>
                    <a:pt x="23340" y="39189"/>
                  </a:cubicBezTo>
                  <a:cubicBezTo>
                    <a:pt x="20843" y="38421"/>
                    <a:pt x="18250" y="37652"/>
                    <a:pt x="15752" y="36980"/>
                  </a:cubicBezTo>
                  <a:cubicBezTo>
                    <a:pt x="14696" y="36692"/>
                    <a:pt x="14408" y="36308"/>
                    <a:pt x="13831" y="35539"/>
                  </a:cubicBezTo>
                  <a:cubicBezTo>
                    <a:pt x="13351" y="34867"/>
                    <a:pt x="12871" y="34195"/>
                    <a:pt x="12487" y="33618"/>
                  </a:cubicBezTo>
                  <a:cubicBezTo>
                    <a:pt x="12391" y="33330"/>
                    <a:pt x="12198" y="33138"/>
                    <a:pt x="12006" y="32946"/>
                  </a:cubicBezTo>
                  <a:cubicBezTo>
                    <a:pt x="10758" y="31217"/>
                    <a:pt x="7972" y="30929"/>
                    <a:pt x="5955" y="30353"/>
                  </a:cubicBezTo>
                  <a:cubicBezTo>
                    <a:pt x="5475" y="30257"/>
                    <a:pt x="5571" y="30353"/>
                    <a:pt x="5091" y="29968"/>
                  </a:cubicBezTo>
                  <a:cubicBezTo>
                    <a:pt x="4322" y="29104"/>
                    <a:pt x="2689" y="26991"/>
                    <a:pt x="1345" y="25934"/>
                  </a:cubicBezTo>
                  <a:cubicBezTo>
                    <a:pt x="480" y="25070"/>
                    <a:pt x="0" y="24302"/>
                    <a:pt x="0" y="22861"/>
                  </a:cubicBezTo>
                  <a:cubicBezTo>
                    <a:pt x="0" y="21420"/>
                    <a:pt x="192" y="19979"/>
                    <a:pt x="192" y="18539"/>
                  </a:cubicBezTo>
                  <a:cubicBezTo>
                    <a:pt x="288" y="16137"/>
                    <a:pt x="672" y="13928"/>
                    <a:pt x="865" y="11623"/>
                  </a:cubicBezTo>
                  <a:cubicBezTo>
                    <a:pt x="961" y="9798"/>
                    <a:pt x="1153" y="8165"/>
                    <a:pt x="1249" y="6340"/>
                  </a:cubicBezTo>
                  <a:cubicBezTo>
                    <a:pt x="1345" y="5380"/>
                    <a:pt x="1249" y="4131"/>
                    <a:pt x="1441" y="3363"/>
                  </a:cubicBezTo>
                  <a:cubicBezTo>
                    <a:pt x="2882" y="2690"/>
                    <a:pt x="4803" y="2690"/>
                    <a:pt x="6435" y="2594"/>
                  </a:cubicBezTo>
                  <a:lnTo>
                    <a:pt x="6724" y="2594"/>
                  </a:lnTo>
                  <a:cubicBezTo>
                    <a:pt x="8356" y="2498"/>
                    <a:pt x="9893" y="2498"/>
                    <a:pt x="11526" y="2114"/>
                  </a:cubicBezTo>
                  <a:cubicBezTo>
                    <a:pt x="13351" y="1634"/>
                    <a:pt x="15080" y="961"/>
                    <a:pt x="16713" y="577"/>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3"/>
            <p:cNvSpPr/>
            <p:nvPr/>
          </p:nvSpPr>
          <p:spPr>
            <a:xfrm>
              <a:off x="1570800" y="4684825"/>
              <a:ext cx="504300" cy="756425"/>
            </a:xfrm>
            <a:custGeom>
              <a:avLst/>
              <a:gdLst/>
              <a:ahLst/>
              <a:cxnLst/>
              <a:rect l="l" t="t" r="r" b="b"/>
              <a:pathLst>
                <a:path w="20172" h="30257" fill="none" extrusionOk="0">
                  <a:moveTo>
                    <a:pt x="11335" y="97"/>
                  </a:moveTo>
                  <a:cubicBezTo>
                    <a:pt x="13064" y="1"/>
                    <a:pt x="14793" y="865"/>
                    <a:pt x="16330" y="1826"/>
                  </a:cubicBezTo>
                  <a:cubicBezTo>
                    <a:pt x="17194" y="2306"/>
                    <a:pt x="17290" y="2978"/>
                    <a:pt x="17674" y="3843"/>
                  </a:cubicBezTo>
                  <a:cubicBezTo>
                    <a:pt x="18058" y="4611"/>
                    <a:pt x="18251" y="5668"/>
                    <a:pt x="18539" y="6628"/>
                  </a:cubicBezTo>
                  <a:cubicBezTo>
                    <a:pt x="18827" y="7877"/>
                    <a:pt x="18827" y="9510"/>
                    <a:pt x="18827" y="10950"/>
                  </a:cubicBezTo>
                  <a:lnTo>
                    <a:pt x="18827" y="11623"/>
                  </a:lnTo>
                  <a:lnTo>
                    <a:pt x="18827" y="14120"/>
                  </a:lnTo>
                  <a:cubicBezTo>
                    <a:pt x="18827" y="15561"/>
                    <a:pt x="19211" y="16905"/>
                    <a:pt x="19499" y="18250"/>
                  </a:cubicBezTo>
                  <a:cubicBezTo>
                    <a:pt x="19595" y="18923"/>
                    <a:pt x="19787" y="19787"/>
                    <a:pt x="19979" y="20651"/>
                  </a:cubicBezTo>
                  <a:cubicBezTo>
                    <a:pt x="20076" y="21612"/>
                    <a:pt x="20172" y="22668"/>
                    <a:pt x="19979" y="23533"/>
                  </a:cubicBezTo>
                  <a:cubicBezTo>
                    <a:pt x="19787" y="24205"/>
                    <a:pt x="19595" y="24974"/>
                    <a:pt x="19499" y="25550"/>
                  </a:cubicBezTo>
                  <a:cubicBezTo>
                    <a:pt x="19115" y="26895"/>
                    <a:pt x="18827" y="27855"/>
                    <a:pt x="18635" y="29200"/>
                  </a:cubicBezTo>
                  <a:cubicBezTo>
                    <a:pt x="18539" y="29392"/>
                    <a:pt x="17770" y="29872"/>
                    <a:pt x="17674" y="29968"/>
                  </a:cubicBezTo>
                  <a:cubicBezTo>
                    <a:pt x="16810" y="30256"/>
                    <a:pt x="15849" y="30064"/>
                    <a:pt x="14793" y="29776"/>
                  </a:cubicBezTo>
                  <a:lnTo>
                    <a:pt x="9702" y="28335"/>
                  </a:lnTo>
                  <a:cubicBezTo>
                    <a:pt x="9030" y="28047"/>
                    <a:pt x="8742" y="27951"/>
                    <a:pt x="8453" y="27471"/>
                  </a:cubicBezTo>
                  <a:lnTo>
                    <a:pt x="7301" y="26414"/>
                  </a:lnTo>
                  <a:lnTo>
                    <a:pt x="7013" y="26030"/>
                  </a:lnTo>
                  <a:cubicBezTo>
                    <a:pt x="6052" y="24974"/>
                    <a:pt x="4227" y="24686"/>
                    <a:pt x="2882" y="24397"/>
                  </a:cubicBezTo>
                  <a:cubicBezTo>
                    <a:pt x="2402" y="24205"/>
                    <a:pt x="2786" y="24493"/>
                    <a:pt x="2306" y="24013"/>
                  </a:cubicBezTo>
                  <a:cubicBezTo>
                    <a:pt x="2306" y="23245"/>
                    <a:pt x="1250" y="20940"/>
                    <a:pt x="577" y="19979"/>
                  </a:cubicBezTo>
                  <a:cubicBezTo>
                    <a:pt x="289" y="19307"/>
                    <a:pt x="1" y="18538"/>
                    <a:pt x="97" y="17482"/>
                  </a:cubicBezTo>
                  <a:cubicBezTo>
                    <a:pt x="97" y="16425"/>
                    <a:pt x="289" y="15177"/>
                    <a:pt x="385" y="14120"/>
                  </a:cubicBezTo>
                  <a:cubicBezTo>
                    <a:pt x="481" y="12295"/>
                    <a:pt x="865" y="10662"/>
                    <a:pt x="1058" y="8837"/>
                  </a:cubicBezTo>
                  <a:cubicBezTo>
                    <a:pt x="1250" y="7493"/>
                    <a:pt x="1250" y="6244"/>
                    <a:pt x="1346" y="4899"/>
                  </a:cubicBezTo>
                  <a:cubicBezTo>
                    <a:pt x="1346" y="4323"/>
                    <a:pt x="1346" y="3170"/>
                    <a:pt x="1442" y="2594"/>
                  </a:cubicBezTo>
                  <a:cubicBezTo>
                    <a:pt x="2306" y="2018"/>
                    <a:pt x="3459" y="2018"/>
                    <a:pt x="4611" y="1922"/>
                  </a:cubicBezTo>
                  <a:lnTo>
                    <a:pt x="4804" y="1922"/>
                  </a:lnTo>
                  <a:cubicBezTo>
                    <a:pt x="5764" y="1730"/>
                    <a:pt x="6821" y="1633"/>
                    <a:pt x="7781" y="1441"/>
                  </a:cubicBezTo>
                  <a:cubicBezTo>
                    <a:pt x="9030" y="865"/>
                    <a:pt x="10086" y="385"/>
                    <a:pt x="11335" y="97"/>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3"/>
            <p:cNvSpPr/>
            <p:nvPr/>
          </p:nvSpPr>
          <p:spPr>
            <a:xfrm>
              <a:off x="1758100" y="4816900"/>
              <a:ext cx="206550" cy="509075"/>
            </a:xfrm>
            <a:custGeom>
              <a:avLst/>
              <a:gdLst/>
              <a:ahLst/>
              <a:cxnLst/>
              <a:rect l="l" t="t" r="r" b="b"/>
              <a:pathLst>
                <a:path w="8262" h="20363" fill="none" extrusionOk="0">
                  <a:moveTo>
                    <a:pt x="7781" y="20363"/>
                  </a:moveTo>
                  <a:cubicBezTo>
                    <a:pt x="6052" y="19979"/>
                    <a:pt x="4131" y="19403"/>
                    <a:pt x="2498" y="18826"/>
                  </a:cubicBezTo>
                  <a:cubicBezTo>
                    <a:pt x="1730" y="18538"/>
                    <a:pt x="1057" y="18250"/>
                    <a:pt x="289" y="17962"/>
                  </a:cubicBezTo>
                  <a:cubicBezTo>
                    <a:pt x="1" y="17866"/>
                    <a:pt x="289" y="18058"/>
                    <a:pt x="1" y="17578"/>
                  </a:cubicBezTo>
                  <a:cubicBezTo>
                    <a:pt x="769" y="17001"/>
                    <a:pt x="193" y="14696"/>
                    <a:pt x="289" y="13928"/>
                  </a:cubicBezTo>
                  <a:cubicBezTo>
                    <a:pt x="577" y="12487"/>
                    <a:pt x="769" y="11046"/>
                    <a:pt x="961" y="9605"/>
                  </a:cubicBezTo>
                  <a:cubicBezTo>
                    <a:pt x="1057" y="8357"/>
                    <a:pt x="1442" y="7300"/>
                    <a:pt x="1538" y="6052"/>
                  </a:cubicBezTo>
                  <a:cubicBezTo>
                    <a:pt x="1634" y="5283"/>
                    <a:pt x="1538" y="4323"/>
                    <a:pt x="1538" y="3458"/>
                  </a:cubicBezTo>
                  <a:cubicBezTo>
                    <a:pt x="1538" y="3074"/>
                    <a:pt x="1442" y="2306"/>
                    <a:pt x="1538" y="1921"/>
                  </a:cubicBezTo>
                  <a:cubicBezTo>
                    <a:pt x="1634" y="1441"/>
                    <a:pt x="2402" y="1249"/>
                    <a:pt x="2690" y="1057"/>
                  </a:cubicBezTo>
                  <a:cubicBezTo>
                    <a:pt x="3555" y="577"/>
                    <a:pt x="4611" y="96"/>
                    <a:pt x="5572" y="0"/>
                  </a:cubicBezTo>
                  <a:cubicBezTo>
                    <a:pt x="5956" y="577"/>
                    <a:pt x="6532" y="1057"/>
                    <a:pt x="6532" y="1729"/>
                  </a:cubicBezTo>
                  <a:cubicBezTo>
                    <a:pt x="6532" y="3458"/>
                    <a:pt x="7013" y="5187"/>
                    <a:pt x="7397" y="6820"/>
                  </a:cubicBezTo>
                  <a:cubicBezTo>
                    <a:pt x="7877" y="9125"/>
                    <a:pt x="7685" y="11526"/>
                    <a:pt x="7685" y="13736"/>
                  </a:cubicBezTo>
                  <a:lnTo>
                    <a:pt x="7685" y="17385"/>
                  </a:lnTo>
                  <a:cubicBezTo>
                    <a:pt x="7685" y="18442"/>
                    <a:pt x="7877" y="19210"/>
                    <a:pt x="7973" y="20171"/>
                  </a:cubicBezTo>
                  <a:cubicBezTo>
                    <a:pt x="8261" y="20075"/>
                    <a:pt x="7685" y="20363"/>
                    <a:pt x="7781" y="20363"/>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2" name="Google Shape;432;p23"/>
          <p:cNvSpPr txBox="1">
            <a:spLocks noGrp="1"/>
          </p:cNvSpPr>
          <p:nvPr>
            <p:ph type="subTitle" idx="1"/>
          </p:nvPr>
        </p:nvSpPr>
        <p:spPr>
          <a:xfrm>
            <a:off x="5534025" y="1979600"/>
            <a:ext cx="2889900" cy="12144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2"/>
              </a:buClr>
              <a:buSzPts val="1600"/>
              <a:buNone/>
              <a:defRPr sz="1600">
                <a:solidFill>
                  <a:schemeClr val="accent2"/>
                </a:solidFill>
              </a:defRPr>
            </a:lvl1pPr>
            <a:lvl2pPr lvl="1" algn="r" rtl="0">
              <a:spcBef>
                <a:spcPts val="160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p:cSld name="CUSTOM_1">
    <p:bg>
      <p:bgPr>
        <a:solidFill>
          <a:srgbClr val="664796"/>
        </a:solidFill>
        <a:effectLst/>
      </p:bgPr>
    </p:bg>
    <p:spTree>
      <p:nvGrpSpPr>
        <p:cNvPr id="1" name="Shape 433"/>
        <p:cNvGrpSpPr/>
        <p:nvPr/>
      </p:nvGrpSpPr>
      <p:grpSpPr>
        <a:xfrm>
          <a:off x="0" y="0"/>
          <a:ext cx="0" cy="0"/>
          <a:chOff x="0" y="0"/>
          <a:chExt cx="0" cy="0"/>
        </a:xfrm>
      </p:grpSpPr>
      <p:sp>
        <p:nvSpPr>
          <p:cNvPr id="434" name="Google Shape;434;p24"/>
          <p:cNvSpPr txBox="1">
            <a:spLocks noGrp="1"/>
          </p:cNvSpPr>
          <p:nvPr>
            <p:ph type="title"/>
          </p:nvPr>
        </p:nvSpPr>
        <p:spPr>
          <a:xfrm>
            <a:off x="720000" y="54000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3600"/>
              <a:buFont typeface="Fjalla One"/>
              <a:buNone/>
              <a:defRPr sz="3600">
                <a:solidFill>
                  <a:schemeClr val="dk2"/>
                </a:solidFill>
                <a:latin typeface="Fjalla One"/>
                <a:ea typeface="Fjalla One"/>
                <a:cs typeface="Fjalla One"/>
                <a:sym typeface="Fjalla One"/>
              </a:defRPr>
            </a:lvl1pPr>
            <a:lvl2pPr lvl="1">
              <a:spcBef>
                <a:spcPts val="0"/>
              </a:spcBef>
              <a:spcAft>
                <a:spcPts val="0"/>
              </a:spcAft>
              <a:buSzPts val="2800"/>
              <a:buNone/>
              <a:defRPr>
                <a:latin typeface="Faustina"/>
                <a:ea typeface="Faustina"/>
                <a:cs typeface="Faustina"/>
                <a:sym typeface="Faustina"/>
              </a:defRPr>
            </a:lvl2pPr>
            <a:lvl3pPr lvl="2">
              <a:spcBef>
                <a:spcPts val="0"/>
              </a:spcBef>
              <a:spcAft>
                <a:spcPts val="0"/>
              </a:spcAft>
              <a:buSzPts val="2800"/>
              <a:buNone/>
              <a:defRPr>
                <a:latin typeface="Faustina"/>
                <a:ea typeface="Faustina"/>
                <a:cs typeface="Faustina"/>
                <a:sym typeface="Faustina"/>
              </a:defRPr>
            </a:lvl3pPr>
            <a:lvl4pPr lvl="3">
              <a:spcBef>
                <a:spcPts val="0"/>
              </a:spcBef>
              <a:spcAft>
                <a:spcPts val="0"/>
              </a:spcAft>
              <a:buSzPts val="2800"/>
              <a:buNone/>
              <a:defRPr>
                <a:latin typeface="Faustina"/>
                <a:ea typeface="Faustina"/>
                <a:cs typeface="Faustina"/>
                <a:sym typeface="Faustina"/>
              </a:defRPr>
            </a:lvl4pPr>
            <a:lvl5pPr lvl="4">
              <a:spcBef>
                <a:spcPts val="0"/>
              </a:spcBef>
              <a:spcAft>
                <a:spcPts val="0"/>
              </a:spcAft>
              <a:buSzPts val="2800"/>
              <a:buNone/>
              <a:defRPr>
                <a:latin typeface="Faustina"/>
                <a:ea typeface="Faustina"/>
                <a:cs typeface="Faustina"/>
                <a:sym typeface="Faustina"/>
              </a:defRPr>
            </a:lvl5pPr>
            <a:lvl6pPr lvl="5">
              <a:spcBef>
                <a:spcPts val="0"/>
              </a:spcBef>
              <a:spcAft>
                <a:spcPts val="0"/>
              </a:spcAft>
              <a:buSzPts val="2800"/>
              <a:buNone/>
              <a:defRPr>
                <a:latin typeface="Faustina"/>
                <a:ea typeface="Faustina"/>
                <a:cs typeface="Faustina"/>
                <a:sym typeface="Faustina"/>
              </a:defRPr>
            </a:lvl6pPr>
            <a:lvl7pPr lvl="6">
              <a:spcBef>
                <a:spcPts val="0"/>
              </a:spcBef>
              <a:spcAft>
                <a:spcPts val="0"/>
              </a:spcAft>
              <a:buSzPts val="2800"/>
              <a:buNone/>
              <a:defRPr>
                <a:latin typeface="Faustina"/>
                <a:ea typeface="Faustina"/>
                <a:cs typeface="Faustina"/>
                <a:sym typeface="Faustina"/>
              </a:defRPr>
            </a:lvl7pPr>
            <a:lvl8pPr lvl="7">
              <a:spcBef>
                <a:spcPts val="0"/>
              </a:spcBef>
              <a:spcAft>
                <a:spcPts val="0"/>
              </a:spcAft>
              <a:buSzPts val="2800"/>
              <a:buNone/>
              <a:defRPr>
                <a:latin typeface="Faustina"/>
                <a:ea typeface="Faustina"/>
                <a:cs typeface="Faustina"/>
                <a:sym typeface="Faustina"/>
              </a:defRPr>
            </a:lvl8pPr>
            <a:lvl9pPr lvl="8">
              <a:spcBef>
                <a:spcPts val="0"/>
              </a:spcBef>
              <a:spcAft>
                <a:spcPts val="0"/>
              </a:spcAft>
              <a:buSzPts val="2800"/>
              <a:buNone/>
              <a:defRPr>
                <a:latin typeface="Faustina"/>
                <a:ea typeface="Faustina"/>
                <a:cs typeface="Faustina"/>
                <a:sym typeface="Faustina"/>
              </a:defRPr>
            </a:lvl9pPr>
          </a:lstStyle>
          <a:p>
            <a:endParaRPr/>
          </a:p>
        </p:txBody>
      </p:sp>
      <p:sp>
        <p:nvSpPr>
          <p:cNvPr id="435" name="Google Shape;435;p24"/>
          <p:cNvSpPr txBox="1">
            <a:spLocks noGrp="1"/>
          </p:cNvSpPr>
          <p:nvPr>
            <p:ph type="title" idx="2"/>
          </p:nvPr>
        </p:nvSpPr>
        <p:spPr>
          <a:xfrm>
            <a:off x="720009" y="2532750"/>
            <a:ext cx="2251800" cy="289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ED719F"/>
              </a:buClr>
              <a:buSzPts val="2000"/>
              <a:buFont typeface="Fjalla One"/>
              <a:buNone/>
              <a:defRPr sz="2000">
                <a:solidFill>
                  <a:srgbClr val="ED719F"/>
                </a:solidFill>
                <a:latin typeface="Fjalla One"/>
                <a:ea typeface="Fjalla One"/>
                <a:cs typeface="Fjalla One"/>
                <a:sym typeface="Fjalla One"/>
              </a:defRPr>
            </a:lvl1pPr>
            <a:lvl2pPr lvl="1" rtl="0">
              <a:spcBef>
                <a:spcPts val="0"/>
              </a:spcBef>
              <a:spcAft>
                <a:spcPts val="0"/>
              </a:spcAft>
              <a:buSzPts val="2800"/>
              <a:buNone/>
              <a:defRPr>
                <a:latin typeface="Faustina"/>
                <a:ea typeface="Faustina"/>
                <a:cs typeface="Faustina"/>
                <a:sym typeface="Faustina"/>
              </a:defRPr>
            </a:lvl2pPr>
            <a:lvl3pPr lvl="2" rtl="0">
              <a:spcBef>
                <a:spcPts val="0"/>
              </a:spcBef>
              <a:spcAft>
                <a:spcPts val="0"/>
              </a:spcAft>
              <a:buSzPts val="2800"/>
              <a:buNone/>
              <a:defRPr>
                <a:latin typeface="Faustina"/>
                <a:ea typeface="Faustina"/>
                <a:cs typeface="Faustina"/>
                <a:sym typeface="Faustina"/>
              </a:defRPr>
            </a:lvl3pPr>
            <a:lvl4pPr lvl="3" rtl="0">
              <a:spcBef>
                <a:spcPts val="0"/>
              </a:spcBef>
              <a:spcAft>
                <a:spcPts val="0"/>
              </a:spcAft>
              <a:buSzPts val="2800"/>
              <a:buNone/>
              <a:defRPr>
                <a:latin typeface="Faustina"/>
                <a:ea typeface="Faustina"/>
                <a:cs typeface="Faustina"/>
                <a:sym typeface="Faustina"/>
              </a:defRPr>
            </a:lvl4pPr>
            <a:lvl5pPr lvl="4" rtl="0">
              <a:spcBef>
                <a:spcPts val="0"/>
              </a:spcBef>
              <a:spcAft>
                <a:spcPts val="0"/>
              </a:spcAft>
              <a:buSzPts val="2800"/>
              <a:buNone/>
              <a:defRPr>
                <a:latin typeface="Faustina"/>
                <a:ea typeface="Faustina"/>
                <a:cs typeface="Faustina"/>
                <a:sym typeface="Faustina"/>
              </a:defRPr>
            </a:lvl5pPr>
            <a:lvl6pPr lvl="5" rtl="0">
              <a:spcBef>
                <a:spcPts val="0"/>
              </a:spcBef>
              <a:spcAft>
                <a:spcPts val="0"/>
              </a:spcAft>
              <a:buSzPts val="2800"/>
              <a:buNone/>
              <a:defRPr>
                <a:latin typeface="Faustina"/>
                <a:ea typeface="Faustina"/>
                <a:cs typeface="Faustina"/>
                <a:sym typeface="Faustina"/>
              </a:defRPr>
            </a:lvl6pPr>
            <a:lvl7pPr lvl="6" rtl="0">
              <a:spcBef>
                <a:spcPts val="0"/>
              </a:spcBef>
              <a:spcAft>
                <a:spcPts val="0"/>
              </a:spcAft>
              <a:buSzPts val="2800"/>
              <a:buNone/>
              <a:defRPr>
                <a:latin typeface="Faustina"/>
                <a:ea typeface="Faustina"/>
                <a:cs typeface="Faustina"/>
                <a:sym typeface="Faustina"/>
              </a:defRPr>
            </a:lvl7pPr>
            <a:lvl8pPr lvl="7" rtl="0">
              <a:spcBef>
                <a:spcPts val="0"/>
              </a:spcBef>
              <a:spcAft>
                <a:spcPts val="0"/>
              </a:spcAft>
              <a:buSzPts val="2800"/>
              <a:buNone/>
              <a:defRPr>
                <a:latin typeface="Faustina"/>
                <a:ea typeface="Faustina"/>
                <a:cs typeface="Faustina"/>
                <a:sym typeface="Faustina"/>
              </a:defRPr>
            </a:lvl8pPr>
            <a:lvl9pPr lvl="8" rtl="0">
              <a:spcBef>
                <a:spcPts val="0"/>
              </a:spcBef>
              <a:spcAft>
                <a:spcPts val="0"/>
              </a:spcAft>
              <a:buSzPts val="2800"/>
              <a:buNone/>
              <a:defRPr>
                <a:latin typeface="Faustina"/>
                <a:ea typeface="Faustina"/>
                <a:cs typeface="Faustina"/>
                <a:sym typeface="Faustina"/>
              </a:defRPr>
            </a:lvl9pPr>
          </a:lstStyle>
          <a:p>
            <a:endParaRPr/>
          </a:p>
        </p:txBody>
      </p:sp>
      <p:sp>
        <p:nvSpPr>
          <p:cNvPr id="436" name="Google Shape;436;p24"/>
          <p:cNvSpPr txBox="1">
            <a:spLocks noGrp="1"/>
          </p:cNvSpPr>
          <p:nvPr>
            <p:ph type="subTitle" idx="1"/>
          </p:nvPr>
        </p:nvSpPr>
        <p:spPr>
          <a:xfrm>
            <a:off x="720000" y="2904400"/>
            <a:ext cx="2251800" cy="84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600"/>
              <a:buNone/>
              <a:defRPr sz="1600">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37" name="Google Shape;437;p24"/>
          <p:cNvSpPr txBox="1">
            <a:spLocks noGrp="1"/>
          </p:cNvSpPr>
          <p:nvPr>
            <p:ph type="title" idx="3"/>
          </p:nvPr>
        </p:nvSpPr>
        <p:spPr>
          <a:xfrm>
            <a:off x="3446109" y="2532750"/>
            <a:ext cx="2251800" cy="289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ED719F"/>
              </a:buClr>
              <a:buSzPts val="2000"/>
              <a:buFont typeface="Fjalla One"/>
              <a:buNone/>
              <a:defRPr sz="2000">
                <a:solidFill>
                  <a:srgbClr val="ED719F"/>
                </a:solidFill>
                <a:latin typeface="Fjalla One"/>
                <a:ea typeface="Fjalla One"/>
                <a:cs typeface="Fjalla One"/>
                <a:sym typeface="Fjalla One"/>
              </a:defRPr>
            </a:lvl1pPr>
            <a:lvl2pPr lvl="1" rtl="0">
              <a:spcBef>
                <a:spcPts val="0"/>
              </a:spcBef>
              <a:spcAft>
                <a:spcPts val="0"/>
              </a:spcAft>
              <a:buSzPts val="2800"/>
              <a:buNone/>
              <a:defRPr>
                <a:latin typeface="Faustina"/>
                <a:ea typeface="Faustina"/>
                <a:cs typeface="Faustina"/>
                <a:sym typeface="Faustina"/>
              </a:defRPr>
            </a:lvl2pPr>
            <a:lvl3pPr lvl="2" rtl="0">
              <a:spcBef>
                <a:spcPts val="0"/>
              </a:spcBef>
              <a:spcAft>
                <a:spcPts val="0"/>
              </a:spcAft>
              <a:buSzPts val="2800"/>
              <a:buNone/>
              <a:defRPr>
                <a:latin typeface="Faustina"/>
                <a:ea typeface="Faustina"/>
                <a:cs typeface="Faustina"/>
                <a:sym typeface="Faustina"/>
              </a:defRPr>
            </a:lvl3pPr>
            <a:lvl4pPr lvl="3" rtl="0">
              <a:spcBef>
                <a:spcPts val="0"/>
              </a:spcBef>
              <a:spcAft>
                <a:spcPts val="0"/>
              </a:spcAft>
              <a:buSzPts val="2800"/>
              <a:buNone/>
              <a:defRPr>
                <a:latin typeface="Faustina"/>
                <a:ea typeface="Faustina"/>
                <a:cs typeface="Faustina"/>
                <a:sym typeface="Faustina"/>
              </a:defRPr>
            </a:lvl4pPr>
            <a:lvl5pPr lvl="4" rtl="0">
              <a:spcBef>
                <a:spcPts val="0"/>
              </a:spcBef>
              <a:spcAft>
                <a:spcPts val="0"/>
              </a:spcAft>
              <a:buSzPts val="2800"/>
              <a:buNone/>
              <a:defRPr>
                <a:latin typeface="Faustina"/>
                <a:ea typeface="Faustina"/>
                <a:cs typeface="Faustina"/>
                <a:sym typeface="Faustina"/>
              </a:defRPr>
            </a:lvl5pPr>
            <a:lvl6pPr lvl="5" rtl="0">
              <a:spcBef>
                <a:spcPts val="0"/>
              </a:spcBef>
              <a:spcAft>
                <a:spcPts val="0"/>
              </a:spcAft>
              <a:buSzPts val="2800"/>
              <a:buNone/>
              <a:defRPr>
                <a:latin typeface="Faustina"/>
                <a:ea typeface="Faustina"/>
                <a:cs typeface="Faustina"/>
                <a:sym typeface="Faustina"/>
              </a:defRPr>
            </a:lvl6pPr>
            <a:lvl7pPr lvl="6" rtl="0">
              <a:spcBef>
                <a:spcPts val="0"/>
              </a:spcBef>
              <a:spcAft>
                <a:spcPts val="0"/>
              </a:spcAft>
              <a:buSzPts val="2800"/>
              <a:buNone/>
              <a:defRPr>
                <a:latin typeface="Faustina"/>
                <a:ea typeface="Faustina"/>
                <a:cs typeface="Faustina"/>
                <a:sym typeface="Faustina"/>
              </a:defRPr>
            </a:lvl7pPr>
            <a:lvl8pPr lvl="7" rtl="0">
              <a:spcBef>
                <a:spcPts val="0"/>
              </a:spcBef>
              <a:spcAft>
                <a:spcPts val="0"/>
              </a:spcAft>
              <a:buSzPts val="2800"/>
              <a:buNone/>
              <a:defRPr>
                <a:latin typeface="Faustina"/>
                <a:ea typeface="Faustina"/>
                <a:cs typeface="Faustina"/>
                <a:sym typeface="Faustina"/>
              </a:defRPr>
            </a:lvl8pPr>
            <a:lvl9pPr lvl="8" rtl="0">
              <a:spcBef>
                <a:spcPts val="0"/>
              </a:spcBef>
              <a:spcAft>
                <a:spcPts val="0"/>
              </a:spcAft>
              <a:buSzPts val="2800"/>
              <a:buNone/>
              <a:defRPr>
                <a:latin typeface="Faustina"/>
                <a:ea typeface="Faustina"/>
                <a:cs typeface="Faustina"/>
                <a:sym typeface="Faustina"/>
              </a:defRPr>
            </a:lvl9pPr>
          </a:lstStyle>
          <a:p>
            <a:endParaRPr/>
          </a:p>
        </p:txBody>
      </p:sp>
      <p:sp>
        <p:nvSpPr>
          <p:cNvPr id="438" name="Google Shape;438;p24"/>
          <p:cNvSpPr txBox="1">
            <a:spLocks noGrp="1"/>
          </p:cNvSpPr>
          <p:nvPr>
            <p:ph type="subTitle" idx="4"/>
          </p:nvPr>
        </p:nvSpPr>
        <p:spPr>
          <a:xfrm>
            <a:off x="3446100" y="2904400"/>
            <a:ext cx="2251800" cy="84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600"/>
              <a:buNone/>
              <a:defRPr sz="1600">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39" name="Google Shape;439;p24"/>
          <p:cNvSpPr txBox="1">
            <a:spLocks noGrp="1"/>
          </p:cNvSpPr>
          <p:nvPr>
            <p:ph type="title" idx="5"/>
          </p:nvPr>
        </p:nvSpPr>
        <p:spPr>
          <a:xfrm>
            <a:off x="6172209" y="2532750"/>
            <a:ext cx="2251800" cy="289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ED719F"/>
              </a:buClr>
              <a:buSzPts val="2000"/>
              <a:buFont typeface="Fjalla One"/>
              <a:buNone/>
              <a:defRPr sz="2000">
                <a:solidFill>
                  <a:srgbClr val="ED719F"/>
                </a:solidFill>
                <a:latin typeface="Fjalla One"/>
                <a:ea typeface="Fjalla One"/>
                <a:cs typeface="Fjalla One"/>
                <a:sym typeface="Fjalla One"/>
              </a:defRPr>
            </a:lvl1pPr>
            <a:lvl2pPr lvl="1" rtl="0">
              <a:spcBef>
                <a:spcPts val="0"/>
              </a:spcBef>
              <a:spcAft>
                <a:spcPts val="0"/>
              </a:spcAft>
              <a:buSzPts val="2800"/>
              <a:buNone/>
              <a:defRPr>
                <a:latin typeface="Faustina"/>
                <a:ea typeface="Faustina"/>
                <a:cs typeface="Faustina"/>
                <a:sym typeface="Faustina"/>
              </a:defRPr>
            </a:lvl2pPr>
            <a:lvl3pPr lvl="2" rtl="0">
              <a:spcBef>
                <a:spcPts val="0"/>
              </a:spcBef>
              <a:spcAft>
                <a:spcPts val="0"/>
              </a:spcAft>
              <a:buSzPts val="2800"/>
              <a:buNone/>
              <a:defRPr>
                <a:latin typeface="Faustina"/>
                <a:ea typeface="Faustina"/>
                <a:cs typeface="Faustina"/>
                <a:sym typeface="Faustina"/>
              </a:defRPr>
            </a:lvl3pPr>
            <a:lvl4pPr lvl="3" rtl="0">
              <a:spcBef>
                <a:spcPts val="0"/>
              </a:spcBef>
              <a:spcAft>
                <a:spcPts val="0"/>
              </a:spcAft>
              <a:buSzPts val="2800"/>
              <a:buNone/>
              <a:defRPr>
                <a:latin typeface="Faustina"/>
                <a:ea typeface="Faustina"/>
                <a:cs typeface="Faustina"/>
                <a:sym typeface="Faustina"/>
              </a:defRPr>
            </a:lvl4pPr>
            <a:lvl5pPr lvl="4" rtl="0">
              <a:spcBef>
                <a:spcPts val="0"/>
              </a:spcBef>
              <a:spcAft>
                <a:spcPts val="0"/>
              </a:spcAft>
              <a:buSzPts val="2800"/>
              <a:buNone/>
              <a:defRPr>
                <a:latin typeface="Faustina"/>
                <a:ea typeface="Faustina"/>
                <a:cs typeface="Faustina"/>
                <a:sym typeface="Faustina"/>
              </a:defRPr>
            </a:lvl5pPr>
            <a:lvl6pPr lvl="5" rtl="0">
              <a:spcBef>
                <a:spcPts val="0"/>
              </a:spcBef>
              <a:spcAft>
                <a:spcPts val="0"/>
              </a:spcAft>
              <a:buSzPts val="2800"/>
              <a:buNone/>
              <a:defRPr>
                <a:latin typeface="Faustina"/>
                <a:ea typeface="Faustina"/>
                <a:cs typeface="Faustina"/>
                <a:sym typeface="Faustina"/>
              </a:defRPr>
            </a:lvl6pPr>
            <a:lvl7pPr lvl="6" rtl="0">
              <a:spcBef>
                <a:spcPts val="0"/>
              </a:spcBef>
              <a:spcAft>
                <a:spcPts val="0"/>
              </a:spcAft>
              <a:buSzPts val="2800"/>
              <a:buNone/>
              <a:defRPr>
                <a:latin typeface="Faustina"/>
                <a:ea typeface="Faustina"/>
                <a:cs typeface="Faustina"/>
                <a:sym typeface="Faustina"/>
              </a:defRPr>
            </a:lvl7pPr>
            <a:lvl8pPr lvl="7" rtl="0">
              <a:spcBef>
                <a:spcPts val="0"/>
              </a:spcBef>
              <a:spcAft>
                <a:spcPts val="0"/>
              </a:spcAft>
              <a:buSzPts val="2800"/>
              <a:buNone/>
              <a:defRPr>
                <a:latin typeface="Faustina"/>
                <a:ea typeface="Faustina"/>
                <a:cs typeface="Faustina"/>
                <a:sym typeface="Faustina"/>
              </a:defRPr>
            </a:lvl8pPr>
            <a:lvl9pPr lvl="8" rtl="0">
              <a:spcBef>
                <a:spcPts val="0"/>
              </a:spcBef>
              <a:spcAft>
                <a:spcPts val="0"/>
              </a:spcAft>
              <a:buSzPts val="2800"/>
              <a:buNone/>
              <a:defRPr>
                <a:latin typeface="Faustina"/>
                <a:ea typeface="Faustina"/>
                <a:cs typeface="Faustina"/>
                <a:sym typeface="Faustina"/>
              </a:defRPr>
            </a:lvl9pPr>
          </a:lstStyle>
          <a:p>
            <a:endParaRPr/>
          </a:p>
        </p:txBody>
      </p:sp>
      <p:sp>
        <p:nvSpPr>
          <p:cNvPr id="440" name="Google Shape;440;p24"/>
          <p:cNvSpPr txBox="1">
            <a:spLocks noGrp="1"/>
          </p:cNvSpPr>
          <p:nvPr>
            <p:ph type="subTitle" idx="6"/>
          </p:nvPr>
        </p:nvSpPr>
        <p:spPr>
          <a:xfrm>
            <a:off x="6172200" y="2904400"/>
            <a:ext cx="2251800" cy="84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600"/>
              <a:buNone/>
              <a:defRPr sz="1600">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41" name="Google Shape;441;p24"/>
          <p:cNvSpPr/>
          <p:nvPr/>
        </p:nvSpPr>
        <p:spPr>
          <a:xfrm>
            <a:off x="-685971" y="4611216"/>
            <a:ext cx="10958875" cy="983175"/>
          </a:xfrm>
          <a:custGeom>
            <a:avLst/>
            <a:gdLst/>
            <a:ahLst/>
            <a:cxnLst/>
            <a:rect l="l" t="t" r="r" b="b"/>
            <a:pathLst>
              <a:path w="438355" h="39327" extrusionOk="0">
                <a:moveTo>
                  <a:pt x="12199" y="20529"/>
                </a:moveTo>
                <a:cubicBezTo>
                  <a:pt x="9088" y="15640"/>
                  <a:pt x="-628" y="7321"/>
                  <a:pt x="17533" y="4527"/>
                </a:cubicBezTo>
                <a:cubicBezTo>
                  <a:pt x="35694" y="1733"/>
                  <a:pt x="88907" y="3511"/>
                  <a:pt x="121165" y="3765"/>
                </a:cubicBezTo>
                <a:cubicBezTo>
                  <a:pt x="153423" y="4019"/>
                  <a:pt x="166123" y="6623"/>
                  <a:pt x="211081" y="6051"/>
                </a:cubicBezTo>
                <a:cubicBezTo>
                  <a:pt x="256039" y="5480"/>
                  <a:pt x="357131" y="-1569"/>
                  <a:pt x="390913" y="336"/>
                </a:cubicBezTo>
                <a:cubicBezTo>
                  <a:pt x="424695" y="2241"/>
                  <a:pt x="410916" y="11131"/>
                  <a:pt x="413773" y="17481"/>
                </a:cubicBezTo>
                <a:cubicBezTo>
                  <a:pt x="416631" y="23831"/>
                  <a:pt x="470987" y="35706"/>
                  <a:pt x="408058" y="38436"/>
                </a:cubicBezTo>
                <a:cubicBezTo>
                  <a:pt x="345130" y="41167"/>
                  <a:pt x="102179" y="36849"/>
                  <a:pt x="36202" y="33864"/>
                </a:cubicBezTo>
                <a:cubicBezTo>
                  <a:pt x="-29774" y="30880"/>
                  <a:pt x="15311" y="25419"/>
                  <a:pt x="12199" y="20529"/>
                </a:cubicBezTo>
                <a:close/>
              </a:path>
            </a:pathLst>
          </a:custGeom>
          <a:solidFill>
            <a:srgbClr val="ED719F"/>
          </a:solidFill>
          <a:ln>
            <a:noFill/>
          </a:ln>
        </p:spPr>
      </p:sp>
      <p:sp>
        <p:nvSpPr>
          <p:cNvPr id="442" name="Google Shape;442;p24"/>
          <p:cNvSpPr/>
          <p:nvPr/>
        </p:nvSpPr>
        <p:spPr>
          <a:xfrm>
            <a:off x="7709939" y="-349120"/>
            <a:ext cx="1900830" cy="2036168"/>
          </a:xfrm>
          <a:custGeom>
            <a:avLst/>
            <a:gdLst/>
            <a:ahLst/>
            <a:cxnLst/>
            <a:rect l="l" t="t" r="r" b="b"/>
            <a:pathLst>
              <a:path w="63203" h="67703" extrusionOk="0">
                <a:moveTo>
                  <a:pt x="49091" y="1"/>
                </a:moveTo>
                <a:cubicBezTo>
                  <a:pt x="47866" y="1"/>
                  <a:pt x="46607" y="233"/>
                  <a:pt x="45433" y="563"/>
                </a:cubicBezTo>
                <a:cubicBezTo>
                  <a:pt x="44376" y="852"/>
                  <a:pt x="43416" y="1140"/>
                  <a:pt x="42455" y="1524"/>
                </a:cubicBezTo>
                <a:cubicBezTo>
                  <a:pt x="34771" y="4405"/>
                  <a:pt x="27183" y="7479"/>
                  <a:pt x="19403" y="10072"/>
                </a:cubicBezTo>
                <a:cubicBezTo>
                  <a:pt x="15081" y="11513"/>
                  <a:pt x="10663" y="13146"/>
                  <a:pt x="7205" y="16027"/>
                </a:cubicBezTo>
                <a:cubicBezTo>
                  <a:pt x="1" y="21983"/>
                  <a:pt x="673" y="30723"/>
                  <a:pt x="2594" y="38983"/>
                </a:cubicBezTo>
                <a:cubicBezTo>
                  <a:pt x="3939" y="44458"/>
                  <a:pt x="5572" y="50029"/>
                  <a:pt x="7781" y="55312"/>
                </a:cubicBezTo>
                <a:cubicBezTo>
                  <a:pt x="8838" y="58097"/>
                  <a:pt x="10182" y="60787"/>
                  <a:pt x="12584" y="62612"/>
                </a:cubicBezTo>
                <a:cubicBezTo>
                  <a:pt x="15177" y="64629"/>
                  <a:pt x="18731" y="65013"/>
                  <a:pt x="22093" y="65301"/>
                </a:cubicBezTo>
                <a:cubicBezTo>
                  <a:pt x="30545" y="65973"/>
                  <a:pt x="39094" y="66838"/>
                  <a:pt x="47546" y="67510"/>
                </a:cubicBezTo>
                <a:cubicBezTo>
                  <a:pt x="48466" y="67621"/>
                  <a:pt x="49400" y="67703"/>
                  <a:pt x="50316" y="67703"/>
                </a:cubicBezTo>
                <a:cubicBezTo>
                  <a:pt x="51790" y="67703"/>
                  <a:pt x="53217" y="67490"/>
                  <a:pt x="54462" y="66838"/>
                </a:cubicBezTo>
                <a:cubicBezTo>
                  <a:pt x="57151" y="65397"/>
                  <a:pt x="58400" y="62420"/>
                  <a:pt x="59168" y="59346"/>
                </a:cubicBezTo>
                <a:cubicBezTo>
                  <a:pt x="63202" y="42921"/>
                  <a:pt x="59264" y="23039"/>
                  <a:pt x="55806" y="6807"/>
                </a:cubicBezTo>
                <a:cubicBezTo>
                  <a:pt x="55422" y="5270"/>
                  <a:pt x="55038" y="3637"/>
                  <a:pt x="54269" y="2388"/>
                </a:cubicBezTo>
                <a:cubicBezTo>
                  <a:pt x="52964" y="608"/>
                  <a:pt x="51071" y="1"/>
                  <a:pt x="49091" y="1"/>
                </a:cubicBezTo>
                <a:close/>
              </a:path>
            </a:pathLst>
          </a:custGeom>
          <a:solidFill>
            <a:srgbClr val="ED71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3" name="Google Shape;443;p24"/>
          <p:cNvGrpSpPr/>
          <p:nvPr/>
        </p:nvGrpSpPr>
        <p:grpSpPr>
          <a:xfrm>
            <a:off x="6156038" y="-1949857"/>
            <a:ext cx="2755862" cy="3417362"/>
            <a:chOff x="6679725" y="-1145700"/>
            <a:chExt cx="2290825" cy="2840700"/>
          </a:xfrm>
        </p:grpSpPr>
        <p:sp>
          <p:nvSpPr>
            <p:cNvPr id="444" name="Google Shape;444;p24"/>
            <p:cNvSpPr/>
            <p:nvPr/>
          </p:nvSpPr>
          <p:spPr>
            <a:xfrm>
              <a:off x="6679725" y="-1145700"/>
              <a:ext cx="2290825" cy="2840700"/>
            </a:xfrm>
            <a:custGeom>
              <a:avLst/>
              <a:gdLst/>
              <a:ahLst/>
              <a:cxnLst/>
              <a:rect l="l" t="t" r="r" b="b"/>
              <a:pathLst>
                <a:path w="91633" h="113628" fill="none" extrusionOk="0">
                  <a:moveTo>
                    <a:pt x="44184" y="8069"/>
                  </a:moveTo>
                  <a:cubicBezTo>
                    <a:pt x="40246" y="10182"/>
                    <a:pt x="36596" y="12583"/>
                    <a:pt x="33426" y="14984"/>
                  </a:cubicBezTo>
                  <a:cubicBezTo>
                    <a:pt x="22573" y="22860"/>
                    <a:pt x="7781" y="32945"/>
                    <a:pt x="4419" y="46585"/>
                  </a:cubicBezTo>
                  <a:cubicBezTo>
                    <a:pt x="1250" y="60320"/>
                    <a:pt x="1" y="74439"/>
                    <a:pt x="1730" y="88366"/>
                  </a:cubicBezTo>
                  <a:cubicBezTo>
                    <a:pt x="2882" y="98644"/>
                    <a:pt x="15177" y="98067"/>
                    <a:pt x="22957" y="101237"/>
                  </a:cubicBezTo>
                  <a:cubicBezTo>
                    <a:pt x="30065" y="104023"/>
                    <a:pt x="36980" y="107096"/>
                    <a:pt x="44472" y="109305"/>
                  </a:cubicBezTo>
                  <a:cubicBezTo>
                    <a:pt x="59552" y="113628"/>
                    <a:pt x="74344" y="103542"/>
                    <a:pt x="84813" y="93169"/>
                  </a:cubicBezTo>
                  <a:cubicBezTo>
                    <a:pt x="85774" y="92208"/>
                    <a:pt x="86542" y="91248"/>
                    <a:pt x="87023" y="90095"/>
                  </a:cubicBezTo>
                  <a:cubicBezTo>
                    <a:pt x="90096" y="81163"/>
                    <a:pt x="75689" y="68580"/>
                    <a:pt x="71366" y="62049"/>
                  </a:cubicBezTo>
                  <a:cubicBezTo>
                    <a:pt x="70694" y="61280"/>
                    <a:pt x="70118" y="60416"/>
                    <a:pt x="69926" y="59359"/>
                  </a:cubicBezTo>
                  <a:cubicBezTo>
                    <a:pt x="69445" y="57438"/>
                    <a:pt x="70118" y="55229"/>
                    <a:pt x="71078" y="53404"/>
                  </a:cubicBezTo>
                  <a:cubicBezTo>
                    <a:pt x="74536" y="46489"/>
                    <a:pt x="80107" y="41494"/>
                    <a:pt x="85294" y="35923"/>
                  </a:cubicBezTo>
                  <a:cubicBezTo>
                    <a:pt x="87695" y="33138"/>
                    <a:pt x="90288" y="30352"/>
                    <a:pt x="90865" y="26798"/>
                  </a:cubicBezTo>
                  <a:cubicBezTo>
                    <a:pt x="91633" y="22572"/>
                    <a:pt x="89424" y="18346"/>
                    <a:pt x="86542" y="15272"/>
                  </a:cubicBezTo>
                  <a:cubicBezTo>
                    <a:pt x="82892" y="11142"/>
                    <a:pt x="77898" y="6820"/>
                    <a:pt x="72903" y="4419"/>
                  </a:cubicBezTo>
                  <a:cubicBezTo>
                    <a:pt x="63682" y="0"/>
                    <a:pt x="53309" y="3170"/>
                    <a:pt x="44184" y="8069"/>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4"/>
            <p:cNvSpPr/>
            <p:nvPr/>
          </p:nvSpPr>
          <p:spPr>
            <a:xfrm>
              <a:off x="6770975" y="-939200"/>
              <a:ext cx="2060325" cy="2559775"/>
            </a:xfrm>
            <a:custGeom>
              <a:avLst/>
              <a:gdLst/>
              <a:ahLst/>
              <a:cxnLst/>
              <a:rect l="l" t="t" r="r" b="b"/>
              <a:pathLst>
                <a:path w="82413" h="102391" fill="none" extrusionOk="0">
                  <a:moveTo>
                    <a:pt x="29872" y="13352"/>
                  </a:moveTo>
                  <a:cubicBezTo>
                    <a:pt x="20171" y="20171"/>
                    <a:pt x="6820" y="29584"/>
                    <a:pt x="3651" y="42071"/>
                  </a:cubicBezTo>
                  <a:cubicBezTo>
                    <a:pt x="1153" y="52156"/>
                    <a:pt x="1" y="62433"/>
                    <a:pt x="481" y="72614"/>
                  </a:cubicBezTo>
                  <a:cubicBezTo>
                    <a:pt x="577" y="75016"/>
                    <a:pt x="769" y="77417"/>
                    <a:pt x="1153" y="79818"/>
                  </a:cubicBezTo>
                  <a:cubicBezTo>
                    <a:pt x="2402" y="89135"/>
                    <a:pt x="13256" y="88655"/>
                    <a:pt x="20363" y="91344"/>
                  </a:cubicBezTo>
                  <a:cubicBezTo>
                    <a:pt x="26703" y="93938"/>
                    <a:pt x="33138" y="96627"/>
                    <a:pt x="39670" y="98548"/>
                  </a:cubicBezTo>
                  <a:cubicBezTo>
                    <a:pt x="53309" y="102390"/>
                    <a:pt x="66564" y="93553"/>
                    <a:pt x="76073" y="84333"/>
                  </a:cubicBezTo>
                  <a:cubicBezTo>
                    <a:pt x="76937" y="83468"/>
                    <a:pt x="77802" y="82604"/>
                    <a:pt x="78090" y="81451"/>
                  </a:cubicBezTo>
                  <a:cubicBezTo>
                    <a:pt x="80971" y="73383"/>
                    <a:pt x="68389" y="61953"/>
                    <a:pt x="64547" y="55998"/>
                  </a:cubicBezTo>
                  <a:cubicBezTo>
                    <a:pt x="64066" y="55229"/>
                    <a:pt x="63586" y="54365"/>
                    <a:pt x="63298" y="53404"/>
                  </a:cubicBezTo>
                  <a:cubicBezTo>
                    <a:pt x="62818" y="51676"/>
                    <a:pt x="63586" y="49755"/>
                    <a:pt x="64451" y="48026"/>
                  </a:cubicBezTo>
                  <a:cubicBezTo>
                    <a:pt x="67524" y="41782"/>
                    <a:pt x="72327" y="37364"/>
                    <a:pt x="76937" y="32177"/>
                  </a:cubicBezTo>
                  <a:cubicBezTo>
                    <a:pt x="79050" y="29776"/>
                    <a:pt x="81355" y="27279"/>
                    <a:pt x="81836" y="24013"/>
                  </a:cubicBezTo>
                  <a:cubicBezTo>
                    <a:pt x="82412" y="20267"/>
                    <a:pt x="80491" y="16425"/>
                    <a:pt x="77898" y="13736"/>
                  </a:cubicBezTo>
                  <a:cubicBezTo>
                    <a:pt x="74536" y="9990"/>
                    <a:pt x="70022" y="6148"/>
                    <a:pt x="65507" y="3939"/>
                  </a:cubicBezTo>
                  <a:cubicBezTo>
                    <a:pt x="57055" y="1"/>
                    <a:pt x="47738" y="2786"/>
                    <a:pt x="39670" y="7108"/>
                  </a:cubicBezTo>
                  <a:cubicBezTo>
                    <a:pt x="36116" y="9125"/>
                    <a:pt x="32850" y="11335"/>
                    <a:pt x="29872" y="13352"/>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4"/>
            <p:cNvSpPr/>
            <p:nvPr/>
          </p:nvSpPr>
          <p:spPr>
            <a:xfrm>
              <a:off x="6847825" y="-723075"/>
              <a:ext cx="1839375" cy="2276400"/>
            </a:xfrm>
            <a:custGeom>
              <a:avLst/>
              <a:gdLst/>
              <a:ahLst/>
              <a:cxnLst/>
              <a:rect l="l" t="t" r="r" b="b"/>
              <a:pathLst>
                <a:path w="73575" h="91056" fill="none" extrusionOk="0">
                  <a:moveTo>
                    <a:pt x="26991" y="11334"/>
                  </a:moveTo>
                  <a:cubicBezTo>
                    <a:pt x="18346" y="17289"/>
                    <a:pt x="6532" y="25742"/>
                    <a:pt x="3650" y="36979"/>
                  </a:cubicBezTo>
                  <a:cubicBezTo>
                    <a:pt x="1345" y="46008"/>
                    <a:pt x="0" y="55325"/>
                    <a:pt x="577" y="64354"/>
                  </a:cubicBezTo>
                  <a:cubicBezTo>
                    <a:pt x="769" y="66563"/>
                    <a:pt x="961" y="68580"/>
                    <a:pt x="1345" y="70693"/>
                  </a:cubicBezTo>
                  <a:cubicBezTo>
                    <a:pt x="2498" y="78857"/>
                    <a:pt x="12103" y="78569"/>
                    <a:pt x="18538" y="81066"/>
                  </a:cubicBezTo>
                  <a:cubicBezTo>
                    <a:pt x="24109" y="83372"/>
                    <a:pt x="29776" y="85869"/>
                    <a:pt x="35635" y="87502"/>
                  </a:cubicBezTo>
                  <a:cubicBezTo>
                    <a:pt x="47834" y="91056"/>
                    <a:pt x="59648" y="83180"/>
                    <a:pt x="68100" y="75015"/>
                  </a:cubicBezTo>
                  <a:cubicBezTo>
                    <a:pt x="68773" y="74343"/>
                    <a:pt x="69637" y="73478"/>
                    <a:pt x="70021" y="72518"/>
                  </a:cubicBezTo>
                  <a:cubicBezTo>
                    <a:pt x="72807" y="65314"/>
                    <a:pt x="61857" y="55133"/>
                    <a:pt x="58495" y="49562"/>
                  </a:cubicBezTo>
                  <a:cubicBezTo>
                    <a:pt x="58015" y="48890"/>
                    <a:pt x="57631" y="48121"/>
                    <a:pt x="57439" y="47353"/>
                  </a:cubicBezTo>
                  <a:cubicBezTo>
                    <a:pt x="57054" y="45624"/>
                    <a:pt x="57631" y="43991"/>
                    <a:pt x="58207" y="42550"/>
                  </a:cubicBezTo>
                  <a:cubicBezTo>
                    <a:pt x="60896" y="36883"/>
                    <a:pt x="65123" y="33041"/>
                    <a:pt x="68965" y="28431"/>
                  </a:cubicBezTo>
                  <a:cubicBezTo>
                    <a:pt x="70694" y="26318"/>
                    <a:pt x="72807" y="24013"/>
                    <a:pt x="73095" y="21227"/>
                  </a:cubicBezTo>
                  <a:cubicBezTo>
                    <a:pt x="73575" y="17865"/>
                    <a:pt x="71942" y="14696"/>
                    <a:pt x="69541" y="12102"/>
                  </a:cubicBezTo>
                  <a:cubicBezTo>
                    <a:pt x="66563" y="8933"/>
                    <a:pt x="62529" y="5379"/>
                    <a:pt x="58495" y="3458"/>
                  </a:cubicBezTo>
                  <a:cubicBezTo>
                    <a:pt x="51003" y="0"/>
                    <a:pt x="42743" y="2401"/>
                    <a:pt x="35539" y="6147"/>
                  </a:cubicBezTo>
                  <a:cubicBezTo>
                    <a:pt x="32561" y="7684"/>
                    <a:pt x="29584" y="9509"/>
                    <a:pt x="26991" y="11334"/>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4"/>
            <p:cNvSpPr/>
            <p:nvPr/>
          </p:nvSpPr>
          <p:spPr>
            <a:xfrm>
              <a:off x="6929475" y="-516575"/>
              <a:ext cx="1616075" cy="1990650"/>
            </a:xfrm>
            <a:custGeom>
              <a:avLst/>
              <a:gdLst/>
              <a:ahLst/>
              <a:cxnLst/>
              <a:rect l="l" t="t" r="r" b="b"/>
              <a:pathLst>
                <a:path w="64643" h="79626" fill="none" extrusionOk="0">
                  <a:moveTo>
                    <a:pt x="23917" y="9701"/>
                  </a:moveTo>
                  <a:cubicBezTo>
                    <a:pt x="16425" y="14696"/>
                    <a:pt x="5955" y="22380"/>
                    <a:pt x="3362" y="32369"/>
                  </a:cubicBezTo>
                  <a:cubicBezTo>
                    <a:pt x="1153" y="40438"/>
                    <a:pt x="0" y="48698"/>
                    <a:pt x="576" y="56478"/>
                  </a:cubicBezTo>
                  <a:cubicBezTo>
                    <a:pt x="672" y="58399"/>
                    <a:pt x="1057" y="60224"/>
                    <a:pt x="1345" y="61953"/>
                  </a:cubicBezTo>
                  <a:cubicBezTo>
                    <a:pt x="2497" y="68964"/>
                    <a:pt x="10758" y="68868"/>
                    <a:pt x="16329" y="70981"/>
                  </a:cubicBezTo>
                  <a:cubicBezTo>
                    <a:pt x="21323" y="72902"/>
                    <a:pt x="26126" y="75208"/>
                    <a:pt x="31313" y="76648"/>
                  </a:cubicBezTo>
                  <a:cubicBezTo>
                    <a:pt x="41878" y="79626"/>
                    <a:pt x="52348" y="72999"/>
                    <a:pt x="59743" y="65987"/>
                  </a:cubicBezTo>
                  <a:cubicBezTo>
                    <a:pt x="60512" y="65314"/>
                    <a:pt x="61088" y="64642"/>
                    <a:pt x="61472" y="63778"/>
                  </a:cubicBezTo>
                  <a:cubicBezTo>
                    <a:pt x="63970" y="57534"/>
                    <a:pt x="54941" y="48410"/>
                    <a:pt x="52059" y="43415"/>
                  </a:cubicBezTo>
                  <a:cubicBezTo>
                    <a:pt x="51675" y="42743"/>
                    <a:pt x="51387" y="42070"/>
                    <a:pt x="51099" y="41302"/>
                  </a:cubicBezTo>
                  <a:cubicBezTo>
                    <a:pt x="50715" y="39861"/>
                    <a:pt x="51195" y="38324"/>
                    <a:pt x="51867" y="36980"/>
                  </a:cubicBezTo>
                  <a:cubicBezTo>
                    <a:pt x="53980" y="32081"/>
                    <a:pt x="57630" y="28719"/>
                    <a:pt x="60800" y="24781"/>
                  </a:cubicBezTo>
                  <a:cubicBezTo>
                    <a:pt x="62433" y="22860"/>
                    <a:pt x="63970" y="20939"/>
                    <a:pt x="64354" y="18538"/>
                  </a:cubicBezTo>
                  <a:cubicBezTo>
                    <a:pt x="64642" y="15657"/>
                    <a:pt x="63105" y="12775"/>
                    <a:pt x="61088" y="10566"/>
                  </a:cubicBezTo>
                  <a:cubicBezTo>
                    <a:pt x="58495" y="7877"/>
                    <a:pt x="54941" y="4803"/>
                    <a:pt x="51387" y="3170"/>
                  </a:cubicBezTo>
                  <a:cubicBezTo>
                    <a:pt x="44760" y="0"/>
                    <a:pt x="37556" y="2114"/>
                    <a:pt x="31313" y="5187"/>
                  </a:cubicBezTo>
                  <a:cubicBezTo>
                    <a:pt x="28815" y="6532"/>
                    <a:pt x="26126" y="8261"/>
                    <a:pt x="23917" y="9701"/>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4"/>
            <p:cNvSpPr/>
            <p:nvPr/>
          </p:nvSpPr>
          <p:spPr>
            <a:xfrm>
              <a:off x="7011100" y="-312475"/>
              <a:ext cx="1404775" cy="1721725"/>
            </a:xfrm>
            <a:custGeom>
              <a:avLst/>
              <a:gdLst/>
              <a:ahLst/>
              <a:cxnLst/>
              <a:rect l="l" t="t" r="r" b="b"/>
              <a:pathLst>
                <a:path w="56191" h="68869" fill="none" extrusionOk="0">
                  <a:moveTo>
                    <a:pt x="20844" y="8069"/>
                  </a:moveTo>
                  <a:cubicBezTo>
                    <a:pt x="14504" y="12199"/>
                    <a:pt x="5476" y="19019"/>
                    <a:pt x="3074" y="27759"/>
                  </a:cubicBezTo>
                  <a:cubicBezTo>
                    <a:pt x="1153" y="34867"/>
                    <a:pt x="1" y="42071"/>
                    <a:pt x="481" y="48698"/>
                  </a:cubicBezTo>
                  <a:cubicBezTo>
                    <a:pt x="577" y="50331"/>
                    <a:pt x="961" y="51964"/>
                    <a:pt x="1153" y="53501"/>
                  </a:cubicBezTo>
                  <a:cubicBezTo>
                    <a:pt x="2402" y="59360"/>
                    <a:pt x="9318" y="59360"/>
                    <a:pt x="14120" y="61281"/>
                  </a:cubicBezTo>
                  <a:cubicBezTo>
                    <a:pt x="18443" y="63010"/>
                    <a:pt x="22669" y="64931"/>
                    <a:pt x="27087" y="66179"/>
                  </a:cubicBezTo>
                  <a:cubicBezTo>
                    <a:pt x="36116" y="68869"/>
                    <a:pt x="45145" y="63298"/>
                    <a:pt x="51580" y="57150"/>
                  </a:cubicBezTo>
                  <a:cubicBezTo>
                    <a:pt x="52156" y="56574"/>
                    <a:pt x="52829" y="55998"/>
                    <a:pt x="53117" y="55326"/>
                  </a:cubicBezTo>
                  <a:cubicBezTo>
                    <a:pt x="55518" y="49851"/>
                    <a:pt x="48314" y="41975"/>
                    <a:pt x="45913" y="37364"/>
                  </a:cubicBezTo>
                  <a:cubicBezTo>
                    <a:pt x="45721" y="36788"/>
                    <a:pt x="45337" y="36308"/>
                    <a:pt x="45241" y="35539"/>
                  </a:cubicBezTo>
                  <a:cubicBezTo>
                    <a:pt x="44856" y="34291"/>
                    <a:pt x="45337" y="32946"/>
                    <a:pt x="45817" y="31697"/>
                  </a:cubicBezTo>
                  <a:cubicBezTo>
                    <a:pt x="47546" y="27567"/>
                    <a:pt x="50523" y="24493"/>
                    <a:pt x="53117" y="21132"/>
                  </a:cubicBezTo>
                  <a:cubicBezTo>
                    <a:pt x="54365" y="19595"/>
                    <a:pt x="55710" y="17962"/>
                    <a:pt x="55902" y="15753"/>
                  </a:cubicBezTo>
                  <a:cubicBezTo>
                    <a:pt x="56190" y="13352"/>
                    <a:pt x="54846" y="10854"/>
                    <a:pt x="53021" y="9029"/>
                  </a:cubicBezTo>
                  <a:cubicBezTo>
                    <a:pt x="50715" y="6628"/>
                    <a:pt x="47738" y="4131"/>
                    <a:pt x="44760" y="2690"/>
                  </a:cubicBezTo>
                  <a:cubicBezTo>
                    <a:pt x="39093" y="1"/>
                    <a:pt x="32946" y="1730"/>
                    <a:pt x="27567" y="4227"/>
                  </a:cubicBezTo>
                  <a:cubicBezTo>
                    <a:pt x="24974" y="5572"/>
                    <a:pt x="22765" y="6916"/>
                    <a:pt x="20844" y="8069"/>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4"/>
            <p:cNvSpPr/>
            <p:nvPr/>
          </p:nvSpPr>
          <p:spPr>
            <a:xfrm>
              <a:off x="7085550" y="-98750"/>
              <a:ext cx="1183850" cy="1433575"/>
            </a:xfrm>
            <a:custGeom>
              <a:avLst/>
              <a:gdLst/>
              <a:ahLst/>
              <a:cxnLst/>
              <a:rect l="l" t="t" r="r" b="b"/>
              <a:pathLst>
                <a:path w="47354" h="57343" fill="none" extrusionOk="0">
                  <a:moveTo>
                    <a:pt x="17962" y="6147"/>
                  </a:moveTo>
                  <a:cubicBezTo>
                    <a:pt x="12679" y="9413"/>
                    <a:pt x="5187" y="15368"/>
                    <a:pt x="2978" y="22860"/>
                  </a:cubicBezTo>
                  <a:cubicBezTo>
                    <a:pt x="1153" y="28815"/>
                    <a:pt x="0" y="35058"/>
                    <a:pt x="577" y="40533"/>
                  </a:cubicBezTo>
                  <a:cubicBezTo>
                    <a:pt x="673" y="41782"/>
                    <a:pt x="1057" y="43127"/>
                    <a:pt x="1441" y="44471"/>
                  </a:cubicBezTo>
                  <a:cubicBezTo>
                    <a:pt x="2498" y="49274"/>
                    <a:pt x="8261" y="49370"/>
                    <a:pt x="12295" y="50907"/>
                  </a:cubicBezTo>
                  <a:cubicBezTo>
                    <a:pt x="15945" y="52347"/>
                    <a:pt x="19403" y="54076"/>
                    <a:pt x="23149" y="55133"/>
                  </a:cubicBezTo>
                  <a:cubicBezTo>
                    <a:pt x="30737" y="57342"/>
                    <a:pt x="38132" y="53020"/>
                    <a:pt x="43703" y="47929"/>
                  </a:cubicBezTo>
                  <a:cubicBezTo>
                    <a:pt x="44184" y="47449"/>
                    <a:pt x="44760" y="46969"/>
                    <a:pt x="44952" y="46392"/>
                  </a:cubicBezTo>
                  <a:cubicBezTo>
                    <a:pt x="47257" y="41782"/>
                    <a:pt x="41878" y="35058"/>
                    <a:pt x="39957" y="31024"/>
                  </a:cubicBezTo>
                  <a:cubicBezTo>
                    <a:pt x="39765" y="30544"/>
                    <a:pt x="39477" y="30064"/>
                    <a:pt x="39381" y="29488"/>
                  </a:cubicBezTo>
                  <a:cubicBezTo>
                    <a:pt x="39093" y="28335"/>
                    <a:pt x="39381" y="27182"/>
                    <a:pt x="39765" y="26222"/>
                  </a:cubicBezTo>
                  <a:cubicBezTo>
                    <a:pt x="41014" y="22764"/>
                    <a:pt x="43319" y="20171"/>
                    <a:pt x="45240" y="17481"/>
                  </a:cubicBezTo>
                  <a:cubicBezTo>
                    <a:pt x="46201" y="16137"/>
                    <a:pt x="47161" y="14696"/>
                    <a:pt x="47257" y="12967"/>
                  </a:cubicBezTo>
                  <a:cubicBezTo>
                    <a:pt x="47353" y="10950"/>
                    <a:pt x="46201" y="9029"/>
                    <a:pt x="44760" y="7492"/>
                  </a:cubicBezTo>
                  <a:cubicBezTo>
                    <a:pt x="42839" y="5571"/>
                    <a:pt x="40342" y="3362"/>
                    <a:pt x="37748" y="2209"/>
                  </a:cubicBezTo>
                  <a:cubicBezTo>
                    <a:pt x="33138" y="0"/>
                    <a:pt x="27951" y="1249"/>
                    <a:pt x="23533" y="3266"/>
                  </a:cubicBezTo>
                  <a:cubicBezTo>
                    <a:pt x="21516" y="4226"/>
                    <a:pt x="19595" y="5187"/>
                    <a:pt x="17962" y="6147"/>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4"/>
            <p:cNvSpPr/>
            <p:nvPr/>
          </p:nvSpPr>
          <p:spPr>
            <a:xfrm>
              <a:off x="7162375" y="107750"/>
              <a:ext cx="972550" cy="1155025"/>
            </a:xfrm>
            <a:custGeom>
              <a:avLst/>
              <a:gdLst/>
              <a:ahLst/>
              <a:cxnLst/>
              <a:rect l="l" t="t" r="r" b="b"/>
              <a:pathLst>
                <a:path w="38902" h="46201" fill="none" extrusionOk="0">
                  <a:moveTo>
                    <a:pt x="15081" y="4515"/>
                  </a:moveTo>
                  <a:cubicBezTo>
                    <a:pt x="10951" y="6820"/>
                    <a:pt x="4804" y="11911"/>
                    <a:pt x="2786" y="18154"/>
                  </a:cubicBezTo>
                  <a:cubicBezTo>
                    <a:pt x="1154" y="23245"/>
                    <a:pt x="1" y="28431"/>
                    <a:pt x="673" y="32561"/>
                  </a:cubicBezTo>
                  <a:cubicBezTo>
                    <a:pt x="769" y="33714"/>
                    <a:pt x="1154" y="34771"/>
                    <a:pt x="1442" y="35731"/>
                  </a:cubicBezTo>
                  <a:cubicBezTo>
                    <a:pt x="2594" y="39477"/>
                    <a:pt x="7109" y="39669"/>
                    <a:pt x="10278" y="41014"/>
                  </a:cubicBezTo>
                  <a:cubicBezTo>
                    <a:pt x="13160" y="42166"/>
                    <a:pt x="16041" y="43511"/>
                    <a:pt x="18923" y="44376"/>
                  </a:cubicBezTo>
                  <a:cubicBezTo>
                    <a:pt x="24878" y="46201"/>
                    <a:pt x="30929" y="42935"/>
                    <a:pt x="35540" y="38997"/>
                  </a:cubicBezTo>
                  <a:cubicBezTo>
                    <a:pt x="36020" y="38613"/>
                    <a:pt x="36404" y="38228"/>
                    <a:pt x="36788" y="37652"/>
                  </a:cubicBezTo>
                  <a:cubicBezTo>
                    <a:pt x="38901" y="33906"/>
                    <a:pt x="35348" y="28431"/>
                    <a:pt x="33907" y="24781"/>
                  </a:cubicBezTo>
                  <a:cubicBezTo>
                    <a:pt x="33811" y="24301"/>
                    <a:pt x="33523" y="23917"/>
                    <a:pt x="33427" y="23437"/>
                  </a:cubicBezTo>
                  <a:cubicBezTo>
                    <a:pt x="33138" y="22476"/>
                    <a:pt x="33427" y="21516"/>
                    <a:pt x="33619" y="20747"/>
                  </a:cubicBezTo>
                  <a:cubicBezTo>
                    <a:pt x="34483" y="17962"/>
                    <a:pt x="36116" y="15945"/>
                    <a:pt x="37461" y="13640"/>
                  </a:cubicBezTo>
                  <a:cubicBezTo>
                    <a:pt x="38037" y="12583"/>
                    <a:pt x="38805" y="11430"/>
                    <a:pt x="38805" y="10182"/>
                  </a:cubicBezTo>
                  <a:cubicBezTo>
                    <a:pt x="38805" y="8549"/>
                    <a:pt x="37845" y="7012"/>
                    <a:pt x="36596" y="5860"/>
                  </a:cubicBezTo>
                  <a:cubicBezTo>
                    <a:pt x="35059" y="4227"/>
                    <a:pt x="33042" y="2690"/>
                    <a:pt x="31025" y="1729"/>
                  </a:cubicBezTo>
                  <a:cubicBezTo>
                    <a:pt x="27279" y="0"/>
                    <a:pt x="23149" y="865"/>
                    <a:pt x="19595" y="2210"/>
                  </a:cubicBezTo>
                  <a:cubicBezTo>
                    <a:pt x="17962" y="3170"/>
                    <a:pt x="16330" y="3746"/>
                    <a:pt x="15081" y="4515"/>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4"/>
            <p:cNvSpPr/>
            <p:nvPr/>
          </p:nvSpPr>
          <p:spPr>
            <a:xfrm>
              <a:off x="7244025" y="319050"/>
              <a:ext cx="758825" cy="874100"/>
            </a:xfrm>
            <a:custGeom>
              <a:avLst/>
              <a:gdLst/>
              <a:ahLst/>
              <a:cxnLst/>
              <a:rect l="l" t="t" r="r" b="b"/>
              <a:pathLst>
                <a:path w="30353" h="34964" fill="none" extrusionOk="0">
                  <a:moveTo>
                    <a:pt x="12007" y="2690"/>
                  </a:moveTo>
                  <a:cubicBezTo>
                    <a:pt x="9029" y="4131"/>
                    <a:pt x="4323" y="8453"/>
                    <a:pt x="2498" y="13448"/>
                  </a:cubicBezTo>
                  <a:cubicBezTo>
                    <a:pt x="1057" y="17578"/>
                    <a:pt x="1" y="21612"/>
                    <a:pt x="481" y="24590"/>
                  </a:cubicBezTo>
                  <a:cubicBezTo>
                    <a:pt x="577" y="25454"/>
                    <a:pt x="1057" y="26223"/>
                    <a:pt x="1345" y="26895"/>
                  </a:cubicBezTo>
                  <a:cubicBezTo>
                    <a:pt x="2402" y="29584"/>
                    <a:pt x="5668" y="29872"/>
                    <a:pt x="8069" y="30833"/>
                  </a:cubicBezTo>
                  <a:cubicBezTo>
                    <a:pt x="10182" y="31793"/>
                    <a:pt x="12391" y="32754"/>
                    <a:pt x="14696" y="33522"/>
                  </a:cubicBezTo>
                  <a:cubicBezTo>
                    <a:pt x="19211" y="34963"/>
                    <a:pt x="23629" y="32754"/>
                    <a:pt x="27375" y="29872"/>
                  </a:cubicBezTo>
                  <a:cubicBezTo>
                    <a:pt x="27759" y="29680"/>
                    <a:pt x="28047" y="29296"/>
                    <a:pt x="28336" y="28912"/>
                  </a:cubicBezTo>
                  <a:cubicBezTo>
                    <a:pt x="30353" y="26030"/>
                    <a:pt x="28432" y="21708"/>
                    <a:pt x="27663" y="18635"/>
                  </a:cubicBezTo>
                  <a:lnTo>
                    <a:pt x="27279" y="17578"/>
                  </a:lnTo>
                  <a:cubicBezTo>
                    <a:pt x="27183" y="16810"/>
                    <a:pt x="27279" y="15945"/>
                    <a:pt x="27375" y="15273"/>
                  </a:cubicBezTo>
                  <a:cubicBezTo>
                    <a:pt x="27855" y="13064"/>
                    <a:pt x="28816" y="11623"/>
                    <a:pt x="29392" y="9990"/>
                  </a:cubicBezTo>
                  <a:cubicBezTo>
                    <a:pt x="29776" y="9126"/>
                    <a:pt x="30161" y="8453"/>
                    <a:pt x="29968" y="7493"/>
                  </a:cubicBezTo>
                  <a:cubicBezTo>
                    <a:pt x="29872" y="6340"/>
                    <a:pt x="29200" y="5188"/>
                    <a:pt x="28240" y="4323"/>
                  </a:cubicBezTo>
                  <a:cubicBezTo>
                    <a:pt x="26991" y="3267"/>
                    <a:pt x="25454" y="2018"/>
                    <a:pt x="23917" y="1346"/>
                  </a:cubicBezTo>
                  <a:cubicBezTo>
                    <a:pt x="21036" y="1"/>
                    <a:pt x="17962" y="481"/>
                    <a:pt x="15369" y="1346"/>
                  </a:cubicBezTo>
                  <a:cubicBezTo>
                    <a:pt x="14024" y="1826"/>
                    <a:pt x="12968" y="2210"/>
                    <a:pt x="12007" y="2690"/>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4"/>
            <p:cNvSpPr/>
            <p:nvPr/>
          </p:nvSpPr>
          <p:spPr>
            <a:xfrm>
              <a:off x="7323275" y="537575"/>
              <a:ext cx="545100" cy="583525"/>
            </a:xfrm>
            <a:custGeom>
              <a:avLst/>
              <a:gdLst/>
              <a:ahLst/>
              <a:cxnLst/>
              <a:rect l="l" t="t" r="r" b="b"/>
              <a:pathLst>
                <a:path w="21804" h="23341" fill="none" extrusionOk="0">
                  <a:moveTo>
                    <a:pt x="8933" y="481"/>
                  </a:moveTo>
                  <a:cubicBezTo>
                    <a:pt x="7204" y="961"/>
                    <a:pt x="3938" y="4611"/>
                    <a:pt x="2210" y="8357"/>
                  </a:cubicBezTo>
                  <a:cubicBezTo>
                    <a:pt x="961" y="11334"/>
                    <a:pt x="0" y="14408"/>
                    <a:pt x="481" y="16233"/>
                  </a:cubicBezTo>
                  <a:cubicBezTo>
                    <a:pt x="577" y="16809"/>
                    <a:pt x="1057" y="17289"/>
                    <a:pt x="1249" y="17770"/>
                  </a:cubicBezTo>
                  <a:cubicBezTo>
                    <a:pt x="2210" y="19306"/>
                    <a:pt x="4323" y="19691"/>
                    <a:pt x="5956" y="20555"/>
                  </a:cubicBezTo>
                  <a:cubicBezTo>
                    <a:pt x="7396" y="21227"/>
                    <a:pt x="8837" y="21900"/>
                    <a:pt x="10374" y="22380"/>
                  </a:cubicBezTo>
                  <a:cubicBezTo>
                    <a:pt x="13447" y="23341"/>
                    <a:pt x="16521" y="22380"/>
                    <a:pt x="19210" y="20555"/>
                  </a:cubicBezTo>
                  <a:cubicBezTo>
                    <a:pt x="19403" y="20267"/>
                    <a:pt x="19787" y="20171"/>
                    <a:pt x="19979" y="19979"/>
                  </a:cubicBezTo>
                  <a:cubicBezTo>
                    <a:pt x="21804" y="18058"/>
                    <a:pt x="21804" y="14792"/>
                    <a:pt x="21420" y="12103"/>
                  </a:cubicBezTo>
                  <a:cubicBezTo>
                    <a:pt x="21420" y="11911"/>
                    <a:pt x="21324" y="11526"/>
                    <a:pt x="21324" y="11334"/>
                  </a:cubicBezTo>
                  <a:cubicBezTo>
                    <a:pt x="21228" y="10662"/>
                    <a:pt x="21228" y="10086"/>
                    <a:pt x="21228" y="9605"/>
                  </a:cubicBezTo>
                  <a:cubicBezTo>
                    <a:pt x="21228" y="8261"/>
                    <a:pt x="21612" y="7204"/>
                    <a:pt x="21612" y="6148"/>
                  </a:cubicBezTo>
                  <a:cubicBezTo>
                    <a:pt x="21612" y="5667"/>
                    <a:pt x="21708" y="5187"/>
                    <a:pt x="21420" y="4611"/>
                  </a:cubicBezTo>
                  <a:cubicBezTo>
                    <a:pt x="21228" y="3842"/>
                    <a:pt x="20651" y="3266"/>
                    <a:pt x="19883" y="2690"/>
                  </a:cubicBezTo>
                  <a:cubicBezTo>
                    <a:pt x="19018" y="1921"/>
                    <a:pt x="17962" y="1249"/>
                    <a:pt x="17001" y="865"/>
                  </a:cubicBezTo>
                  <a:cubicBezTo>
                    <a:pt x="15080" y="0"/>
                    <a:pt x="13063" y="0"/>
                    <a:pt x="11334" y="289"/>
                  </a:cubicBezTo>
                  <a:cubicBezTo>
                    <a:pt x="10374" y="289"/>
                    <a:pt x="9701" y="385"/>
                    <a:pt x="8933" y="481"/>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4"/>
            <p:cNvSpPr/>
            <p:nvPr/>
          </p:nvSpPr>
          <p:spPr>
            <a:xfrm>
              <a:off x="7395300" y="703250"/>
              <a:ext cx="408250" cy="369825"/>
            </a:xfrm>
            <a:custGeom>
              <a:avLst/>
              <a:gdLst/>
              <a:ahLst/>
              <a:cxnLst/>
              <a:rect l="l" t="t" r="r" b="b"/>
              <a:pathLst>
                <a:path w="16330" h="14793" fill="none" extrusionOk="0">
                  <a:moveTo>
                    <a:pt x="6340" y="481"/>
                  </a:moveTo>
                  <a:cubicBezTo>
                    <a:pt x="5092" y="1"/>
                    <a:pt x="1" y="8645"/>
                    <a:pt x="769" y="9990"/>
                  </a:cubicBezTo>
                  <a:cubicBezTo>
                    <a:pt x="1057" y="10374"/>
                    <a:pt x="1442" y="10470"/>
                    <a:pt x="1730" y="10662"/>
                  </a:cubicBezTo>
                  <a:cubicBezTo>
                    <a:pt x="4803" y="12391"/>
                    <a:pt x="7973" y="14793"/>
                    <a:pt x="11335" y="13256"/>
                  </a:cubicBezTo>
                  <a:cubicBezTo>
                    <a:pt x="13928" y="12103"/>
                    <a:pt x="16329" y="8645"/>
                    <a:pt x="15369" y="5860"/>
                  </a:cubicBezTo>
                  <a:cubicBezTo>
                    <a:pt x="14216" y="2978"/>
                    <a:pt x="8741" y="1442"/>
                    <a:pt x="6340" y="481"/>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p:cSld name="CUSTOM_1_1">
    <p:bg>
      <p:bgPr>
        <a:solidFill>
          <a:srgbClr val="664796"/>
        </a:solidFill>
        <a:effectLst/>
      </p:bgPr>
    </p:bg>
    <p:spTree>
      <p:nvGrpSpPr>
        <p:cNvPr id="1" name="Shape 454"/>
        <p:cNvGrpSpPr/>
        <p:nvPr/>
      </p:nvGrpSpPr>
      <p:grpSpPr>
        <a:xfrm>
          <a:off x="0" y="0"/>
          <a:ext cx="0" cy="0"/>
          <a:chOff x="0" y="0"/>
          <a:chExt cx="0" cy="0"/>
        </a:xfrm>
      </p:grpSpPr>
      <p:sp>
        <p:nvSpPr>
          <p:cNvPr id="455" name="Google Shape;455;p25"/>
          <p:cNvSpPr txBox="1">
            <a:spLocks noGrp="1"/>
          </p:cNvSpPr>
          <p:nvPr>
            <p:ph type="title"/>
          </p:nvPr>
        </p:nvSpPr>
        <p:spPr>
          <a:xfrm>
            <a:off x="720000" y="540000"/>
            <a:ext cx="38520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600"/>
              <a:buFont typeface="Fjalla One"/>
              <a:buNone/>
              <a:defRPr sz="3600">
                <a:solidFill>
                  <a:schemeClr val="dk2"/>
                </a:solidFill>
                <a:latin typeface="Fjalla One"/>
                <a:ea typeface="Fjalla One"/>
                <a:cs typeface="Fjalla One"/>
                <a:sym typeface="Fjalla One"/>
              </a:defRPr>
            </a:lvl1pPr>
            <a:lvl2pPr lvl="1" rtl="0">
              <a:spcBef>
                <a:spcPts val="0"/>
              </a:spcBef>
              <a:spcAft>
                <a:spcPts val="0"/>
              </a:spcAft>
              <a:buSzPts val="2800"/>
              <a:buNone/>
              <a:defRPr>
                <a:latin typeface="Faustina"/>
                <a:ea typeface="Faustina"/>
                <a:cs typeface="Faustina"/>
                <a:sym typeface="Faustina"/>
              </a:defRPr>
            </a:lvl2pPr>
            <a:lvl3pPr lvl="2" rtl="0">
              <a:spcBef>
                <a:spcPts val="0"/>
              </a:spcBef>
              <a:spcAft>
                <a:spcPts val="0"/>
              </a:spcAft>
              <a:buSzPts val="2800"/>
              <a:buNone/>
              <a:defRPr>
                <a:latin typeface="Faustina"/>
                <a:ea typeface="Faustina"/>
                <a:cs typeface="Faustina"/>
                <a:sym typeface="Faustina"/>
              </a:defRPr>
            </a:lvl3pPr>
            <a:lvl4pPr lvl="3" rtl="0">
              <a:spcBef>
                <a:spcPts val="0"/>
              </a:spcBef>
              <a:spcAft>
                <a:spcPts val="0"/>
              </a:spcAft>
              <a:buSzPts val="2800"/>
              <a:buNone/>
              <a:defRPr>
                <a:latin typeface="Faustina"/>
                <a:ea typeface="Faustina"/>
                <a:cs typeface="Faustina"/>
                <a:sym typeface="Faustina"/>
              </a:defRPr>
            </a:lvl4pPr>
            <a:lvl5pPr lvl="4" rtl="0">
              <a:spcBef>
                <a:spcPts val="0"/>
              </a:spcBef>
              <a:spcAft>
                <a:spcPts val="0"/>
              </a:spcAft>
              <a:buSzPts val="2800"/>
              <a:buNone/>
              <a:defRPr>
                <a:latin typeface="Faustina"/>
                <a:ea typeface="Faustina"/>
                <a:cs typeface="Faustina"/>
                <a:sym typeface="Faustina"/>
              </a:defRPr>
            </a:lvl5pPr>
            <a:lvl6pPr lvl="5" rtl="0">
              <a:spcBef>
                <a:spcPts val="0"/>
              </a:spcBef>
              <a:spcAft>
                <a:spcPts val="0"/>
              </a:spcAft>
              <a:buSzPts val="2800"/>
              <a:buNone/>
              <a:defRPr>
                <a:latin typeface="Faustina"/>
                <a:ea typeface="Faustina"/>
                <a:cs typeface="Faustina"/>
                <a:sym typeface="Faustina"/>
              </a:defRPr>
            </a:lvl6pPr>
            <a:lvl7pPr lvl="6" rtl="0">
              <a:spcBef>
                <a:spcPts val="0"/>
              </a:spcBef>
              <a:spcAft>
                <a:spcPts val="0"/>
              </a:spcAft>
              <a:buSzPts val="2800"/>
              <a:buNone/>
              <a:defRPr>
                <a:latin typeface="Faustina"/>
                <a:ea typeface="Faustina"/>
                <a:cs typeface="Faustina"/>
                <a:sym typeface="Faustina"/>
              </a:defRPr>
            </a:lvl7pPr>
            <a:lvl8pPr lvl="7" rtl="0">
              <a:spcBef>
                <a:spcPts val="0"/>
              </a:spcBef>
              <a:spcAft>
                <a:spcPts val="0"/>
              </a:spcAft>
              <a:buSzPts val="2800"/>
              <a:buNone/>
              <a:defRPr>
                <a:latin typeface="Faustina"/>
                <a:ea typeface="Faustina"/>
                <a:cs typeface="Faustina"/>
                <a:sym typeface="Faustina"/>
              </a:defRPr>
            </a:lvl8pPr>
            <a:lvl9pPr lvl="8" rtl="0">
              <a:spcBef>
                <a:spcPts val="0"/>
              </a:spcBef>
              <a:spcAft>
                <a:spcPts val="0"/>
              </a:spcAft>
              <a:buSzPts val="2800"/>
              <a:buNone/>
              <a:defRPr>
                <a:latin typeface="Faustina"/>
                <a:ea typeface="Faustina"/>
                <a:cs typeface="Faustina"/>
                <a:sym typeface="Faustina"/>
              </a:defRPr>
            </a:lvl9pPr>
          </a:lstStyle>
          <a:p>
            <a:endParaRPr/>
          </a:p>
        </p:txBody>
      </p:sp>
      <p:sp>
        <p:nvSpPr>
          <p:cNvPr id="456" name="Google Shape;456;p25"/>
          <p:cNvSpPr txBox="1">
            <a:spLocks noGrp="1"/>
          </p:cNvSpPr>
          <p:nvPr>
            <p:ph type="title" idx="2"/>
          </p:nvPr>
        </p:nvSpPr>
        <p:spPr>
          <a:xfrm>
            <a:off x="2634535" y="1923150"/>
            <a:ext cx="2481900" cy="289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ED719F"/>
              </a:buClr>
              <a:buSzPts val="2000"/>
              <a:buFont typeface="Fjalla One"/>
              <a:buNone/>
              <a:defRPr sz="2000">
                <a:solidFill>
                  <a:srgbClr val="ED719F"/>
                </a:solidFill>
                <a:latin typeface="Fjalla One"/>
                <a:ea typeface="Fjalla One"/>
                <a:cs typeface="Fjalla One"/>
                <a:sym typeface="Fjalla One"/>
              </a:defRPr>
            </a:lvl1pPr>
            <a:lvl2pPr lvl="1" rtl="0">
              <a:spcBef>
                <a:spcPts val="0"/>
              </a:spcBef>
              <a:spcAft>
                <a:spcPts val="0"/>
              </a:spcAft>
              <a:buSzPts val="2800"/>
              <a:buNone/>
              <a:defRPr>
                <a:latin typeface="Faustina"/>
                <a:ea typeface="Faustina"/>
                <a:cs typeface="Faustina"/>
                <a:sym typeface="Faustina"/>
              </a:defRPr>
            </a:lvl2pPr>
            <a:lvl3pPr lvl="2" rtl="0">
              <a:spcBef>
                <a:spcPts val="0"/>
              </a:spcBef>
              <a:spcAft>
                <a:spcPts val="0"/>
              </a:spcAft>
              <a:buSzPts val="2800"/>
              <a:buNone/>
              <a:defRPr>
                <a:latin typeface="Faustina"/>
                <a:ea typeface="Faustina"/>
                <a:cs typeface="Faustina"/>
                <a:sym typeface="Faustina"/>
              </a:defRPr>
            </a:lvl3pPr>
            <a:lvl4pPr lvl="3" rtl="0">
              <a:spcBef>
                <a:spcPts val="0"/>
              </a:spcBef>
              <a:spcAft>
                <a:spcPts val="0"/>
              </a:spcAft>
              <a:buSzPts val="2800"/>
              <a:buNone/>
              <a:defRPr>
                <a:latin typeface="Faustina"/>
                <a:ea typeface="Faustina"/>
                <a:cs typeface="Faustina"/>
                <a:sym typeface="Faustina"/>
              </a:defRPr>
            </a:lvl4pPr>
            <a:lvl5pPr lvl="4" rtl="0">
              <a:spcBef>
                <a:spcPts val="0"/>
              </a:spcBef>
              <a:spcAft>
                <a:spcPts val="0"/>
              </a:spcAft>
              <a:buSzPts val="2800"/>
              <a:buNone/>
              <a:defRPr>
                <a:latin typeface="Faustina"/>
                <a:ea typeface="Faustina"/>
                <a:cs typeface="Faustina"/>
                <a:sym typeface="Faustina"/>
              </a:defRPr>
            </a:lvl5pPr>
            <a:lvl6pPr lvl="5" rtl="0">
              <a:spcBef>
                <a:spcPts val="0"/>
              </a:spcBef>
              <a:spcAft>
                <a:spcPts val="0"/>
              </a:spcAft>
              <a:buSzPts val="2800"/>
              <a:buNone/>
              <a:defRPr>
                <a:latin typeface="Faustina"/>
                <a:ea typeface="Faustina"/>
                <a:cs typeface="Faustina"/>
                <a:sym typeface="Faustina"/>
              </a:defRPr>
            </a:lvl6pPr>
            <a:lvl7pPr lvl="6" rtl="0">
              <a:spcBef>
                <a:spcPts val="0"/>
              </a:spcBef>
              <a:spcAft>
                <a:spcPts val="0"/>
              </a:spcAft>
              <a:buSzPts val="2800"/>
              <a:buNone/>
              <a:defRPr>
                <a:latin typeface="Faustina"/>
                <a:ea typeface="Faustina"/>
                <a:cs typeface="Faustina"/>
                <a:sym typeface="Faustina"/>
              </a:defRPr>
            </a:lvl7pPr>
            <a:lvl8pPr lvl="7" rtl="0">
              <a:spcBef>
                <a:spcPts val="0"/>
              </a:spcBef>
              <a:spcAft>
                <a:spcPts val="0"/>
              </a:spcAft>
              <a:buSzPts val="2800"/>
              <a:buNone/>
              <a:defRPr>
                <a:latin typeface="Faustina"/>
                <a:ea typeface="Faustina"/>
                <a:cs typeface="Faustina"/>
                <a:sym typeface="Faustina"/>
              </a:defRPr>
            </a:lvl8pPr>
            <a:lvl9pPr lvl="8" rtl="0">
              <a:spcBef>
                <a:spcPts val="0"/>
              </a:spcBef>
              <a:spcAft>
                <a:spcPts val="0"/>
              </a:spcAft>
              <a:buSzPts val="2800"/>
              <a:buNone/>
              <a:defRPr>
                <a:latin typeface="Faustina"/>
                <a:ea typeface="Faustina"/>
                <a:cs typeface="Faustina"/>
                <a:sym typeface="Faustina"/>
              </a:defRPr>
            </a:lvl9pPr>
          </a:lstStyle>
          <a:p>
            <a:endParaRPr/>
          </a:p>
        </p:txBody>
      </p:sp>
      <p:sp>
        <p:nvSpPr>
          <p:cNvPr id="457" name="Google Shape;457;p25"/>
          <p:cNvSpPr txBox="1">
            <a:spLocks noGrp="1"/>
          </p:cNvSpPr>
          <p:nvPr>
            <p:ph type="subTitle" idx="1"/>
          </p:nvPr>
        </p:nvSpPr>
        <p:spPr>
          <a:xfrm>
            <a:off x="2634525" y="2294800"/>
            <a:ext cx="2481900" cy="743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600"/>
              <a:buNone/>
              <a:defRPr sz="1600">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58" name="Google Shape;458;p25"/>
          <p:cNvSpPr txBox="1">
            <a:spLocks noGrp="1"/>
          </p:cNvSpPr>
          <p:nvPr>
            <p:ph type="title" idx="3"/>
          </p:nvPr>
        </p:nvSpPr>
        <p:spPr>
          <a:xfrm>
            <a:off x="5942110" y="1923150"/>
            <a:ext cx="2481900" cy="289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ED719F"/>
              </a:buClr>
              <a:buSzPts val="2000"/>
              <a:buFont typeface="Fjalla One"/>
              <a:buNone/>
              <a:defRPr sz="2000">
                <a:solidFill>
                  <a:srgbClr val="ED719F"/>
                </a:solidFill>
                <a:latin typeface="Fjalla One"/>
                <a:ea typeface="Fjalla One"/>
                <a:cs typeface="Fjalla One"/>
                <a:sym typeface="Fjalla One"/>
              </a:defRPr>
            </a:lvl1pPr>
            <a:lvl2pPr lvl="1" rtl="0">
              <a:spcBef>
                <a:spcPts val="0"/>
              </a:spcBef>
              <a:spcAft>
                <a:spcPts val="0"/>
              </a:spcAft>
              <a:buSzPts val="2800"/>
              <a:buNone/>
              <a:defRPr>
                <a:latin typeface="Faustina"/>
                <a:ea typeface="Faustina"/>
                <a:cs typeface="Faustina"/>
                <a:sym typeface="Faustina"/>
              </a:defRPr>
            </a:lvl2pPr>
            <a:lvl3pPr lvl="2" rtl="0">
              <a:spcBef>
                <a:spcPts val="0"/>
              </a:spcBef>
              <a:spcAft>
                <a:spcPts val="0"/>
              </a:spcAft>
              <a:buSzPts val="2800"/>
              <a:buNone/>
              <a:defRPr>
                <a:latin typeface="Faustina"/>
                <a:ea typeface="Faustina"/>
                <a:cs typeface="Faustina"/>
                <a:sym typeface="Faustina"/>
              </a:defRPr>
            </a:lvl3pPr>
            <a:lvl4pPr lvl="3" rtl="0">
              <a:spcBef>
                <a:spcPts val="0"/>
              </a:spcBef>
              <a:spcAft>
                <a:spcPts val="0"/>
              </a:spcAft>
              <a:buSzPts val="2800"/>
              <a:buNone/>
              <a:defRPr>
                <a:latin typeface="Faustina"/>
                <a:ea typeface="Faustina"/>
                <a:cs typeface="Faustina"/>
                <a:sym typeface="Faustina"/>
              </a:defRPr>
            </a:lvl4pPr>
            <a:lvl5pPr lvl="4" rtl="0">
              <a:spcBef>
                <a:spcPts val="0"/>
              </a:spcBef>
              <a:spcAft>
                <a:spcPts val="0"/>
              </a:spcAft>
              <a:buSzPts val="2800"/>
              <a:buNone/>
              <a:defRPr>
                <a:latin typeface="Faustina"/>
                <a:ea typeface="Faustina"/>
                <a:cs typeface="Faustina"/>
                <a:sym typeface="Faustina"/>
              </a:defRPr>
            </a:lvl5pPr>
            <a:lvl6pPr lvl="5" rtl="0">
              <a:spcBef>
                <a:spcPts val="0"/>
              </a:spcBef>
              <a:spcAft>
                <a:spcPts val="0"/>
              </a:spcAft>
              <a:buSzPts val="2800"/>
              <a:buNone/>
              <a:defRPr>
                <a:latin typeface="Faustina"/>
                <a:ea typeface="Faustina"/>
                <a:cs typeface="Faustina"/>
                <a:sym typeface="Faustina"/>
              </a:defRPr>
            </a:lvl6pPr>
            <a:lvl7pPr lvl="6" rtl="0">
              <a:spcBef>
                <a:spcPts val="0"/>
              </a:spcBef>
              <a:spcAft>
                <a:spcPts val="0"/>
              </a:spcAft>
              <a:buSzPts val="2800"/>
              <a:buNone/>
              <a:defRPr>
                <a:latin typeface="Faustina"/>
                <a:ea typeface="Faustina"/>
                <a:cs typeface="Faustina"/>
                <a:sym typeface="Faustina"/>
              </a:defRPr>
            </a:lvl7pPr>
            <a:lvl8pPr lvl="7" rtl="0">
              <a:spcBef>
                <a:spcPts val="0"/>
              </a:spcBef>
              <a:spcAft>
                <a:spcPts val="0"/>
              </a:spcAft>
              <a:buSzPts val="2800"/>
              <a:buNone/>
              <a:defRPr>
                <a:latin typeface="Faustina"/>
                <a:ea typeface="Faustina"/>
                <a:cs typeface="Faustina"/>
                <a:sym typeface="Faustina"/>
              </a:defRPr>
            </a:lvl8pPr>
            <a:lvl9pPr lvl="8" rtl="0">
              <a:spcBef>
                <a:spcPts val="0"/>
              </a:spcBef>
              <a:spcAft>
                <a:spcPts val="0"/>
              </a:spcAft>
              <a:buSzPts val="2800"/>
              <a:buNone/>
              <a:defRPr>
                <a:latin typeface="Faustina"/>
                <a:ea typeface="Faustina"/>
                <a:cs typeface="Faustina"/>
                <a:sym typeface="Faustina"/>
              </a:defRPr>
            </a:lvl9pPr>
          </a:lstStyle>
          <a:p>
            <a:endParaRPr/>
          </a:p>
        </p:txBody>
      </p:sp>
      <p:sp>
        <p:nvSpPr>
          <p:cNvPr id="459" name="Google Shape;459;p25"/>
          <p:cNvSpPr txBox="1">
            <a:spLocks noGrp="1"/>
          </p:cNvSpPr>
          <p:nvPr>
            <p:ph type="subTitle" idx="4"/>
          </p:nvPr>
        </p:nvSpPr>
        <p:spPr>
          <a:xfrm>
            <a:off x="5942100" y="2294800"/>
            <a:ext cx="2481900" cy="743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600"/>
              <a:buNone/>
              <a:defRPr sz="1600">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60" name="Google Shape;460;p25"/>
          <p:cNvSpPr txBox="1">
            <a:spLocks noGrp="1"/>
          </p:cNvSpPr>
          <p:nvPr>
            <p:ph type="title" idx="5"/>
          </p:nvPr>
        </p:nvSpPr>
        <p:spPr>
          <a:xfrm>
            <a:off x="2634535" y="3605925"/>
            <a:ext cx="2481900" cy="289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ED719F"/>
              </a:buClr>
              <a:buSzPts val="2000"/>
              <a:buFont typeface="Fjalla One"/>
              <a:buNone/>
              <a:defRPr sz="2000">
                <a:solidFill>
                  <a:srgbClr val="ED719F"/>
                </a:solidFill>
                <a:latin typeface="Fjalla One"/>
                <a:ea typeface="Fjalla One"/>
                <a:cs typeface="Fjalla One"/>
                <a:sym typeface="Fjalla One"/>
              </a:defRPr>
            </a:lvl1pPr>
            <a:lvl2pPr lvl="1" rtl="0">
              <a:spcBef>
                <a:spcPts val="0"/>
              </a:spcBef>
              <a:spcAft>
                <a:spcPts val="0"/>
              </a:spcAft>
              <a:buSzPts val="2800"/>
              <a:buNone/>
              <a:defRPr>
                <a:latin typeface="Faustina"/>
                <a:ea typeface="Faustina"/>
                <a:cs typeface="Faustina"/>
                <a:sym typeface="Faustina"/>
              </a:defRPr>
            </a:lvl2pPr>
            <a:lvl3pPr lvl="2" rtl="0">
              <a:spcBef>
                <a:spcPts val="0"/>
              </a:spcBef>
              <a:spcAft>
                <a:spcPts val="0"/>
              </a:spcAft>
              <a:buSzPts val="2800"/>
              <a:buNone/>
              <a:defRPr>
                <a:latin typeface="Faustina"/>
                <a:ea typeface="Faustina"/>
                <a:cs typeface="Faustina"/>
                <a:sym typeface="Faustina"/>
              </a:defRPr>
            </a:lvl3pPr>
            <a:lvl4pPr lvl="3" rtl="0">
              <a:spcBef>
                <a:spcPts val="0"/>
              </a:spcBef>
              <a:spcAft>
                <a:spcPts val="0"/>
              </a:spcAft>
              <a:buSzPts val="2800"/>
              <a:buNone/>
              <a:defRPr>
                <a:latin typeface="Faustina"/>
                <a:ea typeface="Faustina"/>
                <a:cs typeface="Faustina"/>
                <a:sym typeface="Faustina"/>
              </a:defRPr>
            </a:lvl4pPr>
            <a:lvl5pPr lvl="4" rtl="0">
              <a:spcBef>
                <a:spcPts val="0"/>
              </a:spcBef>
              <a:spcAft>
                <a:spcPts val="0"/>
              </a:spcAft>
              <a:buSzPts val="2800"/>
              <a:buNone/>
              <a:defRPr>
                <a:latin typeface="Faustina"/>
                <a:ea typeface="Faustina"/>
                <a:cs typeface="Faustina"/>
                <a:sym typeface="Faustina"/>
              </a:defRPr>
            </a:lvl5pPr>
            <a:lvl6pPr lvl="5" rtl="0">
              <a:spcBef>
                <a:spcPts val="0"/>
              </a:spcBef>
              <a:spcAft>
                <a:spcPts val="0"/>
              </a:spcAft>
              <a:buSzPts val="2800"/>
              <a:buNone/>
              <a:defRPr>
                <a:latin typeface="Faustina"/>
                <a:ea typeface="Faustina"/>
                <a:cs typeface="Faustina"/>
                <a:sym typeface="Faustina"/>
              </a:defRPr>
            </a:lvl6pPr>
            <a:lvl7pPr lvl="6" rtl="0">
              <a:spcBef>
                <a:spcPts val="0"/>
              </a:spcBef>
              <a:spcAft>
                <a:spcPts val="0"/>
              </a:spcAft>
              <a:buSzPts val="2800"/>
              <a:buNone/>
              <a:defRPr>
                <a:latin typeface="Faustina"/>
                <a:ea typeface="Faustina"/>
                <a:cs typeface="Faustina"/>
                <a:sym typeface="Faustina"/>
              </a:defRPr>
            </a:lvl7pPr>
            <a:lvl8pPr lvl="7" rtl="0">
              <a:spcBef>
                <a:spcPts val="0"/>
              </a:spcBef>
              <a:spcAft>
                <a:spcPts val="0"/>
              </a:spcAft>
              <a:buSzPts val="2800"/>
              <a:buNone/>
              <a:defRPr>
                <a:latin typeface="Faustina"/>
                <a:ea typeface="Faustina"/>
                <a:cs typeface="Faustina"/>
                <a:sym typeface="Faustina"/>
              </a:defRPr>
            </a:lvl8pPr>
            <a:lvl9pPr lvl="8" rtl="0">
              <a:spcBef>
                <a:spcPts val="0"/>
              </a:spcBef>
              <a:spcAft>
                <a:spcPts val="0"/>
              </a:spcAft>
              <a:buSzPts val="2800"/>
              <a:buNone/>
              <a:defRPr>
                <a:latin typeface="Faustina"/>
                <a:ea typeface="Faustina"/>
                <a:cs typeface="Faustina"/>
                <a:sym typeface="Faustina"/>
              </a:defRPr>
            </a:lvl9pPr>
          </a:lstStyle>
          <a:p>
            <a:endParaRPr/>
          </a:p>
        </p:txBody>
      </p:sp>
      <p:sp>
        <p:nvSpPr>
          <p:cNvPr id="461" name="Google Shape;461;p25"/>
          <p:cNvSpPr txBox="1">
            <a:spLocks noGrp="1"/>
          </p:cNvSpPr>
          <p:nvPr>
            <p:ph type="subTitle" idx="6"/>
          </p:nvPr>
        </p:nvSpPr>
        <p:spPr>
          <a:xfrm>
            <a:off x="2634525" y="3977575"/>
            <a:ext cx="2481900" cy="743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600"/>
              <a:buNone/>
              <a:defRPr sz="1600">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62" name="Google Shape;462;p25"/>
          <p:cNvSpPr txBox="1">
            <a:spLocks noGrp="1"/>
          </p:cNvSpPr>
          <p:nvPr>
            <p:ph type="title" idx="7"/>
          </p:nvPr>
        </p:nvSpPr>
        <p:spPr>
          <a:xfrm>
            <a:off x="5942110" y="3605925"/>
            <a:ext cx="2481900" cy="289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ED719F"/>
              </a:buClr>
              <a:buSzPts val="2000"/>
              <a:buFont typeface="Fjalla One"/>
              <a:buNone/>
              <a:defRPr sz="2000">
                <a:solidFill>
                  <a:srgbClr val="ED719F"/>
                </a:solidFill>
                <a:latin typeface="Fjalla One"/>
                <a:ea typeface="Fjalla One"/>
                <a:cs typeface="Fjalla One"/>
                <a:sym typeface="Fjalla One"/>
              </a:defRPr>
            </a:lvl1pPr>
            <a:lvl2pPr lvl="1" rtl="0">
              <a:spcBef>
                <a:spcPts val="0"/>
              </a:spcBef>
              <a:spcAft>
                <a:spcPts val="0"/>
              </a:spcAft>
              <a:buSzPts val="2800"/>
              <a:buNone/>
              <a:defRPr>
                <a:latin typeface="Faustina"/>
                <a:ea typeface="Faustina"/>
                <a:cs typeface="Faustina"/>
                <a:sym typeface="Faustina"/>
              </a:defRPr>
            </a:lvl2pPr>
            <a:lvl3pPr lvl="2" rtl="0">
              <a:spcBef>
                <a:spcPts val="0"/>
              </a:spcBef>
              <a:spcAft>
                <a:spcPts val="0"/>
              </a:spcAft>
              <a:buSzPts val="2800"/>
              <a:buNone/>
              <a:defRPr>
                <a:latin typeface="Faustina"/>
                <a:ea typeface="Faustina"/>
                <a:cs typeface="Faustina"/>
                <a:sym typeface="Faustina"/>
              </a:defRPr>
            </a:lvl3pPr>
            <a:lvl4pPr lvl="3" rtl="0">
              <a:spcBef>
                <a:spcPts val="0"/>
              </a:spcBef>
              <a:spcAft>
                <a:spcPts val="0"/>
              </a:spcAft>
              <a:buSzPts val="2800"/>
              <a:buNone/>
              <a:defRPr>
                <a:latin typeface="Faustina"/>
                <a:ea typeface="Faustina"/>
                <a:cs typeface="Faustina"/>
                <a:sym typeface="Faustina"/>
              </a:defRPr>
            </a:lvl4pPr>
            <a:lvl5pPr lvl="4" rtl="0">
              <a:spcBef>
                <a:spcPts val="0"/>
              </a:spcBef>
              <a:spcAft>
                <a:spcPts val="0"/>
              </a:spcAft>
              <a:buSzPts val="2800"/>
              <a:buNone/>
              <a:defRPr>
                <a:latin typeface="Faustina"/>
                <a:ea typeface="Faustina"/>
                <a:cs typeface="Faustina"/>
                <a:sym typeface="Faustina"/>
              </a:defRPr>
            </a:lvl5pPr>
            <a:lvl6pPr lvl="5" rtl="0">
              <a:spcBef>
                <a:spcPts val="0"/>
              </a:spcBef>
              <a:spcAft>
                <a:spcPts val="0"/>
              </a:spcAft>
              <a:buSzPts val="2800"/>
              <a:buNone/>
              <a:defRPr>
                <a:latin typeface="Faustina"/>
                <a:ea typeface="Faustina"/>
                <a:cs typeface="Faustina"/>
                <a:sym typeface="Faustina"/>
              </a:defRPr>
            </a:lvl6pPr>
            <a:lvl7pPr lvl="6" rtl="0">
              <a:spcBef>
                <a:spcPts val="0"/>
              </a:spcBef>
              <a:spcAft>
                <a:spcPts val="0"/>
              </a:spcAft>
              <a:buSzPts val="2800"/>
              <a:buNone/>
              <a:defRPr>
                <a:latin typeface="Faustina"/>
                <a:ea typeface="Faustina"/>
                <a:cs typeface="Faustina"/>
                <a:sym typeface="Faustina"/>
              </a:defRPr>
            </a:lvl7pPr>
            <a:lvl8pPr lvl="7" rtl="0">
              <a:spcBef>
                <a:spcPts val="0"/>
              </a:spcBef>
              <a:spcAft>
                <a:spcPts val="0"/>
              </a:spcAft>
              <a:buSzPts val="2800"/>
              <a:buNone/>
              <a:defRPr>
                <a:latin typeface="Faustina"/>
                <a:ea typeface="Faustina"/>
                <a:cs typeface="Faustina"/>
                <a:sym typeface="Faustina"/>
              </a:defRPr>
            </a:lvl8pPr>
            <a:lvl9pPr lvl="8" rtl="0">
              <a:spcBef>
                <a:spcPts val="0"/>
              </a:spcBef>
              <a:spcAft>
                <a:spcPts val="0"/>
              </a:spcAft>
              <a:buSzPts val="2800"/>
              <a:buNone/>
              <a:defRPr>
                <a:latin typeface="Faustina"/>
                <a:ea typeface="Faustina"/>
                <a:cs typeface="Faustina"/>
                <a:sym typeface="Faustina"/>
              </a:defRPr>
            </a:lvl9pPr>
          </a:lstStyle>
          <a:p>
            <a:endParaRPr/>
          </a:p>
        </p:txBody>
      </p:sp>
      <p:sp>
        <p:nvSpPr>
          <p:cNvPr id="463" name="Google Shape;463;p25"/>
          <p:cNvSpPr txBox="1">
            <a:spLocks noGrp="1"/>
          </p:cNvSpPr>
          <p:nvPr>
            <p:ph type="subTitle" idx="8"/>
          </p:nvPr>
        </p:nvSpPr>
        <p:spPr>
          <a:xfrm>
            <a:off x="5942100" y="3977575"/>
            <a:ext cx="2481900" cy="743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600"/>
              <a:buNone/>
              <a:defRPr sz="1600">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64" name="Google Shape;464;p25"/>
          <p:cNvSpPr/>
          <p:nvPr/>
        </p:nvSpPr>
        <p:spPr>
          <a:xfrm rot="-8760744">
            <a:off x="5904075" y="-790816"/>
            <a:ext cx="3962225" cy="2162910"/>
          </a:xfrm>
          <a:custGeom>
            <a:avLst/>
            <a:gdLst/>
            <a:ahLst/>
            <a:cxnLst/>
            <a:rect l="l" t="t" r="r" b="b"/>
            <a:pathLst>
              <a:path w="128458" h="70123" extrusionOk="0">
                <a:moveTo>
                  <a:pt x="112028" y="0"/>
                </a:moveTo>
                <a:cubicBezTo>
                  <a:pt x="103252" y="0"/>
                  <a:pt x="93707" y="377"/>
                  <a:pt x="87407" y="7018"/>
                </a:cubicBezTo>
                <a:cubicBezTo>
                  <a:pt x="79146" y="15855"/>
                  <a:pt x="72327" y="22290"/>
                  <a:pt x="61857" y="28341"/>
                </a:cubicBezTo>
                <a:cubicBezTo>
                  <a:pt x="49563" y="33624"/>
                  <a:pt x="34099" y="34584"/>
                  <a:pt x="21036" y="37274"/>
                </a:cubicBezTo>
                <a:cubicBezTo>
                  <a:pt x="17866" y="37946"/>
                  <a:pt x="14793" y="38618"/>
                  <a:pt x="12007" y="40059"/>
                </a:cubicBezTo>
                <a:cubicBezTo>
                  <a:pt x="5764" y="43229"/>
                  <a:pt x="5091" y="49472"/>
                  <a:pt x="3363" y="55523"/>
                </a:cubicBezTo>
                <a:cubicBezTo>
                  <a:pt x="3170" y="56580"/>
                  <a:pt x="385" y="68970"/>
                  <a:pt x="1" y="68970"/>
                </a:cubicBezTo>
                <a:cubicBezTo>
                  <a:pt x="26223" y="68970"/>
                  <a:pt x="52636" y="70123"/>
                  <a:pt x="78762" y="70123"/>
                </a:cubicBezTo>
                <a:cubicBezTo>
                  <a:pt x="82412" y="70027"/>
                  <a:pt x="85870" y="70027"/>
                  <a:pt x="88943" y="68778"/>
                </a:cubicBezTo>
                <a:cubicBezTo>
                  <a:pt x="89136" y="68778"/>
                  <a:pt x="89232" y="68682"/>
                  <a:pt x="89328" y="68682"/>
                </a:cubicBezTo>
                <a:cubicBezTo>
                  <a:pt x="95187" y="66281"/>
                  <a:pt x="94514" y="60614"/>
                  <a:pt x="98452" y="56676"/>
                </a:cubicBezTo>
                <a:cubicBezTo>
                  <a:pt x="105080" y="50144"/>
                  <a:pt x="116126" y="46591"/>
                  <a:pt x="118047" y="36505"/>
                </a:cubicBezTo>
                <a:cubicBezTo>
                  <a:pt x="119483" y="29325"/>
                  <a:pt x="128458" y="5"/>
                  <a:pt x="115485" y="5"/>
                </a:cubicBezTo>
                <a:cubicBezTo>
                  <a:pt x="115442" y="5"/>
                  <a:pt x="115400" y="6"/>
                  <a:pt x="115357" y="6"/>
                </a:cubicBezTo>
                <a:cubicBezTo>
                  <a:pt x="114266" y="6"/>
                  <a:pt x="113153" y="0"/>
                  <a:pt x="112028" y="0"/>
                </a:cubicBezTo>
                <a:close/>
              </a:path>
            </a:pathLst>
          </a:custGeom>
          <a:solidFill>
            <a:srgbClr val="C0D7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5"/>
          <p:cNvSpPr/>
          <p:nvPr/>
        </p:nvSpPr>
        <p:spPr>
          <a:xfrm rot="-2700000">
            <a:off x="4931049" y="-462810"/>
            <a:ext cx="1259145" cy="1102056"/>
          </a:xfrm>
          <a:custGeom>
            <a:avLst/>
            <a:gdLst/>
            <a:ahLst/>
            <a:cxnLst/>
            <a:rect l="l" t="t" r="r" b="b"/>
            <a:pathLst>
              <a:path w="40823" h="35730" extrusionOk="0">
                <a:moveTo>
                  <a:pt x="10421" y="0"/>
                </a:moveTo>
                <a:cubicBezTo>
                  <a:pt x="6953" y="0"/>
                  <a:pt x="1575" y="2449"/>
                  <a:pt x="673" y="5318"/>
                </a:cubicBezTo>
                <a:cubicBezTo>
                  <a:pt x="289" y="6279"/>
                  <a:pt x="385" y="7335"/>
                  <a:pt x="385" y="8392"/>
                </a:cubicBezTo>
                <a:cubicBezTo>
                  <a:pt x="481" y="12426"/>
                  <a:pt x="673" y="16268"/>
                  <a:pt x="769" y="20206"/>
                </a:cubicBezTo>
                <a:cubicBezTo>
                  <a:pt x="865" y="22991"/>
                  <a:pt x="1" y="27410"/>
                  <a:pt x="2114" y="29523"/>
                </a:cubicBezTo>
                <a:cubicBezTo>
                  <a:pt x="2882" y="30387"/>
                  <a:pt x="4035" y="30964"/>
                  <a:pt x="5092" y="31348"/>
                </a:cubicBezTo>
                <a:cubicBezTo>
                  <a:pt x="8838" y="32692"/>
                  <a:pt x="12872" y="33557"/>
                  <a:pt x="16618" y="34709"/>
                </a:cubicBezTo>
                <a:cubicBezTo>
                  <a:pt x="18367" y="35293"/>
                  <a:pt x="20291" y="35729"/>
                  <a:pt x="22214" y="35729"/>
                </a:cubicBezTo>
                <a:cubicBezTo>
                  <a:pt x="23775" y="35729"/>
                  <a:pt x="25335" y="35441"/>
                  <a:pt x="26799" y="34709"/>
                </a:cubicBezTo>
                <a:cubicBezTo>
                  <a:pt x="28720" y="33749"/>
                  <a:pt x="30545" y="32308"/>
                  <a:pt x="32370" y="30867"/>
                </a:cubicBezTo>
                <a:cubicBezTo>
                  <a:pt x="34483" y="29235"/>
                  <a:pt x="40054" y="26161"/>
                  <a:pt x="40630" y="23183"/>
                </a:cubicBezTo>
                <a:cubicBezTo>
                  <a:pt x="40822" y="22127"/>
                  <a:pt x="40534" y="21070"/>
                  <a:pt x="39093" y="19822"/>
                </a:cubicBezTo>
                <a:cubicBezTo>
                  <a:pt x="34291" y="16268"/>
                  <a:pt x="29296" y="12618"/>
                  <a:pt x="24494" y="9064"/>
                </a:cubicBezTo>
                <a:cubicBezTo>
                  <a:pt x="20556" y="6183"/>
                  <a:pt x="16714" y="1956"/>
                  <a:pt x="12007" y="228"/>
                </a:cubicBezTo>
                <a:cubicBezTo>
                  <a:pt x="11557" y="73"/>
                  <a:pt x="11017" y="0"/>
                  <a:pt x="10421" y="0"/>
                </a:cubicBezTo>
                <a:close/>
              </a:path>
            </a:pathLst>
          </a:custGeom>
          <a:solidFill>
            <a:srgbClr val="ED71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5"/>
          <p:cNvSpPr/>
          <p:nvPr/>
        </p:nvSpPr>
        <p:spPr>
          <a:xfrm rot="5400000">
            <a:off x="-892669" y="2522003"/>
            <a:ext cx="2565902" cy="1644995"/>
          </a:xfrm>
          <a:custGeom>
            <a:avLst/>
            <a:gdLst/>
            <a:ahLst/>
            <a:cxnLst/>
            <a:rect l="l" t="t" r="r" b="b"/>
            <a:pathLst>
              <a:path w="83853" h="53758" extrusionOk="0">
                <a:moveTo>
                  <a:pt x="20897" y="1"/>
                </a:moveTo>
                <a:cubicBezTo>
                  <a:pt x="19785" y="1"/>
                  <a:pt x="18676" y="87"/>
                  <a:pt x="17578" y="307"/>
                </a:cubicBezTo>
                <a:cubicBezTo>
                  <a:pt x="13832" y="1075"/>
                  <a:pt x="11431" y="3476"/>
                  <a:pt x="9510" y="6358"/>
                </a:cubicBezTo>
                <a:cubicBezTo>
                  <a:pt x="8261" y="8375"/>
                  <a:pt x="7108" y="10584"/>
                  <a:pt x="5956" y="12697"/>
                </a:cubicBezTo>
                <a:cubicBezTo>
                  <a:pt x="3747" y="16539"/>
                  <a:pt x="1249" y="19997"/>
                  <a:pt x="673" y="24511"/>
                </a:cubicBezTo>
                <a:cubicBezTo>
                  <a:pt x="1" y="28257"/>
                  <a:pt x="769" y="32195"/>
                  <a:pt x="3074" y="35077"/>
                </a:cubicBezTo>
                <a:cubicBezTo>
                  <a:pt x="5091" y="37574"/>
                  <a:pt x="7973" y="39303"/>
                  <a:pt x="10854" y="40840"/>
                </a:cubicBezTo>
                <a:cubicBezTo>
                  <a:pt x="18058" y="44682"/>
                  <a:pt x="25454" y="49869"/>
                  <a:pt x="33138" y="52750"/>
                </a:cubicBezTo>
                <a:cubicBezTo>
                  <a:pt x="35064" y="53469"/>
                  <a:pt x="37084" y="53757"/>
                  <a:pt x="39135" y="53757"/>
                </a:cubicBezTo>
                <a:cubicBezTo>
                  <a:pt x="43937" y="53757"/>
                  <a:pt x="48905" y="52175"/>
                  <a:pt x="53213" y="50829"/>
                </a:cubicBezTo>
                <a:cubicBezTo>
                  <a:pt x="57535" y="49292"/>
                  <a:pt x="61953" y="47948"/>
                  <a:pt x="65987" y="45546"/>
                </a:cubicBezTo>
                <a:cubicBezTo>
                  <a:pt x="73960" y="40552"/>
                  <a:pt x="79146" y="29314"/>
                  <a:pt x="82412" y="20766"/>
                </a:cubicBezTo>
                <a:cubicBezTo>
                  <a:pt x="83276" y="18460"/>
                  <a:pt x="83853" y="15963"/>
                  <a:pt x="83276" y="13466"/>
                </a:cubicBezTo>
                <a:cubicBezTo>
                  <a:pt x="81738" y="6177"/>
                  <a:pt x="72552" y="5239"/>
                  <a:pt x="65563" y="5239"/>
                </a:cubicBezTo>
                <a:cubicBezTo>
                  <a:pt x="64263" y="5239"/>
                  <a:pt x="63038" y="5271"/>
                  <a:pt x="61953" y="5301"/>
                </a:cubicBezTo>
                <a:cubicBezTo>
                  <a:pt x="61618" y="5307"/>
                  <a:pt x="61283" y="5310"/>
                  <a:pt x="60947" y="5310"/>
                </a:cubicBezTo>
                <a:cubicBezTo>
                  <a:pt x="50096" y="5310"/>
                  <a:pt x="38566" y="2368"/>
                  <a:pt x="27759" y="691"/>
                </a:cubicBezTo>
                <a:cubicBezTo>
                  <a:pt x="25496" y="368"/>
                  <a:pt x="23189" y="1"/>
                  <a:pt x="20897" y="1"/>
                </a:cubicBezTo>
                <a:close/>
              </a:path>
            </a:pathLst>
          </a:custGeom>
          <a:solidFill>
            <a:srgbClr val="ED71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5"/>
          <p:cNvSpPr/>
          <p:nvPr/>
        </p:nvSpPr>
        <p:spPr>
          <a:xfrm rot="849463">
            <a:off x="-982426" y="3268286"/>
            <a:ext cx="2745367" cy="2133816"/>
          </a:xfrm>
          <a:custGeom>
            <a:avLst/>
            <a:gdLst/>
            <a:ahLst/>
            <a:cxnLst/>
            <a:rect l="l" t="t" r="r" b="b"/>
            <a:pathLst>
              <a:path w="89712" h="69728" extrusionOk="0">
                <a:moveTo>
                  <a:pt x="14036" y="0"/>
                </a:moveTo>
                <a:cubicBezTo>
                  <a:pt x="13692" y="0"/>
                  <a:pt x="13336" y="25"/>
                  <a:pt x="12967" y="78"/>
                </a:cubicBezTo>
                <a:cubicBezTo>
                  <a:pt x="7396" y="750"/>
                  <a:pt x="1633" y="7090"/>
                  <a:pt x="865" y="11892"/>
                </a:cubicBezTo>
                <a:cubicBezTo>
                  <a:pt x="0" y="16406"/>
                  <a:pt x="2402" y="20537"/>
                  <a:pt x="4515" y="24379"/>
                </a:cubicBezTo>
                <a:cubicBezTo>
                  <a:pt x="9798" y="33503"/>
                  <a:pt x="13736" y="43589"/>
                  <a:pt x="20363" y="52041"/>
                </a:cubicBezTo>
                <a:cubicBezTo>
                  <a:pt x="30352" y="65008"/>
                  <a:pt x="47545" y="67217"/>
                  <a:pt x="62817" y="69522"/>
                </a:cubicBezTo>
                <a:cubicBezTo>
                  <a:pt x="63748" y="69658"/>
                  <a:pt x="64622" y="69727"/>
                  <a:pt x="65449" y="69727"/>
                </a:cubicBezTo>
                <a:cubicBezTo>
                  <a:pt x="69316" y="69727"/>
                  <a:pt x="72150" y="68201"/>
                  <a:pt x="74920" y="64720"/>
                </a:cubicBezTo>
                <a:cubicBezTo>
                  <a:pt x="82316" y="55787"/>
                  <a:pt x="89711" y="42820"/>
                  <a:pt x="75784" y="36289"/>
                </a:cubicBezTo>
                <a:cubicBezTo>
                  <a:pt x="59552" y="28797"/>
                  <a:pt x="37076" y="26588"/>
                  <a:pt x="25646" y="11412"/>
                </a:cubicBezTo>
                <a:cubicBezTo>
                  <a:pt x="22468" y="7508"/>
                  <a:pt x="19977" y="0"/>
                  <a:pt x="14036" y="0"/>
                </a:cubicBezTo>
                <a:close/>
              </a:path>
            </a:pathLst>
          </a:custGeom>
          <a:solidFill>
            <a:srgbClr val="C0D7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8" name="Google Shape;468;p25"/>
          <p:cNvGrpSpPr/>
          <p:nvPr/>
        </p:nvGrpSpPr>
        <p:grpSpPr>
          <a:xfrm>
            <a:off x="-811700" y="1570475"/>
            <a:ext cx="2511750" cy="2192350"/>
            <a:chOff x="4465600" y="-1123075"/>
            <a:chExt cx="2511750" cy="2192350"/>
          </a:xfrm>
        </p:grpSpPr>
        <p:sp>
          <p:nvSpPr>
            <p:cNvPr id="469" name="Google Shape;469;p25"/>
            <p:cNvSpPr/>
            <p:nvPr/>
          </p:nvSpPr>
          <p:spPr>
            <a:xfrm>
              <a:off x="4465600" y="-1123075"/>
              <a:ext cx="2511750" cy="2192350"/>
            </a:xfrm>
            <a:custGeom>
              <a:avLst/>
              <a:gdLst/>
              <a:ahLst/>
              <a:cxnLst/>
              <a:rect l="l" t="t" r="r" b="b"/>
              <a:pathLst>
                <a:path w="100470" h="87694" fill="none" extrusionOk="0">
                  <a:moveTo>
                    <a:pt x="40246" y="2498"/>
                  </a:moveTo>
                  <a:cubicBezTo>
                    <a:pt x="31698" y="4034"/>
                    <a:pt x="23437" y="7108"/>
                    <a:pt x="16233" y="10278"/>
                  </a:cubicBezTo>
                  <a:cubicBezTo>
                    <a:pt x="1" y="17673"/>
                    <a:pt x="3267" y="33234"/>
                    <a:pt x="4515" y="47833"/>
                  </a:cubicBezTo>
                  <a:cubicBezTo>
                    <a:pt x="4996" y="52828"/>
                    <a:pt x="5380" y="58207"/>
                    <a:pt x="8165" y="62721"/>
                  </a:cubicBezTo>
                  <a:cubicBezTo>
                    <a:pt x="11719" y="68484"/>
                    <a:pt x="19019" y="69540"/>
                    <a:pt x="25070" y="71461"/>
                  </a:cubicBezTo>
                  <a:cubicBezTo>
                    <a:pt x="41207" y="76840"/>
                    <a:pt x="57535" y="81547"/>
                    <a:pt x="73672" y="86445"/>
                  </a:cubicBezTo>
                  <a:cubicBezTo>
                    <a:pt x="75593" y="87022"/>
                    <a:pt x="77706" y="87694"/>
                    <a:pt x="79723" y="87502"/>
                  </a:cubicBezTo>
                  <a:cubicBezTo>
                    <a:pt x="85006" y="87310"/>
                    <a:pt x="88463" y="82027"/>
                    <a:pt x="90865" y="77897"/>
                  </a:cubicBezTo>
                  <a:cubicBezTo>
                    <a:pt x="92305" y="75400"/>
                    <a:pt x="96532" y="69348"/>
                    <a:pt x="95187" y="66371"/>
                  </a:cubicBezTo>
                  <a:cubicBezTo>
                    <a:pt x="94707" y="65314"/>
                    <a:pt x="94034" y="64450"/>
                    <a:pt x="93170" y="63777"/>
                  </a:cubicBezTo>
                  <a:cubicBezTo>
                    <a:pt x="91345" y="62049"/>
                    <a:pt x="89520" y="60416"/>
                    <a:pt x="87503" y="58975"/>
                  </a:cubicBezTo>
                  <a:cubicBezTo>
                    <a:pt x="84429" y="56670"/>
                    <a:pt x="82124" y="54269"/>
                    <a:pt x="83181" y="50042"/>
                  </a:cubicBezTo>
                  <a:cubicBezTo>
                    <a:pt x="85006" y="43127"/>
                    <a:pt x="92209" y="38901"/>
                    <a:pt x="96628" y="33714"/>
                  </a:cubicBezTo>
                  <a:cubicBezTo>
                    <a:pt x="100470" y="29199"/>
                    <a:pt x="95187" y="24493"/>
                    <a:pt x="91921" y="21515"/>
                  </a:cubicBezTo>
                  <a:cubicBezTo>
                    <a:pt x="87887" y="17769"/>
                    <a:pt x="83949" y="13927"/>
                    <a:pt x="79723" y="10278"/>
                  </a:cubicBezTo>
                  <a:cubicBezTo>
                    <a:pt x="68677" y="1057"/>
                    <a:pt x="54173" y="0"/>
                    <a:pt x="40246" y="2498"/>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5"/>
            <p:cNvSpPr/>
            <p:nvPr/>
          </p:nvSpPr>
          <p:spPr>
            <a:xfrm>
              <a:off x="4525650" y="-1015025"/>
              <a:ext cx="2266800" cy="1988250"/>
            </a:xfrm>
            <a:custGeom>
              <a:avLst/>
              <a:gdLst/>
              <a:ahLst/>
              <a:cxnLst/>
              <a:rect l="l" t="t" r="r" b="b"/>
              <a:pathLst>
                <a:path w="90672" h="79530" fill="none" extrusionOk="0">
                  <a:moveTo>
                    <a:pt x="36403" y="2402"/>
                  </a:moveTo>
                  <a:cubicBezTo>
                    <a:pt x="28623" y="3842"/>
                    <a:pt x="21131" y="6436"/>
                    <a:pt x="14600" y="9509"/>
                  </a:cubicBezTo>
                  <a:cubicBezTo>
                    <a:pt x="0" y="16041"/>
                    <a:pt x="2786" y="30160"/>
                    <a:pt x="4034" y="43511"/>
                  </a:cubicBezTo>
                  <a:cubicBezTo>
                    <a:pt x="4515" y="48026"/>
                    <a:pt x="4899" y="52828"/>
                    <a:pt x="7300" y="56766"/>
                  </a:cubicBezTo>
                  <a:cubicBezTo>
                    <a:pt x="10566" y="61953"/>
                    <a:pt x="17001" y="62913"/>
                    <a:pt x="22476" y="64834"/>
                  </a:cubicBezTo>
                  <a:cubicBezTo>
                    <a:pt x="36884" y="69733"/>
                    <a:pt x="51483" y="74055"/>
                    <a:pt x="66179" y="78377"/>
                  </a:cubicBezTo>
                  <a:cubicBezTo>
                    <a:pt x="67908" y="78858"/>
                    <a:pt x="69733" y="79530"/>
                    <a:pt x="71558" y="79338"/>
                  </a:cubicBezTo>
                  <a:cubicBezTo>
                    <a:pt x="76360" y="79146"/>
                    <a:pt x="79434" y="74439"/>
                    <a:pt x="81643" y="70789"/>
                  </a:cubicBezTo>
                  <a:cubicBezTo>
                    <a:pt x="82988" y="68580"/>
                    <a:pt x="86638" y="63297"/>
                    <a:pt x="85677" y="60512"/>
                  </a:cubicBezTo>
                  <a:cubicBezTo>
                    <a:pt x="85389" y="59552"/>
                    <a:pt x="84621" y="58783"/>
                    <a:pt x="83948" y="58111"/>
                  </a:cubicBezTo>
                  <a:cubicBezTo>
                    <a:pt x="82315" y="56574"/>
                    <a:pt x="80683" y="55133"/>
                    <a:pt x="78954" y="53789"/>
                  </a:cubicBezTo>
                  <a:cubicBezTo>
                    <a:pt x="76264" y="51771"/>
                    <a:pt x="74151" y="49562"/>
                    <a:pt x="75304" y="45720"/>
                  </a:cubicBezTo>
                  <a:cubicBezTo>
                    <a:pt x="76937" y="39381"/>
                    <a:pt x="83276" y="35635"/>
                    <a:pt x="87310" y="30833"/>
                  </a:cubicBezTo>
                  <a:cubicBezTo>
                    <a:pt x="90672" y="26798"/>
                    <a:pt x="85965" y="22476"/>
                    <a:pt x="83084" y="19787"/>
                  </a:cubicBezTo>
                  <a:cubicBezTo>
                    <a:pt x="79338" y="16425"/>
                    <a:pt x="75880" y="12967"/>
                    <a:pt x="72134" y="9605"/>
                  </a:cubicBezTo>
                  <a:cubicBezTo>
                    <a:pt x="62337" y="1153"/>
                    <a:pt x="49082" y="0"/>
                    <a:pt x="36403" y="2402"/>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5"/>
            <p:cNvSpPr/>
            <p:nvPr/>
          </p:nvSpPr>
          <p:spPr>
            <a:xfrm>
              <a:off x="4588075" y="-904575"/>
              <a:ext cx="2017075" cy="1776950"/>
            </a:xfrm>
            <a:custGeom>
              <a:avLst/>
              <a:gdLst/>
              <a:ahLst/>
              <a:cxnLst/>
              <a:rect l="l" t="t" r="r" b="b"/>
              <a:pathLst>
                <a:path w="80683" h="71078" fill="none" extrusionOk="0">
                  <a:moveTo>
                    <a:pt x="32562" y="2018"/>
                  </a:moveTo>
                  <a:cubicBezTo>
                    <a:pt x="25550" y="3363"/>
                    <a:pt x="18826" y="5668"/>
                    <a:pt x="12967" y="8453"/>
                  </a:cubicBezTo>
                  <a:cubicBezTo>
                    <a:pt x="1" y="14408"/>
                    <a:pt x="2306" y="26895"/>
                    <a:pt x="3650" y="38901"/>
                  </a:cubicBezTo>
                  <a:cubicBezTo>
                    <a:pt x="4131" y="42935"/>
                    <a:pt x="4419" y="47353"/>
                    <a:pt x="6628" y="50811"/>
                  </a:cubicBezTo>
                  <a:cubicBezTo>
                    <a:pt x="9510" y="55422"/>
                    <a:pt x="15273" y="56382"/>
                    <a:pt x="19979" y="58015"/>
                  </a:cubicBezTo>
                  <a:cubicBezTo>
                    <a:pt x="32658" y="62433"/>
                    <a:pt x="45528" y="66275"/>
                    <a:pt x="58687" y="70117"/>
                  </a:cubicBezTo>
                  <a:cubicBezTo>
                    <a:pt x="60320" y="70598"/>
                    <a:pt x="61857" y="71078"/>
                    <a:pt x="63490" y="70982"/>
                  </a:cubicBezTo>
                  <a:cubicBezTo>
                    <a:pt x="67716" y="70886"/>
                    <a:pt x="70598" y="66660"/>
                    <a:pt x="72519" y="63586"/>
                  </a:cubicBezTo>
                  <a:cubicBezTo>
                    <a:pt x="73767" y="61473"/>
                    <a:pt x="77129" y="56958"/>
                    <a:pt x="76265" y="54557"/>
                  </a:cubicBezTo>
                  <a:cubicBezTo>
                    <a:pt x="75880" y="53693"/>
                    <a:pt x="75304" y="53020"/>
                    <a:pt x="74728" y="52348"/>
                  </a:cubicBezTo>
                  <a:cubicBezTo>
                    <a:pt x="73383" y="51003"/>
                    <a:pt x="71942" y="49755"/>
                    <a:pt x="70502" y="48506"/>
                  </a:cubicBezTo>
                  <a:cubicBezTo>
                    <a:pt x="68100" y="46585"/>
                    <a:pt x="66371" y="44760"/>
                    <a:pt x="67236" y="41302"/>
                  </a:cubicBezTo>
                  <a:cubicBezTo>
                    <a:pt x="68677" y="35635"/>
                    <a:pt x="74344" y="32274"/>
                    <a:pt x="77705" y="27951"/>
                  </a:cubicBezTo>
                  <a:cubicBezTo>
                    <a:pt x="80683" y="24301"/>
                    <a:pt x="76649" y="20459"/>
                    <a:pt x="73959" y="18154"/>
                  </a:cubicBezTo>
                  <a:cubicBezTo>
                    <a:pt x="70694" y="15177"/>
                    <a:pt x="67620" y="11911"/>
                    <a:pt x="64354" y="9029"/>
                  </a:cubicBezTo>
                  <a:cubicBezTo>
                    <a:pt x="55806" y="1249"/>
                    <a:pt x="43992" y="1"/>
                    <a:pt x="32562" y="2018"/>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5"/>
            <p:cNvSpPr/>
            <p:nvPr/>
          </p:nvSpPr>
          <p:spPr>
            <a:xfrm>
              <a:off x="4648100" y="-794100"/>
              <a:ext cx="1774575" cy="1568025"/>
            </a:xfrm>
            <a:custGeom>
              <a:avLst/>
              <a:gdLst/>
              <a:ahLst/>
              <a:cxnLst/>
              <a:rect l="l" t="t" r="r" b="b"/>
              <a:pathLst>
                <a:path w="70983" h="62721" fill="none" extrusionOk="0">
                  <a:moveTo>
                    <a:pt x="28720" y="1825"/>
                  </a:moveTo>
                  <a:cubicBezTo>
                    <a:pt x="22573" y="2882"/>
                    <a:pt x="16618" y="5091"/>
                    <a:pt x="11431" y="7492"/>
                  </a:cubicBezTo>
                  <a:cubicBezTo>
                    <a:pt x="1" y="12775"/>
                    <a:pt x="2018" y="23821"/>
                    <a:pt x="3267" y="34386"/>
                  </a:cubicBezTo>
                  <a:cubicBezTo>
                    <a:pt x="3651" y="37844"/>
                    <a:pt x="3939" y="41686"/>
                    <a:pt x="5860" y="44759"/>
                  </a:cubicBezTo>
                  <a:cubicBezTo>
                    <a:pt x="8453" y="48794"/>
                    <a:pt x="13352" y="49658"/>
                    <a:pt x="17386" y="51099"/>
                  </a:cubicBezTo>
                  <a:cubicBezTo>
                    <a:pt x="28432" y="55037"/>
                    <a:pt x="39670" y="58399"/>
                    <a:pt x="51196" y="61856"/>
                  </a:cubicBezTo>
                  <a:cubicBezTo>
                    <a:pt x="52444" y="62241"/>
                    <a:pt x="53885" y="62721"/>
                    <a:pt x="55326" y="62625"/>
                  </a:cubicBezTo>
                  <a:cubicBezTo>
                    <a:pt x="59072" y="62529"/>
                    <a:pt x="61473" y="58879"/>
                    <a:pt x="63298" y="56285"/>
                  </a:cubicBezTo>
                  <a:cubicBezTo>
                    <a:pt x="64451" y="54557"/>
                    <a:pt x="67332" y="50618"/>
                    <a:pt x="66756" y="48409"/>
                  </a:cubicBezTo>
                  <a:cubicBezTo>
                    <a:pt x="66564" y="47737"/>
                    <a:pt x="66083" y="47161"/>
                    <a:pt x="65603" y="46680"/>
                  </a:cubicBezTo>
                  <a:cubicBezTo>
                    <a:pt x="64451" y="45432"/>
                    <a:pt x="63298" y="44375"/>
                    <a:pt x="62049" y="43319"/>
                  </a:cubicBezTo>
                  <a:cubicBezTo>
                    <a:pt x="60032" y="41590"/>
                    <a:pt x="58592" y="39957"/>
                    <a:pt x="59456" y="37075"/>
                  </a:cubicBezTo>
                  <a:cubicBezTo>
                    <a:pt x="60801" y="32081"/>
                    <a:pt x="65603" y="29007"/>
                    <a:pt x="68485" y="25261"/>
                  </a:cubicBezTo>
                  <a:cubicBezTo>
                    <a:pt x="70982" y="21996"/>
                    <a:pt x="67524" y="18634"/>
                    <a:pt x="65315" y="16521"/>
                  </a:cubicBezTo>
                  <a:cubicBezTo>
                    <a:pt x="62530" y="13831"/>
                    <a:pt x="59936" y="10950"/>
                    <a:pt x="57055" y="8356"/>
                  </a:cubicBezTo>
                  <a:cubicBezTo>
                    <a:pt x="49467" y="1249"/>
                    <a:pt x="38997" y="0"/>
                    <a:pt x="28720" y="1825"/>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5"/>
            <p:cNvSpPr/>
            <p:nvPr/>
          </p:nvSpPr>
          <p:spPr>
            <a:xfrm>
              <a:off x="4710550" y="-686050"/>
              <a:ext cx="1524825" cy="1363925"/>
            </a:xfrm>
            <a:custGeom>
              <a:avLst/>
              <a:gdLst/>
              <a:ahLst/>
              <a:cxnLst/>
              <a:rect l="l" t="t" r="r" b="b"/>
              <a:pathLst>
                <a:path w="60993" h="54557" fill="none" extrusionOk="0">
                  <a:moveTo>
                    <a:pt x="24877" y="1633"/>
                  </a:moveTo>
                  <a:cubicBezTo>
                    <a:pt x="19594" y="2594"/>
                    <a:pt x="14312" y="4323"/>
                    <a:pt x="9893" y="6532"/>
                  </a:cubicBezTo>
                  <a:cubicBezTo>
                    <a:pt x="0" y="11238"/>
                    <a:pt x="1633" y="20747"/>
                    <a:pt x="2786" y="29968"/>
                  </a:cubicBezTo>
                  <a:cubicBezTo>
                    <a:pt x="3170" y="32946"/>
                    <a:pt x="3554" y="36211"/>
                    <a:pt x="5091" y="38805"/>
                  </a:cubicBezTo>
                  <a:cubicBezTo>
                    <a:pt x="7204" y="42358"/>
                    <a:pt x="11430" y="43127"/>
                    <a:pt x="14888" y="44472"/>
                  </a:cubicBezTo>
                  <a:cubicBezTo>
                    <a:pt x="24301" y="48121"/>
                    <a:pt x="33810" y="51003"/>
                    <a:pt x="43703" y="53884"/>
                  </a:cubicBezTo>
                  <a:cubicBezTo>
                    <a:pt x="44952" y="54173"/>
                    <a:pt x="46104" y="54557"/>
                    <a:pt x="47353" y="54461"/>
                  </a:cubicBezTo>
                  <a:cubicBezTo>
                    <a:pt x="50427" y="54365"/>
                    <a:pt x="52636" y="51291"/>
                    <a:pt x="54173" y="49178"/>
                  </a:cubicBezTo>
                  <a:cubicBezTo>
                    <a:pt x="55229" y="47737"/>
                    <a:pt x="57822" y="44375"/>
                    <a:pt x="57342" y="42647"/>
                  </a:cubicBezTo>
                  <a:cubicBezTo>
                    <a:pt x="57150" y="42070"/>
                    <a:pt x="56670" y="41590"/>
                    <a:pt x="56382" y="41110"/>
                  </a:cubicBezTo>
                  <a:cubicBezTo>
                    <a:pt x="55517" y="40149"/>
                    <a:pt x="54557" y="39093"/>
                    <a:pt x="53596" y="38228"/>
                  </a:cubicBezTo>
                  <a:cubicBezTo>
                    <a:pt x="52059" y="36788"/>
                    <a:pt x="50811" y="35347"/>
                    <a:pt x="51387" y="32849"/>
                  </a:cubicBezTo>
                  <a:cubicBezTo>
                    <a:pt x="52540" y="28623"/>
                    <a:pt x="56478" y="25838"/>
                    <a:pt x="58975" y="22668"/>
                  </a:cubicBezTo>
                  <a:cubicBezTo>
                    <a:pt x="60992" y="19883"/>
                    <a:pt x="58111" y="16905"/>
                    <a:pt x="56382" y="15080"/>
                  </a:cubicBezTo>
                  <a:cubicBezTo>
                    <a:pt x="54077" y="12679"/>
                    <a:pt x="51771" y="10278"/>
                    <a:pt x="49466" y="7972"/>
                  </a:cubicBezTo>
                  <a:cubicBezTo>
                    <a:pt x="43031" y="1249"/>
                    <a:pt x="33906" y="0"/>
                    <a:pt x="24877" y="1633"/>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5"/>
            <p:cNvSpPr/>
            <p:nvPr/>
          </p:nvSpPr>
          <p:spPr>
            <a:xfrm>
              <a:off x="4775375" y="-573200"/>
              <a:ext cx="1272700" cy="1147825"/>
            </a:xfrm>
            <a:custGeom>
              <a:avLst/>
              <a:gdLst/>
              <a:ahLst/>
              <a:cxnLst/>
              <a:rect l="l" t="t" r="r" b="b"/>
              <a:pathLst>
                <a:path w="50908" h="45913" fill="none" extrusionOk="0">
                  <a:moveTo>
                    <a:pt x="20843" y="1249"/>
                  </a:moveTo>
                  <a:cubicBezTo>
                    <a:pt x="16329" y="2114"/>
                    <a:pt x="12007" y="3651"/>
                    <a:pt x="8165" y="5476"/>
                  </a:cubicBezTo>
                  <a:cubicBezTo>
                    <a:pt x="0" y="9414"/>
                    <a:pt x="1057" y="17482"/>
                    <a:pt x="2210" y="25358"/>
                  </a:cubicBezTo>
                  <a:cubicBezTo>
                    <a:pt x="2594" y="27855"/>
                    <a:pt x="2882" y="30449"/>
                    <a:pt x="4131" y="32658"/>
                  </a:cubicBezTo>
                  <a:cubicBezTo>
                    <a:pt x="5956" y="35539"/>
                    <a:pt x="9317" y="36212"/>
                    <a:pt x="12199" y="37460"/>
                  </a:cubicBezTo>
                  <a:cubicBezTo>
                    <a:pt x="19883" y="40534"/>
                    <a:pt x="27567" y="42935"/>
                    <a:pt x="36019" y="45336"/>
                  </a:cubicBezTo>
                  <a:cubicBezTo>
                    <a:pt x="36980" y="45624"/>
                    <a:pt x="37940" y="45913"/>
                    <a:pt x="38997" y="45817"/>
                  </a:cubicBezTo>
                  <a:cubicBezTo>
                    <a:pt x="41590" y="45721"/>
                    <a:pt x="43319" y="43319"/>
                    <a:pt x="44760" y="41590"/>
                  </a:cubicBezTo>
                  <a:cubicBezTo>
                    <a:pt x="45720" y="40438"/>
                    <a:pt x="47834" y="37748"/>
                    <a:pt x="47545" y="36308"/>
                  </a:cubicBezTo>
                  <a:cubicBezTo>
                    <a:pt x="47353" y="35923"/>
                    <a:pt x="47161" y="35539"/>
                    <a:pt x="46777" y="35059"/>
                  </a:cubicBezTo>
                  <a:cubicBezTo>
                    <a:pt x="46201" y="34195"/>
                    <a:pt x="45432" y="33330"/>
                    <a:pt x="44664" y="32658"/>
                  </a:cubicBezTo>
                  <a:cubicBezTo>
                    <a:pt x="43415" y="31409"/>
                    <a:pt x="42455" y="30256"/>
                    <a:pt x="43031" y="28047"/>
                  </a:cubicBezTo>
                  <a:cubicBezTo>
                    <a:pt x="43992" y="24590"/>
                    <a:pt x="47161" y="22188"/>
                    <a:pt x="49178" y="19307"/>
                  </a:cubicBezTo>
                  <a:cubicBezTo>
                    <a:pt x="50907" y="16906"/>
                    <a:pt x="48506" y="14504"/>
                    <a:pt x="47065" y="12775"/>
                  </a:cubicBezTo>
                  <a:cubicBezTo>
                    <a:pt x="45240" y="10758"/>
                    <a:pt x="43319" y="8741"/>
                    <a:pt x="41494" y="6724"/>
                  </a:cubicBezTo>
                  <a:cubicBezTo>
                    <a:pt x="36596" y="1153"/>
                    <a:pt x="28623" y="1"/>
                    <a:pt x="20843" y="1249"/>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5"/>
            <p:cNvSpPr/>
            <p:nvPr/>
          </p:nvSpPr>
          <p:spPr>
            <a:xfrm>
              <a:off x="4835400" y="-465150"/>
              <a:ext cx="1025375" cy="941325"/>
            </a:xfrm>
            <a:custGeom>
              <a:avLst/>
              <a:gdLst/>
              <a:ahLst/>
              <a:cxnLst/>
              <a:rect l="l" t="t" r="r" b="b"/>
              <a:pathLst>
                <a:path w="41015" h="37653" fill="none" extrusionOk="0">
                  <a:moveTo>
                    <a:pt x="17002" y="1154"/>
                  </a:moveTo>
                  <a:cubicBezTo>
                    <a:pt x="13256" y="1730"/>
                    <a:pt x="9702" y="3075"/>
                    <a:pt x="6532" y="4611"/>
                  </a:cubicBezTo>
                  <a:cubicBezTo>
                    <a:pt x="1" y="7973"/>
                    <a:pt x="577" y="14408"/>
                    <a:pt x="1730" y="21036"/>
                  </a:cubicBezTo>
                  <a:cubicBezTo>
                    <a:pt x="2114" y="23053"/>
                    <a:pt x="2402" y="25070"/>
                    <a:pt x="3459" y="26895"/>
                  </a:cubicBezTo>
                  <a:cubicBezTo>
                    <a:pt x="4899" y="29104"/>
                    <a:pt x="7493" y="29873"/>
                    <a:pt x="9702" y="30833"/>
                  </a:cubicBezTo>
                  <a:cubicBezTo>
                    <a:pt x="15657" y="33522"/>
                    <a:pt x="21708" y="35443"/>
                    <a:pt x="28528" y="37364"/>
                  </a:cubicBezTo>
                  <a:cubicBezTo>
                    <a:pt x="29296" y="37557"/>
                    <a:pt x="30065" y="37653"/>
                    <a:pt x="30929" y="37653"/>
                  </a:cubicBezTo>
                  <a:cubicBezTo>
                    <a:pt x="32946" y="37653"/>
                    <a:pt x="34387" y="35732"/>
                    <a:pt x="35635" y="34579"/>
                  </a:cubicBezTo>
                  <a:cubicBezTo>
                    <a:pt x="36500" y="33618"/>
                    <a:pt x="38229" y="31697"/>
                    <a:pt x="38133" y="30641"/>
                  </a:cubicBezTo>
                  <a:cubicBezTo>
                    <a:pt x="38133" y="30257"/>
                    <a:pt x="37941" y="29873"/>
                    <a:pt x="37652" y="29680"/>
                  </a:cubicBezTo>
                  <a:cubicBezTo>
                    <a:pt x="37268" y="29008"/>
                    <a:pt x="36788" y="28336"/>
                    <a:pt x="36212" y="27759"/>
                  </a:cubicBezTo>
                  <a:cubicBezTo>
                    <a:pt x="35347" y="26703"/>
                    <a:pt x="34771" y="25646"/>
                    <a:pt x="35155" y="24013"/>
                  </a:cubicBezTo>
                  <a:cubicBezTo>
                    <a:pt x="35828" y="21132"/>
                    <a:pt x="38229" y="19211"/>
                    <a:pt x="39862" y="16810"/>
                  </a:cubicBezTo>
                  <a:cubicBezTo>
                    <a:pt x="41014" y="14889"/>
                    <a:pt x="39381" y="12872"/>
                    <a:pt x="38133" y="11527"/>
                  </a:cubicBezTo>
                  <a:cubicBezTo>
                    <a:pt x="36692" y="9798"/>
                    <a:pt x="35251" y="8165"/>
                    <a:pt x="33907" y="6436"/>
                  </a:cubicBezTo>
                  <a:cubicBezTo>
                    <a:pt x="30257" y="1250"/>
                    <a:pt x="23629" y="1"/>
                    <a:pt x="17002" y="1154"/>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5"/>
            <p:cNvSpPr/>
            <p:nvPr/>
          </p:nvSpPr>
          <p:spPr>
            <a:xfrm>
              <a:off x="4900250" y="-354675"/>
              <a:ext cx="778025" cy="730000"/>
            </a:xfrm>
            <a:custGeom>
              <a:avLst/>
              <a:gdLst/>
              <a:ahLst/>
              <a:cxnLst/>
              <a:rect l="l" t="t" r="r" b="b"/>
              <a:pathLst>
                <a:path w="31121" h="29200" fill="none" extrusionOk="0">
                  <a:moveTo>
                    <a:pt x="13063" y="865"/>
                  </a:moveTo>
                  <a:cubicBezTo>
                    <a:pt x="10181" y="1345"/>
                    <a:pt x="7300" y="2402"/>
                    <a:pt x="4899" y="3554"/>
                  </a:cubicBezTo>
                  <a:cubicBezTo>
                    <a:pt x="0" y="6244"/>
                    <a:pt x="96" y="11142"/>
                    <a:pt x="1345" y="16329"/>
                  </a:cubicBezTo>
                  <a:cubicBezTo>
                    <a:pt x="1633" y="17770"/>
                    <a:pt x="1921" y="19306"/>
                    <a:pt x="2593" y="20651"/>
                  </a:cubicBezTo>
                  <a:cubicBezTo>
                    <a:pt x="3746" y="22476"/>
                    <a:pt x="5571" y="23052"/>
                    <a:pt x="7108" y="23917"/>
                  </a:cubicBezTo>
                  <a:cubicBezTo>
                    <a:pt x="11430" y="26222"/>
                    <a:pt x="15752" y="27663"/>
                    <a:pt x="20939" y="28911"/>
                  </a:cubicBezTo>
                  <a:cubicBezTo>
                    <a:pt x="21515" y="29103"/>
                    <a:pt x="21996" y="29199"/>
                    <a:pt x="22572" y="29199"/>
                  </a:cubicBezTo>
                  <a:cubicBezTo>
                    <a:pt x="24109" y="29199"/>
                    <a:pt x="25261" y="27855"/>
                    <a:pt x="26222" y="26990"/>
                  </a:cubicBezTo>
                  <a:cubicBezTo>
                    <a:pt x="26894" y="26414"/>
                    <a:pt x="28335" y="25069"/>
                    <a:pt x="28335" y="24205"/>
                  </a:cubicBezTo>
                  <a:cubicBezTo>
                    <a:pt x="28335" y="24013"/>
                    <a:pt x="28239" y="23725"/>
                    <a:pt x="28239" y="23533"/>
                  </a:cubicBezTo>
                  <a:cubicBezTo>
                    <a:pt x="27951" y="23052"/>
                    <a:pt x="27855" y="22572"/>
                    <a:pt x="27471" y="22092"/>
                  </a:cubicBezTo>
                  <a:cubicBezTo>
                    <a:pt x="26990" y="21323"/>
                    <a:pt x="26702" y="20555"/>
                    <a:pt x="26990" y="19210"/>
                  </a:cubicBezTo>
                  <a:cubicBezTo>
                    <a:pt x="27663" y="17001"/>
                    <a:pt x="29199" y="15368"/>
                    <a:pt x="30256" y="13543"/>
                  </a:cubicBezTo>
                  <a:cubicBezTo>
                    <a:pt x="31120" y="12007"/>
                    <a:pt x="29872" y="10566"/>
                    <a:pt x="29199" y="9317"/>
                  </a:cubicBezTo>
                  <a:cubicBezTo>
                    <a:pt x="28239" y="8068"/>
                    <a:pt x="27278" y="6628"/>
                    <a:pt x="26414" y="5283"/>
                  </a:cubicBezTo>
                  <a:cubicBezTo>
                    <a:pt x="23628" y="1153"/>
                    <a:pt x="18346" y="0"/>
                    <a:pt x="13063" y="865"/>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5"/>
            <p:cNvSpPr/>
            <p:nvPr/>
          </p:nvSpPr>
          <p:spPr>
            <a:xfrm>
              <a:off x="4955475" y="-246625"/>
              <a:ext cx="533100" cy="523500"/>
            </a:xfrm>
            <a:custGeom>
              <a:avLst/>
              <a:gdLst/>
              <a:ahLst/>
              <a:cxnLst/>
              <a:rect l="l" t="t" r="r" b="b"/>
              <a:pathLst>
                <a:path w="21324" h="20940" fill="none" extrusionOk="0">
                  <a:moveTo>
                    <a:pt x="9413" y="769"/>
                  </a:moveTo>
                  <a:cubicBezTo>
                    <a:pt x="7300" y="1057"/>
                    <a:pt x="5283" y="1825"/>
                    <a:pt x="3554" y="2786"/>
                  </a:cubicBezTo>
                  <a:cubicBezTo>
                    <a:pt x="192" y="4707"/>
                    <a:pt x="0" y="8165"/>
                    <a:pt x="1057" y="12007"/>
                  </a:cubicBezTo>
                  <a:cubicBezTo>
                    <a:pt x="1249" y="12967"/>
                    <a:pt x="1537" y="13928"/>
                    <a:pt x="2017" y="14792"/>
                  </a:cubicBezTo>
                  <a:cubicBezTo>
                    <a:pt x="2690" y="15945"/>
                    <a:pt x="3842" y="16617"/>
                    <a:pt x="4611" y="17193"/>
                  </a:cubicBezTo>
                  <a:cubicBezTo>
                    <a:pt x="7300" y="19018"/>
                    <a:pt x="9797" y="19979"/>
                    <a:pt x="13543" y="20747"/>
                  </a:cubicBezTo>
                  <a:cubicBezTo>
                    <a:pt x="13928" y="20939"/>
                    <a:pt x="14216" y="20939"/>
                    <a:pt x="14600" y="20939"/>
                  </a:cubicBezTo>
                  <a:cubicBezTo>
                    <a:pt x="15560" y="20939"/>
                    <a:pt x="16425" y="20267"/>
                    <a:pt x="17097" y="19787"/>
                  </a:cubicBezTo>
                  <a:cubicBezTo>
                    <a:pt x="17866" y="19499"/>
                    <a:pt x="18826" y="18826"/>
                    <a:pt x="19018" y="18346"/>
                  </a:cubicBezTo>
                  <a:cubicBezTo>
                    <a:pt x="19210" y="18250"/>
                    <a:pt x="19210" y="18058"/>
                    <a:pt x="19210" y="17866"/>
                  </a:cubicBezTo>
                  <a:lnTo>
                    <a:pt x="19210" y="16905"/>
                  </a:lnTo>
                  <a:cubicBezTo>
                    <a:pt x="19018" y="16425"/>
                    <a:pt x="19018" y="15849"/>
                    <a:pt x="19306" y="14984"/>
                  </a:cubicBezTo>
                  <a:cubicBezTo>
                    <a:pt x="19787" y="13544"/>
                    <a:pt x="20459" y="12295"/>
                    <a:pt x="20939" y="10854"/>
                  </a:cubicBezTo>
                  <a:cubicBezTo>
                    <a:pt x="21323" y="9702"/>
                    <a:pt x="20747" y="8645"/>
                    <a:pt x="20363" y="7781"/>
                  </a:cubicBezTo>
                  <a:cubicBezTo>
                    <a:pt x="19883" y="6724"/>
                    <a:pt x="19306" y="5764"/>
                    <a:pt x="18922" y="4803"/>
                  </a:cubicBezTo>
                  <a:cubicBezTo>
                    <a:pt x="17577" y="1249"/>
                    <a:pt x="13639" y="1"/>
                    <a:pt x="9413" y="769"/>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5"/>
            <p:cNvSpPr/>
            <p:nvPr/>
          </p:nvSpPr>
          <p:spPr>
            <a:xfrm>
              <a:off x="4984275" y="-136175"/>
              <a:ext cx="357825" cy="319400"/>
            </a:xfrm>
            <a:custGeom>
              <a:avLst/>
              <a:gdLst/>
              <a:ahLst/>
              <a:cxnLst/>
              <a:rect l="l" t="t" r="r" b="b"/>
              <a:pathLst>
                <a:path w="14313" h="12776" fill="none" extrusionOk="0">
                  <a:moveTo>
                    <a:pt x="7013" y="385"/>
                  </a:moveTo>
                  <a:cubicBezTo>
                    <a:pt x="3459" y="865"/>
                    <a:pt x="1" y="3555"/>
                    <a:pt x="2018" y="7493"/>
                  </a:cubicBezTo>
                  <a:cubicBezTo>
                    <a:pt x="4227" y="11719"/>
                    <a:pt x="4323" y="12487"/>
                    <a:pt x="9510" y="12679"/>
                  </a:cubicBezTo>
                  <a:cubicBezTo>
                    <a:pt x="14312" y="12775"/>
                    <a:pt x="12872" y="7589"/>
                    <a:pt x="12872" y="4131"/>
                  </a:cubicBezTo>
                  <a:cubicBezTo>
                    <a:pt x="12680" y="1153"/>
                    <a:pt x="9894" y="1"/>
                    <a:pt x="7013" y="385"/>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 name="Google Shape;479;p25"/>
          <p:cNvGrpSpPr/>
          <p:nvPr/>
        </p:nvGrpSpPr>
        <p:grpSpPr>
          <a:xfrm rot="-1433037">
            <a:off x="6424029" y="-1853956"/>
            <a:ext cx="3092960" cy="2766374"/>
            <a:chOff x="5200" y="3589850"/>
            <a:chExt cx="3092850" cy="2766275"/>
          </a:xfrm>
        </p:grpSpPr>
        <p:sp>
          <p:nvSpPr>
            <p:cNvPr id="480" name="Google Shape;480;p25"/>
            <p:cNvSpPr/>
            <p:nvPr/>
          </p:nvSpPr>
          <p:spPr>
            <a:xfrm>
              <a:off x="5200" y="3589850"/>
              <a:ext cx="3092850" cy="2766275"/>
            </a:xfrm>
            <a:custGeom>
              <a:avLst/>
              <a:gdLst/>
              <a:ahLst/>
              <a:cxnLst/>
              <a:rect l="l" t="t" r="r" b="b"/>
              <a:pathLst>
                <a:path w="123714" h="110651" fill="none" extrusionOk="0">
                  <a:moveTo>
                    <a:pt x="3650" y="8741"/>
                  </a:moveTo>
                  <a:lnTo>
                    <a:pt x="3650" y="8741"/>
                  </a:lnTo>
                  <a:cubicBezTo>
                    <a:pt x="9797" y="7493"/>
                    <a:pt x="16809" y="8261"/>
                    <a:pt x="23052" y="8741"/>
                  </a:cubicBezTo>
                  <a:cubicBezTo>
                    <a:pt x="28815" y="9126"/>
                    <a:pt x="34290" y="9894"/>
                    <a:pt x="40053" y="9126"/>
                  </a:cubicBezTo>
                  <a:cubicBezTo>
                    <a:pt x="46104" y="8165"/>
                    <a:pt x="51867" y="5860"/>
                    <a:pt x="57726" y="4131"/>
                  </a:cubicBezTo>
                  <a:cubicBezTo>
                    <a:pt x="71558" y="1"/>
                    <a:pt x="83756" y="4035"/>
                    <a:pt x="96723" y="9126"/>
                  </a:cubicBezTo>
                  <a:cubicBezTo>
                    <a:pt x="103542" y="11719"/>
                    <a:pt x="103446" y="17194"/>
                    <a:pt x="107192" y="22765"/>
                  </a:cubicBezTo>
                  <a:cubicBezTo>
                    <a:pt x="109017" y="25550"/>
                    <a:pt x="112187" y="27951"/>
                    <a:pt x="113532" y="30929"/>
                  </a:cubicBezTo>
                  <a:cubicBezTo>
                    <a:pt x="115453" y="35347"/>
                    <a:pt x="112667" y="43896"/>
                    <a:pt x="111515" y="48314"/>
                  </a:cubicBezTo>
                  <a:cubicBezTo>
                    <a:pt x="110746" y="51099"/>
                    <a:pt x="109786" y="53981"/>
                    <a:pt x="109594" y="56862"/>
                  </a:cubicBezTo>
                  <a:cubicBezTo>
                    <a:pt x="109209" y="62337"/>
                    <a:pt x="112379" y="65795"/>
                    <a:pt x="115453" y="69829"/>
                  </a:cubicBezTo>
                  <a:cubicBezTo>
                    <a:pt x="118814" y="74248"/>
                    <a:pt x="123713" y="81643"/>
                    <a:pt x="120543" y="87118"/>
                  </a:cubicBezTo>
                  <a:cubicBezTo>
                    <a:pt x="116797" y="93361"/>
                    <a:pt x="111226" y="98260"/>
                    <a:pt x="105752" y="103063"/>
                  </a:cubicBezTo>
                  <a:cubicBezTo>
                    <a:pt x="98932" y="109018"/>
                    <a:pt x="93841" y="110651"/>
                    <a:pt x="85293" y="107577"/>
                  </a:cubicBezTo>
                  <a:cubicBezTo>
                    <a:pt x="76840" y="104503"/>
                    <a:pt x="68292" y="101910"/>
                    <a:pt x="59551" y="99701"/>
                  </a:cubicBezTo>
                  <a:cubicBezTo>
                    <a:pt x="55421" y="98740"/>
                    <a:pt x="55229" y="97780"/>
                    <a:pt x="53404" y="93938"/>
                  </a:cubicBezTo>
                  <a:cubicBezTo>
                    <a:pt x="51675" y="90480"/>
                    <a:pt x="50138" y="87118"/>
                    <a:pt x="48506" y="83660"/>
                  </a:cubicBezTo>
                  <a:cubicBezTo>
                    <a:pt x="45144" y="76457"/>
                    <a:pt x="34386" y="76457"/>
                    <a:pt x="27663" y="74440"/>
                  </a:cubicBezTo>
                  <a:cubicBezTo>
                    <a:pt x="20843" y="72327"/>
                    <a:pt x="14120" y="70309"/>
                    <a:pt x="7300" y="68292"/>
                  </a:cubicBezTo>
                  <a:cubicBezTo>
                    <a:pt x="3170" y="67044"/>
                    <a:pt x="769" y="66083"/>
                    <a:pt x="288" y="61761"/>
                  </a:cubicBezTo>
                  <a:cubicBezTo>
                    <a:pt x="0" y="57919"/>
                    <a:pt x="0" y="54077"/>
                    <a:pt x="0" y="50235"/>
                  </a:cubicBezTo>
                  <a:cubicBezTo>
                    <a:pt x="288" y="36212"/>
                    <a:pt x="1537" y="22380"/>
                    <a:pt x="3650" y="8741"/>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5"/>
            <p:cNvSpPr/>
            <p:nvPr/>
          </p:nvSpPr>
          <p:spPr>
            <a:xfrm>
              <a:off x="209300" y="3726725"/>
              <a:ext cx="2732650" cy="2494925"/>
            </a:xfrm>
            <a:custGeom>
              <a:avLst/>
              <a:gdLst/>
              <a:ahLst/>
              <a:cxnLst/>
              <a:rect l="l" t="t" r="r" b="b"/>
              <a:pathLst>
                <a:path w="109306" h="99797" fill="none" extrusionOk="0">
                  <a:moveTo>
                    <a:pt x="51579" y="3651"/>
                  </a:moveTo>
                  <a:cubicBezTo>
                    <a:pt x="63874" y="1"/>
                    <a:pt x="74728" y="3651"/>
                    <a:pt x="86446" y="8165"/>
                  </a:cubicBezTo>
                  <a:cubicBezTo>
                    <a:pt x="92497" y="10566"/>
                    <a:pt x="92401" y="15465"/>
                    <a:pt x="95667" y="20459"/>
                  </a:cubicBezTo>
                  <a:cubicBezTo>
                    <a:pt x="97299" y="22957"/>
                    <a:pt x="100181" y="25070"/>
                    <a:pt x="101430" y="27855"/>
                  </a:cubicBezTo>
                  <a:cubicBezTo>
                    <a:pt x="102870" y="31217"/>
                    <a:pt x="101430" y="37076"/>
                    <a:pt x="100373" y="41398"/>
                  </a:cubicBezTo>
                  <a:cubicBezTo>
                    <a:pt x="100085" y="42263"/>
                    <a:pt x="99797" y="43127"/>
                    <a:pt x="99701" y="43799"/>
                  </a:cubicBezTo>
                  <a:cubicBezTo>
                    <a:pt x="99028" y="46393"/>
                    <a:pt x="98260" y="48986"/>
                    <a:pt x="98068" y="51676"/>
                  </a:cubicBezTo>
                  <a:cubicBezTo>
                    <a:pt x="97684" y="56670"/>
                    <a:pt x="100469" y="59648"/>
                    <a:pt x="103351" y="63490"/>
                  </a:cubicBezTo>
                  <a:cubicBezTo>
                    <a:pt x="104599" y="65315"/>
                    <a:pt x="106328" y="67716"/>
                    <a:pt x="107385" y="70213"/>
                  </a:cubicBezTo>
                  <a:cubicBezTo>
                    <a:pt x="108729" y="73287"/>
                    <a:pt x="109306" y="76457"/>
                    <a:pt x="107769" y="79242"/>
                  </a:cubicBezTo>
                  <a:cubicBezTo>
                    <a:pt x="106616" y="81259"/>
                    <a:pt x="105272" y="83084"/>
                    <a:pt x="103831" y="84909"/>
                  </a:cubicBezTo>
                  <a:cubicBezTo>
                    <a:pt x="101045" y="88175"/>
                    <a:pt x="97780" y="91056"/>
                    <a:pt x="94706" y="93938"/>
                  </a:cubicBezTo>
                  <a:cubicBezTo>
                    <a:pt x="92977" y="95378"/>
                    <a:pt x="91344" y="96531"/>
                    <a:pt x="89904" y="97395"/>
                  </a:cubicBezTo>
                  <a:cubicBezTo>
                    <a:pt x="85773" y="99701"/>
                    <a:pt x="81931" y="99797"/>
                    <a:pt x="76360" y="97876"/>
                  </a:cubicBezTo>
                  <a:cubicBezTo>
                    <a:pt x="68772" y="95090"/>
                    <a:pt x="60992" y="92785"/>
                    <a:pt x="53116" y="90768"/>
                  </a:cubicBezTo>
                  <a:cubicBezTo>
                    <a:pt x="49562" y="89807"/>
                    <a:pt x="49274" y="88943"/>
                    <a:pt x="47641" y="85581"/>
                  </a:cubicBezTo>
                  <a:cubicBezTo>
                    <a:pt x="46585" y="83372"/>
                    <a:pt x="45432" y="81067"/>
                    <a:pt x="44280" y="78762"/>
                  </a:cubicBezTo>
                  <a:cubicBezTo>
                    <a:pt x="43895" y="77897"/>
                    <a:pt x="43511" y="77225"/>
                    <a:pt x="43223" y="76360"/>
                  </a:cubicBezTo>
                  <a:cubicBezTo>
                    <a:pt x="40053" y="70021"/>
                    <a:pt x="30544" y="69925"/>
                    <a:pt x="24589" y="68100"/>
                  </a:cubicBezTo>
                  <a:cubicBezTo>
                    <a:pt x="23725" y="67812"/>
                    <a:pt x="23149" y="67620"/>
                    <a:pt x="22284" y="67332"/>
                  </a:cubicBezTo>
                  <a:cubicBezTo>
                    <a:pt x="17097" y="65699"/>
                    <a:pt x="11719" y="63874"/>
                    <a:pt x="6436" y="62145"/>
                  </a:cubicBezTo>
                  <a:cubicBezTo>
                    <a:pt x="2882" y="60992"/>
                    <a:pt x="673" y="60128"/>
                    <a:pt x="289" y="56190"/>
                  </a:cubicBezTo>
                  <a:cubicBezTo>
                    <a:pt x="0" y="52732"/>
                    <a:pt x="0" y="49082"/>
                    <a:pt x="96" y="45624"/>
                  </a:cubicBezTo>
                  <a:cubicBezTo>
                    <a:pt x="192" y="39861"/>
                    <a:pt x="577" y="34098"/>
                    <a:pt x="961" y="28335"/>
                  </a:cubicBezTo>
                  <a:cubicBezTo>
                    <a:pt x="1249" y="24013"/>
                    <a:pt x="1729" y="19691"/>
                    <a:pt x="2210" y="15465"/>
                  </a:cubicBezTo>
                  <a:cubicBezTo>
                    <a:pt x="2594" y="12967"/>
                    <a:pt x="2882" y="10470"/>
                    <a:pt x="3362" y="8069"/>
                  </a:cubicBezTo>
                  <a:cubicBezTo>
                    <a:pt x="8357" y="6916"/>
                    <a:pt x="14216" y="7589"/>
                    <a:pt x="19499" y="7877"/>
                  </a:cubicBezTo>
                  <a:cubicBezTo>
                    <a:pt x="19883" y="7877"/>
                    <a:pt x="20267" y="7877"/>
                    <a:pt x="20651" y="8069"/>
                  </a:cubicBezTo>
                  <a:cubicBezTo>
                    <a:pt x="25742" y="8357"/>
                    <a:pt x="30737" y="9125"/>
                    <a:pt x="36019" y="8261"/>
                  </a:cubicBezTo>
                  <a:cubicBezTo>
                    <a:pt x="41110" y="7204"/>
                    <a:pt x="46297" y="5187"/>
                    <a:pt x="51579" y="3651"/>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5"/>
            <p:cNvSpPr/>
            <p:nvPr/>
          </p:nvSpPr>
          <p:spPr>
            <a:xfrm>
              <a:off x="399000" y="3861200"/>
              <a:ext cx="2420500" cy="2245200"/>
            </a:xfrm>
            <a:custGeom>
              <a:avLst/>
              <a:gdLst/>
              <a:ahLst/>
              <a:cxnLst/>
              <a:rect l="l" t="t" r="r" b="b"/>
              <a:pathLst>
                <a:path w="96820" h="89808" fill="none" extrusionOk="0">
                  <a:moveTo>
                    <a:pt x="46009" y="3170"/>
                  </a:moveTo>
                  <a:cubicBezTo>
                    <a:pt x="56862" y="0"/>
                    <a:pt x="66467" y="3266"/>
                    <a:pt x="76553" y="7204"/>
                  </a:cubicBezTo>
                  <a:cubicBezTo>
                    <a:pt x="81931" y="9413"/>
                    <a:pt x="81835" y="13736"/>
                    <a:pt x="84717" y="18058"/>
                  </a:cubicBezTo>
                  <a:cubicBezTo>
                    <a:pt x="86158" y="20363"/>
                    <a:pt x="88655" y="22380"/>
                    <a:pt x="89711" y="24781"/>
                  </a:cubicBezTo>
                  <a:cubicBezTo>
                    <a:pt x="91056" y="27855"/>
                    <a:pt x="89808" y="33138"/>
                    <a:pt x="88847" y="36980"/>
                  </a:cubicBezTo>
                  <a:cubicBezTo>
                    <a:pt x="88655" y="37748"/>
                    <a:pt x="88559" y="38420"/>
                    <a:pt x="88367" y="39189"/>
                  </a:cubicBezTo>
                  <a:cubicBezTo>
                    <a:pt x="87790" y="41494"/>
                    <a:pt x="87118" y="43895"/>
                    <a:pt x="86926" y="46297"/>
                  </a:cubicBezTo>
                  <a:cubicBezTo>
                    <a:pt x="86638" y="50811"/>
                    <a:pt x="89135" y="53596"/>
                    <a:pt x="91536" y="56958"/>
                  </a:cubicBezTo>
                  <a:cubicBezTo>
                    <a:pt x="92689" y="58591"/>
                    <a:pt x="94130" y="60800"/>
                    <a:pt x="95090" y="63105"/>
                  </a:cubicBezTo>
                  <a:cubicBezTo>
                    <a:pt x="96339" y="65795"/>
                    <a:pt x="96819" y="68676"/>
                    <a:pt x="95474" y="71270"/>
                  </a:cubicBezTo>
                  <a:cubicBezTo>
                    <a:pt x="94514" y="72999"/>
                    <a:pt x="93361" y="74727"/>
                    <a:pt x="92017" y="76360"/>
                  </a:cubicBezTo>
                  <a:cubicBezTo>
                    <a:pt x="89615" y="79434"/>
                    <a:pt x="86830" y="82027"/>
                    <a:pt x="84044" y="84525"/>
                  </a:cubicBezTo>
                  <a:cubicBezTo>
                    <a:pt x="82604" y="85869"/>
                    <a:pt x="81067" y="86926"/>
                    <a:pt x="79722" y="87694"/>
                  </a:cubicBezTo>
                  <a:cubicBezTo>
                    <a:pt x="76168" y="89615"/>
                    <a:pt x="72711" y="89807"/>
                    <a:pt x="67716" y="88078"/>
                  </a:cubicBezTo>
                  <a:cubicBezTo>
                    <a:pt x="60992" y="85677"/>
                    <a:pt x="54077" y="83564"/>
                    <a:pt x="47065" y="81835"/>
                  </a:cubicBezTo>
                  <a:cubicBezTo>
                    <a:pt x="43895" y="80971"/>
                    <a:pt x="43607" y="80202"/>
                    <a:pt x="42167" y="77225"/>
                  </a:cubicBezTo>
                  <a:cubicBezTo>
                    <a:pt x="41206" y="75208"/>
                    <a:pt x="40149" y="73191"/>
                    <a:pt x="39189" y="71270"/>
                  </a:cubicBezTo>
                  <a:cubicBezTo>
                    <a:pt x="38805" y="70501"/>
                    <a:pt x="38421" y="69925"/>
                    <a:pt x="38132" y="69157"/>
                  </a:cubicBezTo>
                  <a:cubicBezTo>
                    <a:pt x="35347" y="63586"/>
                    <a:pt x="26894" y="63394"/>
                    <a:pt x="21516" y="61857"/>
                  </a:cubicBezTo>
                  <a:cubicBezTo>
                    <a:pt x="20843" y="61665"/>
                    <a:pt x="20171" y="61473"/>
                    <a:pt x="19499" y="61280"/>
                  </a:cubicBezTo>
                  <a:cubicBezTo>
                    <a:pt x="15080" y="59744"/>
                    <a:pt x="10278" y="57919"/>
                    <a:pt x="5667" y="56190"/>
                  </a:cubicBezTo>
                  <a:cubicBezTo>
                    <a:pt x="2594" y="55133"/>
                    <a:pt x="673" y="54269"/>
                    <a:pt x="289" y="50715"/>
                  </a:cubicBezTo>
                  <a:cubicBezTo>
                    <a:pt x="0" y="47545"/>
                    <a:pt x="0" y="44376"/>
                    <a:pt x="0" y="41206"/>
                  </a:cubicBezTo>
                  <a:cubicBezTo>
                    <a:pt x="192" y="36019"/>
                    <a:pt x="481" y="30736"/>
                    <a:pt x="865" y="25646"/>
                  </a:cubicBezTo>
                  <a:cubicBezTo>
                    <a:pt x="1249" y="21804"/>
                    <a:pt x="1633" y="17770"/>
                    <a:pt x="2113" y="13928"/>
                  </a:cubicBezTo>
                  <a:cubicBezTo>
                    <a:pt x="2306" y="11815"/>
                    <a:pt x="2690" y="9413"/>
                    <a:pt x="3074" y="7204"/>
                  </a:cubicBezTo>
                  <a:cubicBezTo>
                    <a:pt x="7492" y="6244"/>
                    <a:pt x="12679" y="6724"/>
                    <a:pt x="17289" y="7012"/>
                  </a:cubicBezTo>
                  <a:cubicBezTo>
                    <a:pt x="17674" y="7012"/>
                    <a:pt x="18058" y="7012"/>
                    <a:pt x="18250" y="7108"/>
                  </a:cubicBezTo>
                  <a:cubicBezTo>
                    <a:pt x="22860" y="7396"/>
                    <a:pt x="27279" y="7973"/>
                    <a:pt x="31889" y="7204"/>
                  </a:cubicBezTo>
                  <a:cubicBezTo>
                    <a:pt x="36788" y="6436"/>
                    <a:pt x="41302" y="4611"/>
                    <a:pt x="46009" y="3170"/>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5"/>
            <p:cNvSpPr/>
            <p:nvPr/>
          </p:nvSpPr>
          <p:spPr>
            <a:xfrm>
              <a:off x="595900" y="4000475"/>
              <a:ext cx="2093925" cy="2000275"/>
            </a:xfrm>
            <a:custGeom>
              <a:avLst/>
              <a:gdLst/>
              <a:ahLst/>
              <a:cxnLst/>
              <a:rect l="l" t="t" r="r" b="b"/>
              <a:pathLst>
                <a:path w="83757" h="80011" fill="none" extrusionOk="0">
                  <a:moveTo>
                    <a:pt x="40054" y="2594"/>
                  </a:moveTo>
                  <a:cubicBezTo>
                    <a:pt x="49370" y="0"/>
                    <a:pt x="57631" y="2882"/>
                    <a:pt x="66371" y="6340"/>
                  </a:cubicBezTo>
                  <a:cubicBezTo>
                    <a:pt x="70886" y="8165"/>
                    <a:pt x="70886" y="11911"/>
                    <a:pt x="73287" y="15753"/>
                  </a:cubicBezTo>
                  <a:cubicBezTo>
                    <a:pt x="74632" y="17770"/>
                    <a:pt x="76649" y="19499"/>
                    <a:pt x="77609" y="21804"/>
                  </a:cubicBezTo>
                  <a:cubicBezTo>
                    <a:pt x="78762" y="24589"/>
                    <a:pt x="77801" y="29296"/>
                    <a:pt x="76937" y="32753"/>
                  </a:cubicBezTo>
                  <a:cubicBezTo>
                    <a:pt x="76841" y="33426"/>
                    <a:pt x="76553" y="34098"/>
                    <a:pt x="76457" y="34674"/>
                  </a:cubicBezTo>
                  <a:cubicBezTo>
                    <a:pt x="75976" y="36691"/>
                    <a:pt x="75400" y="38709"/>
                    <a:pt x="75208" y="40918"/>
                  </a:cubicBezTo>
                  <a:cubicBezTo>
                    <a:pt x="75016" y="44952"/>
                    <a:pt x="77129" y="47353"/>
                    <a:pt x="79242" y="50523"/>
                  </a:cubicBezTo>
                  <a:cubicBezTo>
                    <a:pt x="80203" y="52060"/>
                    <a:pt x="81355" y="53981"/>
                    <a:pt x="82316" y="55998"/>
                  </a:cubicBezTo>
                  <a:cubicBezTo>
                    <a:pt x="83276" y="58399"/>
                    <a:pt x="83756" y="61088"/>
                    <a:pt x="82700" y="63393"/>
                  </a:cubicBezTo>
                  <a:cubicBezTo>
                    <a:pt x="81835" y="65026"/>
                    <a:pt x="80779" y="66467"/>
                    <a:pt x="79722" y="68004"/>
                  </a:cubicBezTo>
                  <a:cubicBezTo>
                    <a:pt x="77609" y="70789"/>
                    <a:pt x="75208" y="73094"/>
                    <a:pt x="72999" y="75496"/>
                  </a:cubicBezTo>
                  <a:cubicBezTo>
                    <a:pt x="71750" y="76552"/>
                    <a:pt x="70309" y="77513"/>
                    <a:pt x="69253" y="78281"/>
                  </a:cubicBezTo>
                  <a:cubicBezTo>
                    <a:pt x="66083" y="79914"/>
                    <a:pt x="63010" y="80010"/>
                    <a:pt x="58783" y="78473"/>
                  </a:cubicBezTo>
                  <a:cubicBezTo>
                    <a:pt x="52924" y="76456"/>
                    <a:pt x="46873" y="74631"/>
                    <a:pt x="40822" y="73094"/>
                  </a:cubicBezTo>
                  <a:cubicBezTo>
                    <a:pt x="38036" y="72326"/>
                    <a:pt x="37748" y="71750"/>
                    <a:pt x="36500" y="69156"/>
                  </a:cubicBezTo>
                  <a:cubicBezTo>
                    <a:pt x="35635" y="67331"/>
                    <a:pt x="34675" y="65603"/>
                    <a:pt x="33810" y="63970"/>
                  </a:cubicBezTo>
                  <a:cubicBezTo>
                    <a:pt x="33426" y="63393"/>
                    <a:pt x="33234" y="62721"/>
                    <a:pt x="32850" y="62145"/>
                  </a:cubicBezTo>
                  <a:cubicBezTo>
                    <a:pt x="30352" y="57246"/>
                    <a:pt x="23149" y="57246"/>
                    <a:pt x="18346" y="55805"/>
                  </a:cubicBezTo>
                  <a:cubicBezTo>
                    <a:pt x="17578" y="55517"/>
                    <a:pt x="17290" y="55517"/>
                    <a:pt x="16521" y="55229"/>
                  </a:cubicBezTo>
                  <a:cubicBezTo>
                    <a:pt x="12775" y="53788"/>
                    <a:pt x="8645" y="51867"/>
                    <a:pt x="4803" y="50427"/>
                  </a:cubicBezTo>
                  <a:cubicBezTo>
                    <a:pt x="2018" y="49274"/>
                    <a:pt x="481" y="48506"/>
                    <a:pt x="193" y="45336"/>
                  </a:cubicBezTo>
                  <a:cubicBezTo>
                    <a:pt x="1" y="42551"/>
                    <a:pt x="1" y="39669"/>
                    <a:pt x="97" y="36788"/>
                  </a:cubicBezTo>
                  <a:cubicBezTo>
                    <a:pt x="193" y="32177"/>
                    <a:pt x="577" y="27567"/>
                    <a:pt x="961" y="22860"/>
                  </a:cubicBezTo>
                  <a:cubicBezTo>
                    <a:pt x="1153" y="19402"/>
                    <a:pt x="1537" y="15945"/>
                    <a:pt x="1922" y="12583"/>
                  </a:cubicBezTo>
                  <a:cubicBezTo>
                    <a:pt x="2114" y="10662"/>
                    <a:pt x="2402" y="8453"/>
                    <a:pt x="2594" y="6532"/>
                  </a:cubicBezTo>
                  <a:cubicBezTo>
                    <a:pt x="6436" y="5763"/>
                    <a:pt x="11046" y="6052"/>
                    <a:pt x="15080" y="6244"/>
                  </a:cubicBezTo>
                  <a:lnTo>
                    <a:pt x="15945" y="6244"/>
                  </a:lnTo>
                  <a:cubicBezTo>
                    <a:pt x="19883" y="6436"/>
                    <a:pt x="23725" y="6916"/>
                    <a:pt x="27663" y="6244"/>
                  </a:cubicBezTo>
                  <a:cubicBezTo>
                    <a:pt x="32081" y="5379"/>
                    <a:pt x="36115" y="3842"/>
                    <a:pt x="40054" y="2594"/>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5"/>
            <p:cNvSpPr/>
            <p:nvPr/>
          </p:nvSpPr>
          <p:spPr>
            <a:xfrm>
              <a:off x="797600" y="4134950"/>
              <a:ext cx="1769750" cy="1748125"/>
            </a:xfrm>
            <a:custGeom>
              <a:avLst/>
              <a:gdLst/>
              <a:ahLst/>
              <a:cxnLst/>
              <a:rect l="l" t="t" r="r" b="b"/>
              <a:pathLst>
                <a:path w="70790" h="69925" fill="none" extrusionOk="0">
                  <a:moveTo>
                    <a:pt x="34099" y="2209"/>
                  </a:moveTo>
                  <a:cubicBezTo>
                    <a:pt x="41879" y="0"/>
                    <a:pt x="48794" y="2401"/>
                    <a:pt x="56190" y="5379"/>
                  </a:cubicBezTo>
                  <a:cubicBezTo>
                    <a:pt x="60032" y="7012"/>
                    <a:pt x="60032" y="10085"/>
                    <a:pt x="62049" y="13351"/>
                  </a:cubicBezTo>
                  <a:cubicBezTo>
                    <a:pt x="63106" y="15176"/>
                    <a:pt x="64931" y="16809"/>
                    <a:pt x="65603" y="18730"/>
                  </a:cubicBezTo>
                  <a:cubicBezTo>
                    <a:pt x="66564" y="21227"/>
                    <a:pt x="65795" y="25261"/>
                    <a:pt x="65123" y="28335"/>
                  </a:cubicBezTo>
                  <a:cubicBezTo>
                    <a:pt x="65027" y="28911"/>
                    <a:pt x="64931" y="29584"/>
                    <a:pt x="64835" y="30064"/>
                  </a:cubicBezTo>
                  <a:cubicBezTo>
                    <a:pt x="64451" y="31793"/>
                    <a:pt x="63970" y="33618"/>
                    <a:pt x="63874" y="35539"/>
                  </a:cubicBezTo>
                  <a:cubicBezTo>
                    <a:pt x="63586" y="38997"/>
                    <a:pt x="65411" y="41302"/>
                    <a:pt x="67044" y="44087"/>
                  </a:cubicBezTo>
                  <a:cubicBezTo>
                    <a:pt x="67908" y="45336"/>
                    <a:pt x="68869" y="47161"/>
                    <a:pt x="69637" y="48890"/>
                  </a:cubicBezTo>
                  <a:cubicBezTo>
                    <a:pt x="70406" y="51003"/>
                    <a:pt x="70790" y="53308"/>
                    <a:pt x="69829" y="55229"/>
                  </a:cubicBezTo>
                  <a:cubicBezTo>
                    <a:pt x="69157" y="56670"/>
                    <a:pt x="68293" y="58014"/>
                    <a:pt x="67332" y="59359"/>
                  </a:cubicBezTo>
                  <a:cubicBezTo>
                    <a:pt x="65507" y="61760"/>
                    <a:pt x="63682" y="63873"/>
                    <a:pt x="61761" y="66083"/>
                  </a:cubicBezTo>
                  <a:cubicBezTo>
                    <a:pt x="60801" y="67043"/>
                    <a:pt x="59552" y="67812"/>
                    <a:pt x="58688" y="68484"/>
                  </a:cubicBezTo>
                  <a:cubicBezTo>
                    <a:pt x="55902" y="69733"/>
                    <a:pt x="53405" y="69925"/>
                    <a:pt x="49659" y="68580"/>
                  </a:cubicBezTo>
                  <a:cubicBezTo>
                    <a:pt x="44664" y="66755"/>
                    <a:pt x="39477" y="65218"/>
                    <a:pt x="34291" y="63873"/>
                  </a:cubicBezTo>
                  <a:cubicBezTo>
                    <a:pt x="31889" y="63297"/>
                    <a:pt x="31697" y="62721"/>
                    <a:pt x="30545" y="60608"/>
                  </a:cubicBezTo>
                  <a:cubicBezTo>
                    <a:pt x="29872" y="59167"/>
                    <a:pt x="29008" y="57726"/>
                    <a:pt x="28336" y="56189"/>
                  </a:cubicBezTo>
                  <a:cubicBezTo>
                    <a:pt x="28047" y="55709"/>
                    <a:pt x="27855" y="55229"/>
                    <a:pt x="27471" y="54653"/>
                  </a:cubicBezTo>
                  <a:cubicBezTo>
                    <a:pt x="25262" y="50523"/>
                    <a:pt x="19019" y="50426"/>
                    <a:pt x="15081" y="49274"/>
                  </a:cubicBezTo>
                  <a:cubicBezTo>
                    <a:pt x="14504" y="48986"/>
                    <a:pt x="14120" y="48986"/>
                    <a:pt x="13544" y="48602"/>
                  </a:cubicBezTo>
                  <a:cubicBezTo>
                    <a:pt x="10566" y="47353"/>
                    <a:pt x="7012" y="45432"/>
                    <a:pt x="3843" y="43991"/>
                  </a:cubicBezTo>
                  <a:cubicBezTo>
                    <a:pt x="1538" y="42935"/>
                    <a:pt x="193" y="42166"/>
                    <a:pt x="97" y="39381"/>
                  </a:cubicBezTo>
                  <a:cubicBezTo>
                    <a:pt x="1" y="36883"/>
                    <a:pt x="1" y="34482"/>
                    <a:pt x="97" y="31985"/>
                  </a:cubicBezTo>
                  <a:cubicBezTo>
                    <a:pt x="193" y="27855"/>
                    <a:pt x="577" y="23917"/>
                    <a:pt x="961" y="19786"/>
                  </a:cubicBezTo>
                  <a:cubicBezTo>
                    <a:pt x="1153" y="16809"/>
                    <a:pt x="1442" y="13831"/>
                    <a:pt x="1730" y="10662"/>
                  </a:cubicBezTo>
                  <a:cubicBezTo>
                    <a:pt x="2018" y="9029"/>
                    <a:pt x="2114" y="7108"/>
                    <a:pt x="2402" y="5379"/>
                  </a:cubicBezTo>
                  <a:cubicBezTo>
                    <a:pt x="5572" y="4611"/>
                    <a:pt x="9414" y="4899"/>
                    <a:pt x="12968" y="5091"/>
                  </a:cubicBezTo>
                  <a:lnTo>
                    <a:pt x="13640" y="5091"/>
                  </a:lnTo>
                  <a:cubicBezTo>
                    <a:pt x="17002" y="5187"/>
                    <a:pt x="20267" y="5571"/>
                    <a:pt x="23725" y="4899"/>
                  </a:cubicBezTo>
                  <a:cubicBezTo>
                    <a:pt x="27183" y="4611"/>
                    <a:pt x="30545" y="3266"/>
                    <a:pt x="34099" y="2209"/>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5"/>
            <p:cNvSpPr/>
            <p:nvPr/>
          </p:nvSpPr>
          <p:spPr>
            <a:xfrm>
              <a:off x="989700" y="4276625"/>
              <a:ext cx="1455200" cy="1498400"/>
            </a:xfrm>
            <a:custGeom>
              <a:avLst/>
              <a:gdLst/>
              <a:ahLst/>
              <a:cxnLst/>
              <a:rect l="l" t="t" r="r" b="b"/>
              <a:pathLst>
                <a:path w="58208" h="59936" fill="none" extrusionOk="0">
                  <a:moveTo>
                    <a:pt x="28432" y="1537"/>
                  </a:moveTo>
                  <a:cubicBezTo>
                    <a:pt x="34675" y="0"/>
                    <a:pt x="40342" y="1921"/>
                    <a:pt x="46201" y="4418"/>
                  </a:cubicBezTo>
                  <a:cubicBezTo>
                    <a:pt x="49275" y="5763"/>
                    <a:pt x="49467" y="8260"/>
                    <a:pt x="50908" y="10950"/>
                  </a:cubicBezTo>
                  <a:cubicBezTo>
                    <a:pt x="51868" y="12487"/>
                    <a:pt x="53117" y="13927"/>
                    <a:pt x="53789" y="15752"/>
                  </a:cubicBezTo>
                  <a:cubicBezTo>
                    <a:pt x="54557" y="17865"/>
                    <a:pt x="53981" y="21323"/>
                    <a:pt x="53501" y="24013"/>
                  </a:cubicBezTo>
                  <a:cubicBezTo>
                    <a:pt x="53405" y="24493"/>
                    <a:pt x="53309" y="24973"/>
                    <a:pt x="53309" y="25453"/>
                  </a:cubicBezTo>
                  <a:cubicBezTo>
                    <a:pt x="53021" y="26990"/>
                    <a:pt x="52540" y="28527"/>
                    <a:pt x="52540" y="30256"/>
                  </a:cubicBezTo>
                  <a:cubicBezTo>
                    <a:pt x="52444" y="33233"/>
                    <a:pt x="53885" y="35251"/>
                    <a:pt x="55230" y="37652"/>
                  </a:cubicBezTo>
                  <a:cubicBezTo>
                    <a:pt x="55902" y="38900"/>
                    <a:pt x="56671" y="40341"/>
                    <a:pt x="57247" y="41878"/>
                  </a:cubicBezTo>
                  <a:cubicBezTo>
                    <a:pt x="57919" y="43799"/>
                    <a:pt x="58207" y="45720"/>
                    <a:pt x="57439" y="47449"/>
                  </a:cubicBezTo>
                  <a:cubicBezTo>
                    <a:pt x="56863" y="48698"/>
                    <a:pt x="56190" y="49850"/>
                    <a:pt x="55422" y="51003"/>
                  </a:cubicBezTo>
                  <a:cubicBezTo>
                    <a:pt x="53981" y="53212"/>
                    <a:pt x="52540" y="54941"/>
                    <a:pt x="51100" y="56862"/>
                  </a:cubicBezTo>
                  <a:cubicBezTo>
                    <a:pt x="50235" y="57630"/>
                    <a:pt x="49179" y="58495"/>
                    <a:pt x="48506" y="58783"/>
                  </a:cubicBezTo>
                  <a:cubicBezTo>
                    <a:pt x="46201" y="59935"/>
                    <a:pt x="43992" y="59935"/>
                    <a:pt x="41014" y="58975"/>
                  </a:cubicBezTo>
                  <a:cubicBezTo>
                    <a:pt x="36788" y="57534"/>
                    <a:pt x="32466" y="56189"/>
                    <a:pt x="28144" y="55133"/>
                  </a:cubicBezTo>
                  <a:cubicBezTo>
                    <a:pt x="26223" y="54653"/>
                    <a:pt x="26030" y="54172"/>
                    <a:pt x="25070" y="52443"/>
                  </a:cubicBezTo>
                  <a:cubicBezTo>
                    <a:pt x="24302" y="51291"/>
                    <a:pt x="23725" y="50042"/>
                    <a:pt x="23053" y="48890"/>
                  </a:cubicBezTo>
                  <a:cubicBezTo>
                    <a:pt x="22765" y="48505"/>
                    <a:pt x="22573" y="48025"/>
                    <a:pt x="22284" y="47641"/>
                  </a:cubicBezTo>
                  <a:cubicBezTo>
                    <a:pt x="20363" y="44279"/>
                    <a:pt x="15369" y="44183"/>
                    <a:pt x="12007" y="43127"/>
                  </a:cubicBezTo>
                  <a:cubicBezTo>
                    <a:pt x="11335" y="42838"/>
                    <a:pt x="11239" y="42935"/>
                    <a:pt x="10662" y="42550"/>
                  </a:cubicBezTo>
                  <a:cubicBezTo>
                    <a:pt x="8453" y="41398"/>
                    <a:pt x="5476" y="39477"/>
                    <a:pt x="2978" y="38132"/>
                  </a:cubicBezTo>
                  <a:cubicBezTo>
                    <a:pt x="1153" y="37172"/>
                    <a:pt x="193" y="36499"/>
                    <a:pt x="97" y="34098"/>
                  </a:cubicBezTo>
                  <a:cubicBezTo>
                    <a:pt x="1" y="31889"/>
                    <a:pt x="97" y="29776"/>
                    <a:pt x="97" y="27566"/>
                  </a:cubicBezTo>
                  <a:cubicBezTo>
                    <a:pt x="193" y="24109"/>
                    <a:pt x="577" y="20651"/>
                    <a:pt x="769" y="17193"/>
                  </a:cubicBezTo>
                  <a:cubicBezTo>
                    <a:pt x="1057" y="14504"/>
                    <a:pt x="1153" y="12006"/>
                    <a:pt x="1538" y="9317"/>
                  </a:cubicBezTo>
                  <a:cubicBezTo>
                    <a:pt x="1634" y="7876"/>
                    <a:pt x="1730" y="6243"/>
                    <a:pt x="2018" y="4803"/>
                  </a:cubicBezTo>
                  <a:cubicBezTo>
                    <a:pt x="4611" y="4034"/>
                    <a:pt x="7877" y="4130"/>
                    <a:pt x="10662" y="4322"/>
                  </a:cubicBezTo>
                  <a:lnTo>
                    <a:pt x="11239" y="4322"/>
                  </a:lnTo>
                  <a:cubicBezTo>
                    <a:pt x="14024" y="4322"/>
                    <a:pt x="16810" y="4514"/>
                    <a:pt x="19499" y="4034"/>
                  </a:cubicBezTo>
                  <a:cubicBezTo>
                    <a:pt x="22765" y="3458"/>
                    <a:pt x="25550" y="2401"/>
                    <a:pt x="28432" y="1537"/>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5"/>
            <p:cNvSpPr/>
            <p:nvPr/>
          </p:nvSpPr>
          <p:spPr>
            <a:xfrm>
              <a:off x="1189000" y="4411075"/>
              <a:ext cx="1138225" cy="1246275"/>
            </a:xfrm>
            <a:custGeom>
              <a:avLst/>
              <a:gdLst/>
              <a:ahLst/>
              <a:cxnLst/>
              <a:rect l="l" t="t" r="r" b="b"/>
              <a:pathLst>
                <a:path w="45529" h="49851" fill="none" extrusionOk="0">
                  <a:moveTo>
                    <a:pt x="22477" y="1057"/>
                  </a:moveTo>
                  <a:cubicBezTo>
                    <a:pt x="27279" y="1"/>
                    <a:pt x="31602" y="1538"/>
                    <a:pt x="36020" y="3459"/>
                  </a:cubicBezTo>
                  <a:cubicBezTo>
                    <a:pt x="38421" y="4611"/>
                    <a:pt x="38613" y="6340"/>
                    <a:pt x="39670" y="8357"/>
                  </a:cubicBezTo>
                  <a:cubicBezTo>
                    <a:pt x="40342" y="9702"/>
                    <a:pt x="41495" y="11047"/>
                    <a:pt x="41975" y="12487"/>
                  </a:cubicBezTo>
                  <a:cubicBezTo>
                    <a:pt x="42551" y="14408"/>
                    <a:pt x="42167" y="17194"/>
                    <a:pt x="41975" y="19499"/>
                  </a:cubicBezTo>
                  <a:cubicBezTo>
                    <a:pt x="41975" y="19979"/>
                    <a:pt x="41783" y="20267"/>
                    <a:pt x="41783" y="20652"/>
                  </a:cubicBezTo>
                  <a:cubicBezTo>
                    <a:pt x="41591" y="21996"/>
                    <a:pt x="41303" y="23341"/>
                    <a:pt x="41303" y="24590"/>
                  </a:cubicBezTo>
                  <a:cubicBezTo>
                    <a:pt x="41207" y="27183"/>
                    <a:pt x="42263" y="28816"/>
                    <a:pt x="43224" y="30833"/>
                  </a:cubicBezTo>
                  <a:cubicBezTo>
                    <a:pt x="43704" y="31986"/>
                    <a:pt x="44376" y="33138"/>
                    <a:pt x="44857" y="34483"/>
                  </a:cubicBezTo>
                  <a:cubicBezTo>
                    <a:pt x="45337" y="36020"/>
                    <a:pt x="45529" y="37749"/>
                    <a:pt x="44953" y="39189"/>
                  </a:cubicBezTo>
                  <a:cubicBezTo>
                    <a:pt x="44472" y="40246"/>
                    <a:pt x="43992" y="41206"/>
                    <a:pt x="43416" y="42263"/>
                  </a:cubicBezTo>
                  <a:cubicBezTo>
                    <a:pt x="42263" y="44184"/>
                    <a:pt x="41207" y="45721"/>
                    <a:pt x="40246" y="47450"/>
                  </a:cubicBezTo>
                  <a:cubicBezTo>
                    <a:pt x="39670" y="48026"/>
                    <a:pt x="38709" y="48602"/>
                    <a:pt x="38229" y="48986"/>
                  </a:cubicBezTo>
                  <a:cubicBezTo>
                    <a:pt x="36404" y="49851"/>
                    <a:pt x="34579" y="49851"/>
                    <a:pt x="32370" y="48986"/>
                  </a:cubicBezTo>
                  <a:cubicBezTo>
                    <a:pt x="29008" y="47930"/>
                    <a:pt x="25646" y="46873"/>
                    <a:pt x="22093" y="45913"/>
                  </a:cubicBezTo>
                  <a:cubicBezTo>
                    <a:pt x="20556" y="45529"/>
                    <a:pt x="20364" y="45144"/>
                    <a:pt x="19595" y="43800"/>
                  </a:cubicBezTo>
                  <a:cubicBezTo>
                    <a:pt x="19019" y="42839"/>
                    <a:pt x="18539" y="42071"/>
                    <a:pt x="17962" y="41110"/>
                  </a:cubicBezTo>
                  <a:cubicBezTo>
                    <a:pt x="17674" y="40726"/>
                    <a:pt x="17578" y="40438"/>
                    <a:pt x="17290" y="40150"/>
                  </a:cubicBezTo>
                  <a:cubicBezTo>
                    <a:pt x="15753" y="37557"/>
                    <a:pt x="11815" y="37364"/>
                    <a:pt x="9030" y="36500"/>
                  </a:cubicBezTo>
                  <a:cubicBezTo>
                    <a:pt x="8453" y="36404"/>
                    <a:pt x="8549" y="36404"/>
                    <a:pt x="7973" y="36020"/>
                  </a:cubicBezTo>
                  <a:cubicBezTo>
                    <a:pt x="6532" y="35059"/>
                    <a:pt x="4131" y="32946"/>
                    <a:pt x="2306" y="31697"/>
                  </a:cubicBezTo>
                  <a:cubicBezTo>
                    <a:pt x="961" y="30833"/>
                    <a:pt x="289" y="30065"/>
                    <a:pt x="193" y="28240"/>
                  </a:cubicBezTo>
                  <a:cubicBezTo>
                    <a:pt x="1" y="26415"/>
                    <a:pt x="193" y="24590"/>
                    <a:pt x="289" y="22861"/>
                  </a:cubicBezTo>
                  <a:cubicBezTo>
                    <a:pt x="385" y="19979"/>
                    <a:pt x="769" y="17098"/>
                    <a:pt x="961" y="14216"/>
                  </a:cubicBezTo>
                  <a:cubicBezTo>
                    <a:pt x="1250" y="12007"/>
                    <a:pt x="1346" y="9894"/>
                    <a:pt x="1442" y="7685"/>
                  </a:cubicBezTo>
                  <a:cubicBezTo>
                    <a:pt x="1634" y="6532"/>
                    <a:pt x="1634" y="5092"/>
                    <a:pt x="1826" y="3939"/>
                  </a:cubicBezTo>
                  <a:cubicBezTo>
                    <a:pt x="3843" y="3267"/>
                    <a:pt x="6340" y="3363"/>
                    <a:pt x="8646" y="3363"/>
                  </a:cubicBezTo>
                  <a:lnTo>
                    <a:pt x="9126" y="3363"/>
                  </a:lnTo>
                  <a:cubicBezTo>
                    <a:pt x="11335" y="3363"/>
                    <a:pt x="13448" y="3459"/>
                    <a:pt x="15753" y="2978"/>
                  </a:cubicBezTo>
                  <a:cubicBezTo>
                    <a:pt x="17962" y="2690"/>
                    <a:pt x="20172" y="1826"/>
                    <a:pt x="22477" y="1057"/>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5"/>
            <p:cNvSpPr/>
            <p:nvPr/>
          </p:nvSpPr>
          <p:spPr>
            <a:xfrm>
              <a:off x="1383525" y="4550350"/>
              <a:ext cx="816450" cy="996550"/>
            </a:xfrm>
            <a:custGeom>
              <a:avLst/>
              <a:gdLst/>
              <a:ahLst/>
              <a:cxnLst/>
              <a:rect l="l" t="t" r="r" b="b"/>
              <a:pathLst>
                <a:path w="32658" h="39862" fill="none" extrusionOk="0">
                  <a:moveTo>
                    <a:pt x="16713" y="577"/>
                  </a:moveTo>
                  <a:cubicBezTo>
                    <a:pt x="19979" y="1"/>
                    <a:pt x="22956" y="1153"/>
                    <a:pt x="26126" y="2594"/>
                  </a:cubicBezTo>
                  <a:cubicBezTo>
                    <a:pt x="27663" y="3363"/>
                    <a:pt x="27951" y="4611"/>
                    <a:pt x="28527" y="6052"/>
                  </a:cubicBezTo>
                  <a:cubicBezTo>
                    <a:pt x="29007" y="7205"/>
                    <a:pt x="29680" y="8261"/>
                    <a:pt x="30064" y="9414"/>
                  </a:cubicBezTo>
                  <a:cubicBezTo>
                    <a:pt x="30544" y="11047"/>
                    <a:pt x="30448" y="13256"/>
                    <a:pt x="30352" y="15081"/>
                  </a:cubicBezTo>
                  <a:cubicBezTo>
                    <a:pt x="30352" y="15465"/>
                    <a:pt x="30352" y="15849"/>
                    <a:pt x="30160" y="16041"/>
                  </a:cubicBezTo>
                  <a:cubicBezTo>
                    <a:pt x="30064" y="17098"/>
                    <a:pt x="29968" y="18250"/>
                    <a:pt x="29968" y="19307"/>
                  </a:cubicBezTo>
                  <a:cubicBezTo>
                    <a:pt x="29968" y="21324"/>
                    <a:pt x="30640" y="22765"/>
                    <a:pt x="31216" y="24494"/>
                  </a:cubicBezTo>
                  <a:cubicBezTo>
                    <a:pt x="31601" y="25262"/>
                    <a:pt x="31985" y="26415"/>
                    <a:pt x="32177" y="27471"/>
                  </a:cubicBezTo>
                  <a:cubicBezTo>
                    <a:pt x="32561" y="28816"/>
                    <a:pt x="32657" y="30065"/>
                    <a:pt x="32369" y="31313"/>
                  </a:cubicBezTo>
                  <a:cubicBezTo>
                    <a:pt x="32081" y="32178"/>
                    <a:pt x="31697" y="32946"/>
                    <a:pt x="31409" y="33810"/>
                  </a:cubicBezTo>
                  <a:cubicBezTo>
                    <a:pt x="30640" y="35539"/>
                    <a:pt x="30064" y="36692"/>
                    <a:pt x="29295" y="38133"/>
                  </a:cubicBezTo>
                  <a:cubicBezTo>
                    <a:pt x="29007" y="38517"/>
                    <a:pt x="28143" y="39093"/>
                    <a:pt x="27759" y="39381"/>
                  </a:cubicBezTo>
                  <a:cubicBezTo>
                    <a:pt x="26414" y="39862"/>
                    <a:pt x="25165" y="39862"/>
                    <a:pt x="23340" y="39189"/>
                  </a:cubicBezTo>
                  <a:cubicBezTo>
                    <a:pt x="20843" y="38421"/>
                    <a:pt x="18250" y="37652"/>
                    <a:pt x="15752" y="36980"/>
                  </a:cubicBezTo>
                  <a:cubicBezTo>
                    <a:pt x="14696" y="36692"/>
                    <a:pt x="14408" y="36308"/>
                    <a:pt x="13831" y="35539"/>
                  </a:cubicBezTo>
                  <a:cubicBezTo>
                    <a:pt x="13351" y="34867"/>
                    <a:pt x="12871" y="34195"/>
                    <a:pt x="12487" y="33618"/>
                  </a:cubicBezTo>
                  <a:cubicBezTo>
                    <a:pt x="12391" y="33330"/>
                    <a:pt x="12198" y="33138"/>
                    <a:pt x="12006" y="32946"/>
                  </a:cubicBezTo>
                  <a:cubicBezTo>
                    <a:pt x="10758" y="31217"/>
                    <a:pt x="7972" y="30929"/>
                    <a:pt x="5955" y="30353"/>
                  </a:cubicBezTo>
                  <a:cubicBezTo>
                    <a:pt x="5475" y="30257"/>
                    <a:pt x="5571" y="30353"/>
                    <a:pt x="5091" y="29968"/>
                  </a:cubicBezTo>
                  <a:cubicBezTo>
                    <a:pt x="4322" y="29104"/>
                    <a:pt x="2689" y="26991"/>
                    <a:pt x="1345" y="25934"/>
                  </a:cubicBezTo>
                  <a:cubicBezTo>
                    <a:pt x="480" y="25070"/>
                    <a:pt x="0" y="24302"/>
                    <a:pt x="0" y="22861"/>
                  </a:cubicBezTo>
                  <a:cubicBezTo>
                    <a:pt x="0" y="21420"/>
                    <a:pt x="192" y="19979"/>
                    <a:pt x="192" y="18539"/>
                  </a:cubicBezTo>
                  <a:cubicBezTo>
                    <a:pt x="288" y="16137"/>
                    <a:pt x="672" y="13928"/>
                    <a:pt x="865" y="11623"/>
                  </a:cubicBezTo>
                  <a:cubicBezTo>
                    <a:pt x="961" y="9798"/>
                    <a:pt x="1153" y="8165"/>
                    <a:pt x="1249" y="6340"/>
                  </a:cubicBezTo>
                  <a:cubicBezTo>
                    <a:pt x="1345" y="5380"/>
                    <a:pt x="1249" y="4131"/>
                    <a:pt x="1441" y="3363"/>
                  </a:cubicBezTo>
                  <a:cubicBezTo>
                    <a:pt x="2882" y="2690"/>
                    <a:pt x="4803" y="2690"/>
                    <a:pt x="6435" y="2594"/>
                  </a:cubicBezTo>
                  <a:lnTo>
                    <a:pt x="6724" y="2594"/>
                  </a:lnTo>
                  <a:cubicBezTo>
                    <a:pt x="8356" y="2498"/>
                    <a:pt x="9893" y="2498"/>
                    <a:pt x="11526" y="2114"/>
                  </a:cubicBezTo>
                  <a:cubicBezTo>
                    <a:pt x="13351" y="1634"/>
                    <a:pt x="15080" y="961"/>
                    <a:pt x="16713" y="577"/>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5"/>
            <p:cNvSpPr/>
            <p:nvPr/>
          </p:nvSpPr>
          <p:spPr>
            <a:xfrm>
              <a:off x="1570800" y="4684825"/>
              <a:ext cx="504300" cy="756425"/>
            </a:xfrm>
            <a:custGeom>
              <a:avLst/>
              <a:gdLst/>
              <a:ahLst/>
              <a:cxnLst/>
              <a:rect l="l" t="t" r="r" b="b"/>
              <a:pathLst>
                <a:path w="20172" h="30257" fill="none" extrusionOk="0">
                  <a:moveTo>
                    <a:pt x="11335" y="97"/>
                  </a:moveTo>
                  <a:cubicBezTo>
                    <a:pt x="13064" y="1"/>
                    <a:pt x="14793" y="865"/>
                    <a:pt x="16330" y="1826"/>
                  </a:cubicBezTo>
                  <a:cubicBezTo>
                    <a:pt x="17194" y="2306"/>
                    <a:pt x="17290" y="2978"/>
                    <a:pt x="17674" y="3843"/>
                  </a:cubicBezTo>
                  <a:cubicBezTo>
                    <a:pt x="18058" y="4611"/>
                    <a:pt x="18251" y="5668"/>
                    <a:pt x="18539" y="6628"/>
                  </a:cubicBezTo>
                  <a:cubicBezTo>
                    <a:pt x="18827" y="7877"/>
                    <a:pt x="18827" y="9510"/>
                    <a:pt x="18827" y="10950"/>
                  </a:cubicBezTo>
                  <a:lnTo>
                    <a:pt x="18827" y="11623"/>
                  </a:lnTo>
                  <a:lnTo>
                    <a:pt x="18827" y="14120"/>
                  </a:lnTo>
                  <a:cubicBezTo>
                    <a:pt x="18827" y="15561"/>
                    <a:pt x="19211" y="16905"/>
                    <a:pt x="19499" y="18250"/>
                  </a:cubicBezTo>
                  <a:cubicBezTo>
                    <a:pt x="19595" y="18923"/>
                    <a:pt x="19787" y="19787"/>
                    <a:pt x="19979" y="20651"/>
                  </a:cubicBezTo>
                  <a:cubicBezTo>
                    <a:pt x="20076" y="21612"/>
                    <a:pt x="20172" y="22668"/>
                    <a:pt x="19979" y="23533"/>
                  </a:cubicBezTo>
                  <a:cubicBezTo>
                    <a:pt x="19787" y="24205"/>
                    <a:pt x="19595" y="24974"/>
                    <a:pt x="19499" y="25550"/>
                  </a:cubicBezTo>
                  <a:cubicBezTo>
                    <a:pt x="19115" y="26895"/>
                    <a:pt x="18827" y="27855"/>
                    <a:pt x="18635" y="29200"/>
                  </a:cubicBezTo>
                  <a:cubicBezTo>
                    <a:pt x="18539" y="29392"/>
                    <a:pt x="17770" y="29872"/>
                    <a:pt x="17674" y="29968"/>
                  </a:cubicBezTo>
                  <a:cubicBezTo>
                    <a:pt x="16810" y="30256"/>
                    <a:pt x="15849" y="30064"/>
                    <a:pt x="14793" y="29776"/>
                  </a:cubicBezTo>
                  <a:lnTo>
                    <a:pt x="9702" y="28335"/>
                  </a:lnTo>
                  <a:cubicBezTo>
                    <a:pt x="9030" y="28047"/>
                    <a:pt x="8742" y="27951"/>
                    <a:pt x="8453" y="27471"/>
                  </a:cubicBezTo>
                  <a:lnTo>
                    <a:pt x="7301" y="26414"/>
                  </a:lnTo>
                  <a:lnTo>
                    <a:pt x="7013" y="26030"/>
                  </a:lnTo>
                  <a:cubicBezTo>
                    <a:pt x="6052" y="24974"/>
                    <a:pt x="4227" y="24686"/>
                    <a:pt x="2882" y="24397"/>
                  </a:cubicBezTo>
                  <a:cubicBezTo>
                    <a:pt x="2402" y="24205"/>
                    <a:pt x="2786" y="24493"/>
                    <a:pt x="2306" y="24013"/>
                  </a:cubicBezTo>
                  <a:cubicBezTo>
                    <a:pt x="2306" y="23245"/>
                    <a:pt x="1250" y="20940"/>
                    <a:pt x="577" y="19979"/>
                  </a:cubicBezTo>
                  <a:cubicBezTo>
                    <a:pt x="289" y="19307"/>
                    <a:pt x="1" y="18538"/>
                    <a:pt x="97" y="17482"/>
                  </a:cubicBezTo>
                  <a:cubicBezTo>
                    <a:pt x="97" y="16425"/>
                    <a:pt x="289" y="15177"/>
                    <a:pt x="385" y="14120"/>
                  </a:cubicBezTo>
                  <a:cubicBezTo>
                    <a:pt x="481" y="12295"/>
                    <a:pt x="865" y="10662"/>
                    <a:pt x="1058" y="8837"/>
                  </a:cubicBezTo>
                  <a:cubicBezTo>
                    <a:pt x="1250" y="7493"/>
                    <a:pt x="1250" y="6244"/>
                    <a:pt x="1346" y="4899"/>
                  </a:cubicBezTo>
                  <a:cubicBezTo>
                    <a:pt x="1346" y="4323"/>
                    <a:pt x="1346" y="3170"/>
                    <a:pt x="1442" y="2594"/>
                  </a:cubicBezTo>
                  <a:cubicBezTo>
                    <a:pt x="2306" y="2018"/>
                    <a:pt x="3459" y="2018"/>
                    <a:pt x="4611" y="1922"/>
                  </a:cubicBezTo>
                  <a:lnTo>
                    <a:pt x="4804" y="1922"/>
                  </a:lnTo>
                  <a:cubicBezTo>
                    <a:pt x="5764" y="1730"/>
                    <a:pt x="6821" y="1633"/>
                    <a:pt x="7781" y="1441"/>
                  </a:cubicBezTo>
                  <a:cubicBezTo>
                    <a:pt x="9030" y="865"/>
                    <a:pt x="10086" y="385"/>
                    <a:pt x="11335" y="97"/>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5"/>
            <p:cNvSpPr/>
            <p:nvPr/>
          </p:nvSpPr>
          <p:spPr>
            <a:xfrm>
              <a:off x="1758100" y="4816900"/>
              <a:ext cx="206550" cy="509075"/>
            </a:xfrm>
            <a:custGeom>
              <a:avLst/>
              <a:gdLst/>
              <a:ahLst/>
              <a:cxnLst/>
              <a:rect l="l" t="t" r="r" b="b"/>
              <a:pathLst>
                <a:path w="8262" h="20363" fill="none" extrusionOk="0">
                  <a:moveTo>
                    <a:pt x="7781" y="20363"/>
                  </a:moveTo>
                  <a:cubicBezTo>
                    <a:pt x="6052" y="19979"/>
                    <a:pt x="4131" y="19403"/>
                    <a:pt x="2498" y="18826"/>
                  </a:cubicBezTo>
                  <a:cubicBezTo>
                    <a:pt x="1730" y="18538"/>
                    <a:pt x="1057" y="18250"/>
                    <a:pt x="289" y="17962"/>
                  </a:cubicBezTo>
                  <a:cubicBezTo>
                    <a:pt x="1" y="17866"/>
                    <a:pt x="289" y="18058"/>
                    <a:pt x="1" y="17578"/>
                  </a:cubicBezTo>
                  <a:cubicBezTo>
                    <a:pt x="769" y="17001"/>
                    <a:pt x="193" y="14696"/>
                    <a:pt x="289" y="13928"/>
                  </a:cubicBezTo>
                  <a:cubicBezTo>
                    <a:pt x="577" y="12487"/>
                    <a:pt x="769" y="11046"/>
                    <a:pt x="961" y="9605"/>
                  </a:cubicBezTo>
                  <a:cubicBezTo>
                    <a:pt x="1057" y="8357"/>
                    <a:pt x="1442" y="7300"/>
                    <a:pt x="1538" y="6052"/>
                  </a:cubicBezTo>
                  <a:cubicBezTo>
                    <a:pt x="1634" y="5283"/>
                    <a:pt x="1538" y="4323"/>
                    <a:pt x="1538" y="3458"/>
                  </a:cubicBezTo>
                  <a:cubicBezTo>
                    <a:pt x="1538" y="3074"/>
                    <a:pt x="1442" y="2306"/>
                    <a:pt x="1538" y="1921"/>
                  </a:cubicBezTo>
                  <a:cubicBezTo>
                    <a:pt x="1634" y="1441"/>
                    <a:pt x="2402" y="1249"/>
                    <a:pt x="2690" y="1057"/>
                  </a:cubicBezTo>
                  <a:cubicBezTo>
                    <a:pt x="3555" y="577"/>
                    <a:pt x="4611" y="96"/>
                    <a:pt x="5572" y="0"/>
                  </a:cubicBezTo>
                  <a:cubicBezTo>
                    <a:pt x="5956" y="577"/>
                    <a:pt x="6532" y="1057"/>
                    <a:pt x="6532" y="1729"/>
                  </a:cubicBezTo>
                  <a:cubicBezTo>
                    <a:pt x="6532" y="3458"/>
                    <a:pt x="7013" y="5187"/>
                    <a:pt x="7397" y="6820"/>
                  </a:cubicBezTo>
                  <a:cubicBezTo>
                    <a:pt x="7877" y="9125"/>
                    <a:pt x="7685" y="11526"/>
                    <a:pt x="7685" y="13736"/>
                  </a:cubicBezTo>
                  <a:lnTo>
                    <a:pt x="7685" y="17385"/>
                  </a:lnTo>
                  <a:cubicBezTo>
                    <a:pt x="7685" y="18442"/>
                    <a:pt x="7877" y="19210"/>
                    <a:pt x="7973" y="20171"/>
                  </a:cubicBezTo>
                  <a:cubicBezTo>
                    <a:pt x="8261" y="20075"/>
                    <a:pt x="7685" y="20363"/>
                    <a:pt x="7781" y="20363"/>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ix columns">
  <p:cSld name="CUSTOM_1_1_1">
    <p:bg>
      <p:bgPr>
        <a:solidFill>
          <a:srgbClr val="664796"/>
        </a:solidFill>
        <a:effectLst/>
      </p:bgPr>
    </p:bg>
    <p:spTree>
      <p:nvGrpSpPr>
        <p:cNvPr id="1" name="Shape 490"/>
        <p:cNvGrpSpPr/>
        <p:nvPr/>
      </p:nvGrpSpPr>
      <p:grpSpPr>
        <a:xfrm>
          <a:off x="0" y="0"/>
          <a:ext cx="0" cy="0"/>
          <a:chOff x="0" y="0"/>
          <a:chExt cx="0" cy="0"/>
        </a:xfrm>
      </p:grpSpPr>
      <p:sp>
        <p:nvSpPr>
          <p:cNvPr id="491" name="Google Shape;491;p26"/>
          <p:cNvSpPr txBox="1">
            <a:spLocks noGrp="1"/>
          </p:cNvSpPr>
          <p:nvPr>
            <p:ph type="title"/>
          </p:nvPr>
        </p:nvSpPr>
        <p:spPr>
          <a:xfrm>
            <a:off x="720000" y="540000"/>
            <a:ext cx="38520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600"/>
              <a:buFont typeface="Fjalla One"/>
              <a:buNone/>
              <a:defRPr sz="3600">
                <a:solidFill>
                  <a:schemeClr val="dk2"/>
                </a:solidFill>
                <a:latin typeface="Fjalla One"/>
                <a:ea typeface="Fjalla One"/>
                <a:cs typeface="Fjalla One"/>
                <a:sym typeface="Fjalla One"/>
              </a:defRPr>
            </a:lvl1pPr>
            <a:lvl2pPr lvl="1" rtl="0">
              <a:spcBef>
                <a:spcPts val="0"/>
              </a:spcBef>
              <a:spcAft>
                <a:spcPts val="0"/>
              </a:spcAft>
              <a:buSzPts val="2800"/>
              <a:buNone/>
              <a:defRPr>
                <a:latin typeface="Faustina"/>
                <a:ea typeface="Faustina"/>
                <a:cs typeface="Faustina"/>
                <a:sym typeface="Faustina"/>
              </a:defRPr>
            </a:lvl2pPr>
            <a:lvl3pPr lvl="2" rtl="0">
              <a:spcBef>
                <a:spcPts val="0"/>
              </a:spcBef>
              <a:spcAft>
                <a:spcPts val="0"/>
              </a:spcAft>
              <a:buSzPts val="2800"/>
              <a:buNone/>
              <a:defRPr>
                <a:latin typeface="Faustina"/>
                <a:ea typeface="Faustina"/>
                <a:cs typeface="Faustina"/>
                <a:sym typeface="Faustina"/>
              </a:defRPr>
            </a:lvl3pPr>
            <a:lvl4pPr lvl="3" rtl="0">
              <a:spcBef>
                <a:spcPts val="0"/>
              </a:spcBef>
              <a:spcAft>
                <a:spcPts val="0"/>
              </a:spcAft>
              <a:buSzPts val="2800"/>
              <a:buNone/>
              <a:defRPr>
                <a:latin typeface="Faustina"/>
                <a:ea typeface="Faustina"/>
                <a:cs typeface="Faustina"/>
                <a:sym typeface="Faustina"/>
              </a:defRPr>
            </a:lvl4pPr>
            <a:lvl5pPr lvl="4" rtl="0">
              <a:spcBef>
                <a:spcPts val="0"/>
              </a:spcBef>
              <a:spcAft>
                <a:spcPts val="0"/>
              </a:spcAft>
              <a:buSzPts val="2800"/>
              <a:buNone/>
              <a:defRPr>
                <a:latin typeface="Faustina"/>
                <a:ea typeface="Faustina"/>
                <a:cs typeface="Faustina"/>
                <a:sym typeface="Faustina"/>
              </a:defRPr>
            </a:lvl5pPr>
            <a:lvl6pPr lvl="5" rtl="0">
              <a:spcBef>
                <a:spcPts val="0"/>
              </a:spcBef>
              <a:spcAft>
                <a:spcPts val="0"/>
              </a:spcAft>
              <a:buSzPts val="2800"/>
              <a:buNone/>
              <a:defRPr>
                <a:latin typeface="Faustina"/>
                <a:ea typeface="Faustina"/>
                <a:cs typeface="Faustina"/>
                <a:sym typeface="Faustina"/>
              </a:defRPr>
            </a:lvl6pPr>
            <a:lvl7pPr lvl="6" rtl="0">
              <a:spcBef>
                <a:spcPts val="0"/>
              </a:spcBef>
              <a:spcAft>
                <a:spcPts val="0"/>
              </a:spcAft>
              <a:buSzPts val="2800"/>
              <a:buNone/>
              <a:defRPr>
                <a:latin typeface="Faustina"/>
                <a:ea typeface="Faustina"/>
                <a:cs typeface="Faustina"/>
                <a:sym typeface="Faustina"/>
              </a:defRPr>
            </a:lvl7pPr>
            <a:lvl8pPr lvl="7" rtl="0">
              <a:spcBef>
                <a:spcPts val="0"/>
              </a:spcBef>
              <a:spcAft>
                <a:spcPts val="0"/>
              </a:spcAft>
              <a:buSzPts val="2800"/>
              <a:buNone/>
              <a:defRPr>
                <a:latin typeface="Faustina"/>
                <a:ea typeface="Faustina"/>
                <a:cs typeface="Faustina"/>
                <a:sym typeface="Faustina"/>
              </a:defRPr>
            </a:lvl8pPr>
            <a:lvl9pPr lvl="8" rtl="0">
              <a:spcBef>
                <a:spcPts val="0"/>
              </a:spcBef>
              <a:spcAft>
                <a:spcPts val="0"/>
              </a:spcAft>
              <a:buSzPts val="2800"/>
              <a:buNone/>
              <a:defRPr>
                <a:latin typeface="Faustina"/>
                <a:ea typeface="Faustina"/>
                <a:cs typeface="Faustina"/>
                <a:sym typeface="Faustina"/>
              </a:defRPr>
            </a:lvl9pPr>
          </a:lstStyle>
          <a:p>
            <a:endParaRPr/>
          </a:p>
        </p:txBody>
      </p:sp>
      <p:sp>
        <p:nvSpPr>
          <p:cNvPr id="492" name="Google Shape;492;p26"/>
          <p:cNvSpPr txBox="1">
            <a:spLocks noGrp="1"/>
          </p:cNvSpPr>
          <p:nvPr>
            <p:ph type="title" idx="2"/>
          </p:nvPr>
        </p:nvSpPr>
        <p:spPr>
          <a:xfrm>
            <a:off x="1443909" y="1536500"/>
            <a:ext cx="2251800" cy="289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ED719F"/>
              </a:buClr>
              <a:buSzPts val="2000"/>
              <a:buFont typeface="Fjalla One"/>
              <a:buNone/>
              <a:defRPr sz="2000">
                <a:solidFill>
                  <a:srgbClr val="ED719F"/>
                </a:solidFill>
                <a:latin typeface="Fjalla One"/>
                <a:ea typeface="Fjalla One"/>
                <a:cs typeface="Fjalla One"/>
                <a:sym typeface="Fjalla One"/>
              </a:defRPr>
            </a:lvl1pPr>
            <a:lvl2pPr lvl="1" rtl="0">
              <a:spcBef>
                <a:spcPts val="0"/>
              </a:spcBef>
              <a:spcAft>
                <a:spcPts val="0"/>
              </a:spcAft>
              <a:buSzPts val="2800"/>
              <a:buNone/>
              <a:defRPr>
                <a:latin typeface="Faustina"/>
                <a:ea typeface="Faustina"/>
                <a:cs typeface="Faustina"/>
                <a:sym typeface="Faustina"/>
              </a:defRPr>
            </a:lvl2pPr>
            <a:lvl3pPr lvl="2" rtl="0">
              <a:spcBef>
                <a:spcPts val="0"/>
              </a:spcBef>
              <a:spcAft>
                <a:spcPts val="0"/>
              </a:spcAft>
              <a:buSzPts val="2800"/>
              <a:buNone/>
              <a:defRPr>
                <a:latin typeface="Faustina"/>
                <a:ea typeface="Faustina"/>
                <a:cs typeface="Faustina"/>
                <a:sym typeface="Faustina"/>
              </a:defRPr>
            </a:lvl3pPr>
            <a:lvl4pPr lvl="3" rtl="0">
              <a:spcBef>
                <a:spcPts val="0"/>
              </a:spcBef>
              <a:spcAft>
                <a:spcPts val="0"/>
              </a:spcAft>
              <a:buSzPts val="2800"/>
              <a:buNone/>
              <a:defRPr>
                <a:latin typeface="Faustina"/>
                <a:ea typeface="Faustina"/>
                <a:cs typeface="Faustina"/>
                <a:sym typeface="Faustina"/>
              </a:defRPr>
            </a:lvl4pPr>
            <a:lvl5pPr lvl="4" rtl="0">
              <a:spcBef>
                <a:spcPts val="0"/>
              </a:spcBef>
              <a:spcAft>
                <a:spcPts val="0"/>
              </a:spcAft>
              <a:buSzPts val="2800"/>
              <a:buNone/>
              <a:defRPr>
                <a:latin typeface="Faustina"/>
                <a:ea typeface="Faustina"/>
                <a:cs typeface="Faustina"/>
                <a:sym typeface="Faustina"/>
              </a:defRPr>
            </a:lvl5pPr>
            <a:lvl6pPr lvl="5" rtl="0">
              <a:spcBef>
                <a:spcPts val="0"/>
              </a:spcBef>
              <a:spcAft>
                <a:spcPts val="0"/>
              </a:spcAft>
              <a:buSzPts val="2800"/>
              <a:buNone/>
              <a:defRPr>
                <a:latin typeface="Faustina"/>
                <a:ea typeface="Faustina"/>
                <a:cs typeface="Faustina"/>
                <a:sym typeface="Faustina"/>
              </a:defRPr>
            </a:lvl6pPr>
            <a:lvl7pPr lvl="6" rtl="0">
              <a:spcBef>
                <a:spcPts val="0"/>
              </a:spcBef>
              <a:spcAft>
                <a:spcPts val="0"/>
              </a:spcAft>
              <a:buSzPts val="2800"/>
              <a:buNone/>
              <a:defRPr>
                <a:latin typeface="Faustina"/>
                <a:ea typeface="Faustina"/>
                <a:cs typeface="Faustina"/>
                <a:sym typeface="Faustina"/>
              </a:defRPr>
            </a:lvl7pPr>
            <a:lvl8pPr lvl="7" rtl="0">
              <a:spcBef>
                <a:spcPts val="0"/>
              </a:spcBef>
              <a:spcAft>
                <a:spcPts val="0"/>
              </a:spcAft>
              <a:buSzPts val="2800"/>
              <a:buNone/>
              <a:defRPr>
                <a:latin typeface="Faustina"/>
                <a:ea typeface="Faustina"/>
                <a:cs typeface="Faustina"/>
                <a:sym typeface="Faustina"/>
              </a:defRPr>
            </a:lvl8pPr>
            <a:lvl9pPr lvl="8" rtl="0">
              <a:spcBef>
                <a:spcPts val="0"/>
              </a:spcBef>
              <a:spcAft>
                <a:spcPts val="0"/>
              </a:spcAft>
              <a:buSzPts val="2800"/>
              <a:buNone/>
              <a:defRPr>
                <a:latin typeface="Faustina"/>
                <a:ea typeface="Faustina"/>
                <a:cs typeface="Faustina"/>
                <a:sym typeface="Faustina"/>
              </a:defRPr>
            </a:lvl9pPr>
          </a:lstStyle>
          <a:p>
            <a:endParaRPr/>
          </a:p>
        </p:txBody>
      </p:sp>
      <p:sp>
        <p:nvSpPr>
          <p:cNvPr id="493" name="Google Shape;493;p26"/>
          <p:cNvSpPr txBox="1">
            <a:spLocks noGrp="1"/>
          </p:cNvSpPr>
          <p:nvPr>
            <p:ph type="subTitle" idx="1"/>
          </p:nvPr>
        </p:nvSpPr>
        <p:spPr>
          <a:xfrm>
            <a:off x="1443900" y="1831950"/>
            <a:ext cx="2251800" cy="743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600"/>
              <a:buNone/>
              <a:defRPr sz="1600">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94" name="Google Shape;494;p26"/>
          <p:cNvSpPr txBox="1">
            <a:spLocks noGrp="1"/>
          </p:cNvSpPr>
          <p:nvPr>
            <p:ph type="title" idx="3"/>
          </p:nvPr>
        </p:nvSpPr>
        <p:spPr>
          <a:xfrm>
            <a:off x="5295909" y="1536500"/>
            <a:ext cx="2251800" cy="289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ED719F"/>
              </a:buClr>
              <a:buSzPts val="2000"/>
              <a:buFont typeface="Fjalla One"/>
              <a:buNone/>
              <a:defRPr sz="2000">
                <a:solidFill>
                  <a:srgbClr val="ED719F"/>
                </a:solidFill>
                <a:latin typeface="Fjalla One"/>
                <a:ea typeface="Fjalla One"/>
                <a:cs typeface="Fjalla One"/>
                <a:sym typeface="Fjalla One"/>
              </a:defRPr>
            </a:lvl1pPr>
            <a:lvl2pPr lvl="1" rtl="0">
              <a:spcBef>
                <a:spcPts val="0"/>
              </a:spcBef>
              <a:spcAft>
                <a:spcPts val="0"/>
              </a:spcAft>
              <a:buSzPts val="2800"/>
              <a:buNone/>
              <a:defRPr>
                <a:latin typeface="Faustina"/>
                <a:ea typeface="Faustina"/>
                <a:cs typeface="Faustina"/>
                <a:sym typeface="Faustina"/>
              </a:defRPr>
            </a:lvl2pPr>
            <a:lvl3pPr lvl="2" rtl="0">
              <a:spcBef>
                <a:spcPts val="0"/>
              </a:spcBef>
              <a:spcAft>
                <a:spcPts val="0"/>
              </a:spcAft>
              <a:buSzPts val="2800"/>
              <a:buNone/>
              <a:defRPr>
                <a:latin typeface="Faustina"/>
                <a:ea typeface="Faustina"/>
                <a:cs typeface="Faustina"/>
                <a:sym typeface="Faustina"/>
              </a:defRPr>
            </a:lvl3pPr>
            <a:lvl4pPr lvl="3" rtl="0">
              <a:spcBef>
                <a:spcPts val="0"/>
              </a:spcBef>
              <a:spcAft>
                <a:spcPts val="0"/>
              </a:spcAft>
              <a:buSzPts val="2800"/>
              <a:buNone/>
              <a:defRPr>
                <a:latin typeface="Faustina"/>
                <a:ea typeface="Faustina"/>
                <a:cs typeface="Faustina"/>
                <a:sym typeface="Faustina"/>
              </a:defRPr>
            </a:lvl4pPr>
            <a:lvl5pPr lvl="4" rtl="0">
              <a:spcBef>
                <a:spcPts val="0"/>
              </a:spcBef>
              <a:spcAft>
                <a:spcPts val="0"/>
              </a:spcAft>
              <a:buSzPts val="2800"/>
              <a:buNone/>
              <a:defRPr>
                <a:latin typeface="Faustina"/>
                <a:ea typeface="Faustina"/>
                <a:cs typeface="Faustina"/>
                <a:sym typeface="Faustina"/>
              </a:defRPr>
            </a:lvl5pPr>
            <a:lvl6pPr lvl="5" rtl="0">
              <a:spcBef>
                <a:spcPts val="0"/>
              </a:spcBef>
              <a:spcAft>
                <a:spcPts val="0"/>
              </a:spcAft>
              <a:buSzPts val="2800"/>
              <a:buNone/>
              <a:defRPr>
                <a:latin typeface="Faustina"/>
                <a:ea typeface="Faustina"/>
                <a:cs typeface="Faustina"/>
                <a:sym typeface="Faustina"/>
              </a:defRPr>
            </a:lvl6pPr>
            <a:lvl7pPr lvl="6" rtl="0">
              <a:spcBef>
                <a:spcPts val="0"/>
              </a:spcBef>
              <a:spcAft>
                <a:spcPts val="0"/>
              </a:spcAft>
              <a:buSzPts val="2800"/>
              <a:buNone/>
              <a:defRPr>
                <a:latin typeface="Faustina"/>
                <a:ea typeface="Faustina"/>
                <a:cs typeface="Faustina"/>
                <a:sym typeface="Faustina"/>
              </a:defRPr>
            </a:lvl7pPr>
            <a:lvl8pPr lvl="7" rtl="0">
              <a:spcBef>
                <a:spcPts val="0"/>
              </a:spcBef>
              <a:spcAft>
                <a:spcPts val="0"/>
              </a:spcAft>
              <a:buSzPts val="2800"/>
              <a:buNone/>
              <a:defRPr>
                <a:latin typeface="Faustina"/>
                <a:ea typeface="Faustina"/>
                <a:cs typeface="Faustina"/>
                <a:sym typeface="Faustina"/>
              </a:defRPr>
            </a:lvl8pPr>
            <a:lvl9pPr lvl="8" rtl="0">
              <a:spcBef>
                <a:spcPts val="0"/>
              </a:spcBef>
              <a:spcAft>
                <a:spcPts val="0"/>
              </a:spcAft>
              <a:buSzPts val="2800"/>
              <a:buNone/>
              <a:defRPr>
                <a:latin typeface="Faustina"/>
                <a:ea typeface="Faustina"/>
                <a:cs typeface="Faustina"/>
                <a:sym typeface="Faustina"/>
              </a:defRPr>
            </a:lvl9pPr>
          </a:lstStyle>
          <a:p>
            <a:endParaRPr/>
          </a:p>
        </p:txBody>
      </p:sp>
      <p:sp>
        <p:nvSpPr>
          <p:cNvPr id="495" name="Google Shape;495;p26"/>
          <p:cNvSpPr txBox="1">
            <a:spLocks noGrp="1"/>
          </p:cNvSpPr>
          <p:nvPr>
            <p:ph type="subTitle" idx="4"/>
          </p:nvPr>
        </p:nvSpPr>
        <p:spPr>
          <a:xfrm>
            <a:off x="5295900" y="1831950"/>
            <a:ext cx="2251800" cy="743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600"/>
              <a:buNone/>
              <a:defRPr sz="1600">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96" name="Google Shape;496;p26"/>
          <p:cNvSpPr txBox="1">
            <a:spLocks noGrp="1"/>
          </p:cNvSpPr>
          <p:nvPr>
            <p:ph type="title" idx="5"/>
          </p:nvPr>
        </p:nvSpPr>
        <p:spPr>
          <a:xfrm>
            <a:off x="1443909" y="2609675"/>
            <a:ext cx="2251800" cy="289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ED719F"/>
              </a:buClr>
              <a:buSzPts val="2000"/>
              <a:buFont typeface="Fjalla One"/>
              <a:buNone/>
              <a:defRPr sz="2000">
                <a:solidFill>
                  <a:srgbClr val="ED719F"/>
                </a:solidFill>
                <a:latin typeface="Fjalla One"/>
                <a:ea typeface="Fjalla One"/>
                <a:cs typeface="Fjalla One"/>
                <a:sym typeface="Fjalla One"/>
              </a:defRPr>
            </a:lvl1pPr>
            <a:lvl2pPr lvl="1" rtl="0">
              <a:spcBef>
                <a:spcPts val="0"/>
              </a:spcBef>
              <a:spcAft>
                <a:spcPts val="0"/>
              </a:spcAft>
              <a:buSzPts val="2800"/>
              <a:buNone/>
              <a:defRPr>
                <a:latin typeface="Faustina"/>
                <a:ea typeface="Faustina"/>
                <a:cs typeface="Faustina"/>
                <a:sym typeface="Faustina"/>
              </a:defRPr>
            </a:lvl2pPr>
            <a:lvl3pPr lvl="2" rtl="0">
              <a:spcBef>
                <a:spcPts val="0"/>
              </a:spcBef>
              <a:spcAft>
                <a:spcPts val="0"/>
              </a:spcAft>
              <a:buSzPts val="2800"/>
              <a:buNone/>
              <a:defRPr>
                <a:latin typeface="Faustina"/>
                <a:ea typeface="Faustina"/>
                <a:cs typeface="Faustina"/>
                <a:sym typeface="Faustina"/>
              </a:defRPr>
            </a:lvl3pPr>
            <a:lvl4pPr lvl="3" rtl="0">
              <a:spcBef>
                <a:spcPts val="0"/>
              </a:spcBef>
              <a:spcAft>
                <a:spcPts val="0"/>
              </a:spcAft>
              <a:buSzPts val="2800"/>
              <a:buNone/>
              <a:defRPr>
                <a:latin typeface="Faustina"/>
                <a:ea typeface="Faustina"/>
                <a:cs typeface="Faustina"/>
                <a:sym typeface="Faustina"/>
              </a:defRPr>
            </a:lvl4pPr>
            <a:lvl5pPr lvl="4" rtl="0">
              <a:spcBef>
                <a:spcPts val="0"/>
              </a:spcBef>
              <a:spcAft>
                <a:spcPts val="0"/>
              </a:spcAft>
              <a:buSzPts val="2800"/>
              <a:buNone/>
              <a:defRPr>
                <a:latin typeface="Faustina"/>
                <a:ea typeface="Faustina"/>
                <a:cs typeface="Faustina"/>
                <a:sym typeface="Faustina"/>
              </a:defRPr>
            </a:lvl5pPr>
            <a:lvl6pPr lvl="5" rtl="0">
              <a:spcBef>
                <a:spcPts val="0"/>
              </a:spcBef>
              <a:spcAft>
                <a:spcPts val="0"/>
              </a:spcAft>
              <a:buSzPts val="2800"/>
              <a:buNone/>
              <a:defRPr>
                <a:latin typeface="Faustina"/>
                <a:ea typeface="Faustina"/>
                <a:cs typeface="Faustina"/>
                <a:sym typeface="Faustina"/>
              </a:defRPr>
            </a:lvl6pPr>
            <a:lvl7pPr lvl="6" rtl="0">
              <a:spcBef>
                <a:spcPts val="0"/>
              </a:spcBef>
              <a:spcAft>
                <a:spcPts val="0"/>
              </a:spcAft>
              <a:buSzPts val="2800"/>
              <a:buNone/>
              <a:defRPr>
                <a:latin typeface="Faustina"/>
                <a:ea typeface="Faustina"/>
                <a:cs typeface="Faustina"/>
                <a:sym typeface="Faustina"/>
              </a:defRPr>
            </a:lvl7pPr>
            <a:lvl8pPr lvl="7" rtl="0">
              <a:spcBef>
                <a:spcPts val="0"/>
              </a:spcBef>
              <a:spcAft>
                <a:spcPts val="0"/>
              </a:spcAft>
              <a:buSzPts val="2800"/>
              <a:buNone/>
              <a:defRPr>
                <a:latin typeface="Faustina"/>
                <a:ea typeface="Faustina"/>
                <a:cs typeface="Faustina"/>
                <a:sym typeface="Faustina"/>
              </a:defRPr>
            </a:lvl8pPr>
            <a:lvl9pPr lvl="8" rtl="0">
              <a:spcBef>
                <a:spcPts val="0"/>
              </a:spcBef>
              <a:spcAft>
                <a:spcPts val="0"/>
              </a:spcAft>
              <a:buSzPts val="2800"/>
              <a:buNone/>
              <a:defRPr>
                <a:latin typeface="Faustina"/>
                <a:ea typeface="Faustina"/>
                <a:cs typeface="Faustina"/>
                <a:sym typeface="Faustina"/>
              </a:defRPr>
            </a:lvl9pPr>
          </a:lstStyle>
          <a:p>
            <a:endParaRPr/>
          </a:p>
        </p:txBody>
      </p:sp>
      <p:sp>
        <p:nvSpPr>
          <p:cNvPr id="497" name="Google Shape;497;p26"/>
          <p:cNvSpPr txBox="1">
            <a:spLocks noGrp="1"/>
          </p:cNvSpPr>
          <p:nvPr>
            <p:ph type="subTitle" idx="6"/>
          </p:nvPr>
        </p:nvSpPr>
        <p:spPr>
          <a:xfrm>
            <a:off x="1443900" y="2905125"/>
            <a:ext cx="2251800" cy="743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600"/>
              <a:buNone/>
              <a:defRPr sz="1600">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98" name="Google Shape;498;p26"/>
          <p:cNvSpPr txBox="1">
            <a:spLocks noGrp="1"/>
          </p:cNvSpPr>
          <p:nvPr>
            <p:ph type="title" idx="7"/>
          </p:nvPr>
        </p:nvSpPr>
        <p:spPr>
          <a:xfrm>
            <a:off x="5295909" y="2609675"/>
            <a:ext cx="2251800" cy="289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ED719F"/>
              </a:buClr>
              <a:buSzPts val="2000"/>
              <a:buFont typeface="Fjalla One"/>
              <a:buNone/>
              <a:defRPr sz="2000">
                <a:solidFill>
                  <a:srgbClr val="ED719F"/>
                </a:solidFill>
                <a:latin typeface="Fjalla One"/>
                <a:ea typeface="Fjalla One"/>
                <a:cs typeface="Fjalla One"/>
                <a:sym typeface="Fjalla One"/>
              </a:defRPr>
            </a:lvl1pPr>
            <a:lvl2pPr lvl="1" rtl="0">
              <a:spcBef>
                <a:spcPts val="0"/>
              </a:spcBef>
              <a:spcAft>
                <a:spcPts val="0"/>
              </a:spcAft>
              <a:buSzPts val="2800"/>
              <a:buNone/>
              <a:defRPr>
                <a:latin typeface="Faustina"/>
                <a:ea typeface="Faustina"/>
                <a:cs typeface="Faustina"/>
                <a:sym typeface="Faustina"/>
              </a:defRPr>
            </a:lvl2pPr>
            <a:lvl3pPr lvl="2" rtl="0">
              <a:spcBef>
                <a:spcPts val="0"/>
              </a:spcBef>
              <a:spcAft>
                <a:spcPts val="0"/>
              </a:spcAft>
              <a:buSzPts val="2800"/>
              <a:buNone/>
              <a:defRPr>
                <a:latin typeface="Faustina"/>
                <a:ea typeface="Faustina"/>
                <a:cs typeface="Faustina"/>
                <a:sym typeface="Faustina"/>
              </a:defRPr>
            </a:lvl3pPr>
            <a:lvl4pPr lvl="3" rtl="0">
              <a:spcBef>
                <a:spcPts val="0"/>
              </a:spcBef>
              <a:spcAft>
                <a:spcPts val="0"/>
              </a:spcAft>
              <a:buSzPts val="2800"/>
              <a:buNone/>
              <a:defRPr>
                <a:latin typeface="Faustina"/>
                <a:ea typeface="Faustina"/>
                <a:cs typeface="Faustina"/>
                <a:sym typeface="Faustina"/>
              </a:defRPr>
            </a:lvl4pPr>
            <a:lvl5pPr lvl="4" rtl="0">
              <a:spcBef>
                <a:spcPts val="0"/>
              </a:spcBef>
              <a:spcAft>
                <a:spcPts val="0"/>
              </a:spcAft>
              <a:buSzPts val="2800"/>
              <a:buNone/>
              <a:defRPr>
                <a:latin typeface="Faustina"/>
                <a:ea typeface="Faustina"/>
                <a:cs typeface="Faustina"/>
                <a:sym typeface="Faustina"/>
              </a:defRPr>
            </a:lvl5pPr>
            <a:lvl6pPr lvl="5" rtl="0">
              <a:spcBef>
                <a:spcPts val="0"/>
              </a:spcBef>
              <a:spcAft>
                <a:spcPts val="0"/>
              </a:spcAft>
              <a:buSzPts val="2800"/>
              <a:buNone/>
              <a:defRPr>
                <a:latin typeface="Faustina"/>
                <a:ea typeface="Faustina"/>
                <a:cs typeface="Faustina"/>
                <a:sym typeface="Faustina"/>
              </a:defRPr>
            </a:lvl6pPr>
            <a:lvl7pPr lvl="6" rtl="0">
              <a:spcBef>
                <a:spcPts val="0"/>
              </a:spcBef>
              <a:spcAft>
                <a:spcPts val="0"/>
              </a:spcAft>
              <a:buSzPts val="2800"/>
              <a:buNone/>
              <a:defRPr>
                <a:latin typeface="Faustina"/>
                <a:ea typeface="Faustina"/>
                <a:cs typeface="Faustina"/>
                <a:sym typeface="Faustina"/>
              </a:defRPr>
            </a:lvl7pPr>
            <a:lvl8pPr lvl="7" rtl="0">
              <a:spcBef>
                <a:spcPts val="0"/>
              </a:spcBef>
              <a:spcAft>
                <a:spcPts val="0"/>
              </a:spcAft>
              <a:buSzPts val="2800"/>
              <a:buNone/>
              <a:defRPr>
                <a:latin typeface="Faustina"/>
                <a:ea typeface="Faustina"/>
                <a:cs typeface="Faustina"/>
                <a:sym typeface="Faustina"/>
              </a:defRPr>
            </a:lvl8pPr>
            <a:lvl9pPr lvl="8" rtl="0">
              <a:spcBef>
                <a:spcPts val="0"/>
              </a:spcBef>
              <a:spcAft>
                <a:spcPts val="0"/>
              </a:spcAft>
              <a:buSzPts val="2800"/>
              <a:buNone/>
              <a:defRPr>
                <a:latin typeface="Faustina"/>
                <a:ea typeface="Faustina"/>
                <a:cs typeface="Faustina"/>
                <a:sym typeface="Faustina"/>
              </a:defRPr>
            </a:lvl9pPr>
          </a:lstStyle>
          <a:p>
            <a:endParaRPr/>
          </a:p>
        </p:txBody>
      </p:sp>
      <p:sp>
        <p:nvSpPr>
          <p:cNvPr id="499" name="Google Shape;499;p26"/>
          <p:cNvSpPr txBox="1">
            <a:spLocks noGrp="1"/>
          </p:cNvSpPr>
          <p:nvPr>
            <p:ph type="subTitle" idx="8"/>
          </p:nvPr>
        </p:nvSpPr>
        <p:spPr>
          <a:xfrm>
            <a:off x="5295900" y="2905125"/>
            <a:ext cx="2251800" cy="743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600"/>
              <a:buNone/>
              <a:defRPr sz="1600">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500" name="Google Shape;500;p26"/>
          <p:cNvSpPr txBox="1">
            <a:spLocks noGrp="1"/>
          </p:cNvSpPr>
          <p:nvPr>
            <p:ph type="title" idx="9"/>
          </p:nvPr>
        </p:nvSpPr>
        <p:spPr>
          <a:xfrm>
            <a:off x="1443909" y="3682850"/>
            <a:ext cx="2251800" cy="289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ED719F"/>
              </a:buClr>
              <a:buSzPts val="2000"/>
              <a:buFont typeface="Fjalla One"/>
              <a:buNone/>
              <a:defRPr sz="2000">
                <a:solidFill>
                  <a:srgbClr val="ED719F"/>
                </a:solidFill>
                <a:latin typeface="Fjalla One"/>
                <a:ea typeface="Fjalla One"/>
                <a:cs typeface="Fjalla One"/>
                <a:sym typeface="Fjalla One"/>
              </a:defRPr>
            </a:lvl1pPr>
            <a:lvl2pPr lvl="1" rtl="0">
              <a:spcBef>
                <a:spcPts val="0"/>
              </a:spcBef>
              <a:spcAft>
                <a:spcPts val="0"/>
              </a:spcAft>
              <a:buSzPts val="2800"/>
              <a:buNone/>
              <a:defRPr>
                <a:latin typeface="Faustina"/>
                <a:ea typeface="Faustina"/>
                <a:cs typeface="Faustina"/>
                <a:sym typeface="Faustina"/>
              </a:defRPr>
            </a:lvl2pPr>
            <a:lvl3pPr lvl="2" rtl="0">
              <a:spcBef>
                <a:spcPts val="0"/>
              </a:spcBef>
              <a:spcAft>
                <a:spcPts val="0"/>
              </a:spcAft>
              <a:buSzPts val="2800"/>
              <a:buNone/>
              <a:defRPr>
                <a:latin typeface="Faustina"/>
                <a:ea typeface="Faustina"/>
                <a:cs typeface="Faustina"/>
                <a:sym typeface="Faustina"/>
              </a:defRPr>
            </a:lvl3pPr>
            <a:lvl4pPr lvl="3" rtl="0">
              <a:spcBef>
                <a:spcPts val="0"/>
              </a:spcBef>
              <a:spcAft>
                <a:spcPts val="0"/>
              </a:spcAft>
              <a:buSzPts val="2800"/>
              <a:buNone/>
              <a:defRPr>
                <a:latin typeface="Faustina"/>
                <a:ea typeface="Faustina"/>
                <a:cs typeface="Faustina"/>
                <a:sym typeface="Faustina"/>
              </a:defRPr>
            </a:lvl4pPr>
            <a:lvl5pPr lvl="4" rtl="0">
              <a:spcBef>
                <a:spcPts val="0"/>
              </a:spcBef>
              <a:spcAft>
                <a:spcPts val="0"/>
              </a:spcAft>
              <a:buSzPts val="2800"/>
              <a:buNone/>
              <a:defRPr>
                <a:latin typeface="Faustina"/>
                <a:ea typeface="Faustina"/>
                <a:cs typeface="Faustina"/>
                <a:sym typeface="Faustina"/>
              </a:defRPr>
            </a:lvl5pPr>
            <a:lvl6pPr lvl="5" rtl="0">
              <a:spcBef>
                <a:spcPts val="0"/>
              </a:spcBef>
              <a:spcAft>
                <a:spcPts val="0"/>
              </a:spcAft>
              <a:buSzPts val="2800"/>
              <a:buNone/>
              <a:defRPr>
                <a:latin typeface="Faustina"/>
                <a:ea typeface="Faustina"/>
                <a:cs typeface="Faustina"/>
                <a:sym typeface="Faustina"/>
              </a:defRPr>
            </a:lvl6pPr>
            <a:lvl7pPr lvl="6" rtl="0">
              <a:spcBef>
                <a:spcPts val="0"/>
              </a:spcBef>
              <a:spcAft>
                <a:spcPts val="0"/>
              </a:spcAft>
              <a:buSzPts val="2800"/>
              <a:buNone/>
              <a:defRPr>
                <a:latin typeface="Faustina"/>
                <a:ea typeface="Faustina"/>
                <a:cs typeface="Faustina"/>
                <a:sym typeface="Faustina"/>
              </a:defRPr>
            </a:lvl7pPr>
            <a:lvl8pPr lvl="7" rtl="0">
              <a:spcBef>
                <a:spcPts val="0"/>
              </a:spcBef>
              <a:spcAft>
                <a:spcPts val="0"/>
              </a:spcAft>
              <a:buSzPts val="2800"/>
              <a:buNone/>
              <a:defRPr>
                <a:latin typeface="Faustina"/>
                <a:ea typeface="Faustina"/>
                <a:cs typeface="Faustina"/>
                <a:sym typeface="Faustina"/>
              </a:defRPr>
            </a:lvl8pPr>
            <a:lvl9pPr lvl="8" rtl="0">
              <a:spcBef>
                <a:spcPts val="0"/>
              </a:spcBef>
              <a:spcAft>
                <a:spcPts val="0"/>
              </a:spcAft>
              <a:buSzPts val="2800"/>
              <a:buNone/>
              <a:defRPr>
                <a:latin typeface="Faustina"/>
                <a:ea typeface="Faustina"/>
                <a:cs typeface="Faustina"/>
                <a:sym typeface="Faustina"/>
              </a:defRPr>
            </a:lvl9pPr>
          </a:lstStyle>
          <a:p>
            <a:endParaRPr/>
          </a:p>
        </p:txBody>
      </p:sp>
      <p:sp>
        <p:nvSpPr>
          <p:cNvPr id="501" name="Google Shape;501;p26"/>
          <p:cNvSpPr txBox="1">
            <a:spLocks noGrp="1"/>
          </p:cNvSpPr>
          <p:nvPr>
            <p:ph type="subTitle" idx="13"/>
          </p:nvPr>
        </p:nvSpPr>
        <p:spPr>
          <a:xfrm>
            <a:off x="1443900" y="3978300"/>
            <a:ext cx="2251800" cy="743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600"/>
              <a:buNone/>
              <a:defRPr sz="1600">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502" name="Google Shape;502;p26"/>
          <p:cNvSpPr txBox="1">
            <a:spLocks noGrp="1"/>
          </p:cNvSpPr>
          <p:nvPr>
            <p:ph type="title" idx="14"/>
          </p:nvPr>
        </p:nvSpPr>
        <p:spPr>
          <a:xfrm>
            <a:off x="5295909" y="3682850"/>
            <a:ext cx="2251800" cy="289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ED719F"/>
              </a:buClr>
              <a:buSzPts val="2000"/>
              <a:buFont typeface="Fjalla One"/>
              <a:buNone/>
              <a:defRPr sz="2000">
                <a:solidFill>
                  <a:srgbClr val="ED719F"/>
                </a:solidFill>
                <a:latin typeface="Fjalla One"/>
                <a:ea typeface="Fjalla One"/>
                <a:cs typeface="Fjalla One"/>
                <a:sym typeface="Fjalla One"/>
              </a:defRPr>
            </a:lvl1pPr>
            <a:lvl2pPr lvl="1" rtl="0">
              <a:spcBef>
                <a:spcPts val="0"/>
              </a:spcBef>
              <a:spcAft>
                <a:spcPts val="0"/>
              </a:spcAft>
              <a:buSzPts val="2800"/>
              <a:buNone/>
              <a:defRPr>
                <a:latin typeface="Faustina"/>
                <a:ea typeface="Faustina"/>
                <a:cs typeface="Faustina"/>
                <a:sym typeface="Faustina"/>
              </a:defRPr>
            </a:lvl2pPr>
            <a:lvl3pPr lvl="2" rtl="0">
              <a:spcBef>
                <a:spcPts val="0"/>
              </a:spcBef>
              <a:spcAft>
                <a:spcPts val="0"/>
              </a:spcAft>
              <a:buSzPts val="2800"/>
              <a:buNone/>
              <a:defRPr>
                <a:latin typeface="Faustina"/>
                <a:ea typeface="Faustina"/>
                <a:cs typeface="Faustina"/>
                <a:sym typeface="Faustina"/>
              </a:defRPr>
            </a:lvl3pPr>
            <a:lvl4pPr lvl="3" rtl="0">
              <a:spcBef>
                <a:spcPts val="0"/>
              </a:spcBef>
              <a:spcAft>
                <a:spcPts val="0"/>
              </a:spcAft>
              <a:buSzPts val="2800"/>
              <a:buNone/>
              <a:defRPr>
                <a:latin typeface="Faustina"/>
                <a:ea typeface="Faustina"/>
                <a:cs typeface="Faustina"/>
                <a:sym typeface="Faustina"/>
              </a:defRPr>
            </a:lvl4pPr>
            <a:lvl5pPr lvl="4" rtl="0">
              <a:spcBef>
                <a:spcPts val="0"/>
              </a:spcBef>
              <a:spcAft>
                <a:spcPts val="0"/>
              </a:spcAft>
              <a:buSzPts val="2800"/>
              <a:buNone/>
              <a:defRPr>
                <a:latin typeface="Faustina"/>
                <a:ea typeface="Faustina"/>
                <a:cs typeface="Faustina"/>
                <a:sym typeface="Faustina"/>
              </a:defRPr>
            </a:lvl5pPr>
            <a:lvl6pPr lvl="5" rtl="0">
              <a:spcBef>
                <a:spcPts val="0"/>
              </a:spcBef>
              <a:spcAft>
                <a:spcPts val="0"/>
              </a:spcAft>
              <a:buSzPts val="2800"/>
              <a:buNone/>
              <a:defRPr>
                <a:latin typeface="Faustina"/>
                <a:ea typeface="Faustina"/>
                <a:cs typeface="Faustina"/>
                <a:sym typeface="Faustina"/>
              </a:defRPr>
            </a:lvl6pPr>
            <a:lvl7pPr lvl="6" rtl="0">
              <a:spcBef>
                <a:spcPts val="0"/>
              </a:spcBef>
              <a:spcAft>
                <a:spcPts val="0"/>
              </a:spcAft>
              <a:buSzPts val="2800"/>
              <a:buNone/>
              <a:defRPr>
                <a:latin typeface="Faustina"/>
                <a:ea typeface="Faustina"/>
                <a:cs typeface="Faustina"/>
                <a:sym typeface="Faustina"/>
              </a:defRPr>
            </a:lvl7pPr>
            <a:lvl8pPr lvl="7" rtl="0">
              <a:spcBef>
                <a:spcPts val="0"/>
              </a:spcBef>
              <a:spcAft>
                <a:spcPts val="0"/>
              </a:spcAft>
              <a:buSzPts val="2800"/>
              <a:buNone/>
              <a:defRPr>
                <a:latin typeface="Faustina"/>
                <a:ea typeface="Faustina"/>
                <a:cs typeface="Faustina"/>
                <a:sym typeface="Faustina"/>
              </a:defRPr>
            </a:lvl8pPr>
            <a:lvl9pPr lvl="8" rtl="0">
              <a:spcBef>
                <a:spcPts val="0"/>
              </a:spcBef>
              <a:spcAft>
                <a:spcPts val="0"/>
              </a:spcAft>
              <a:buSzPts val="2800"/>
              <a:buNone/>
              <a:defRPr>
                <a:latin typeface="Faustina"/>
                <a:ea typeface="Faustina"/>
                <a:cs typeface="Faustina"/>
                <a:sym typeface="Faustina"/>
              </a:defRPr>
            </a:lvl9pPr>
          </a:lstStyle>
          <a:p>
            <a:endParaRPr/>
          </a:p>
        </p:txBody>
      </p:sp>
      <p:sp>
        <p:nvSpPr>
          <p:cNvPr id="503" name="Google Shape;503;p26"/>
          <p:cNvSpPr txBox="1">
            <a:spLocks noGrp="1"/>
          </p:cNvSpPr>
          <p:nvPr>
            <p:ph type="subTitle" idx="15"/>
          </p:nvPr>
        </p:nvSpPr>
        <p:spPr>
          <a:xfrm>
            <a:off x="5295900" y="3978300"/>
            <a:ext cx="2251800" cy="743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600"/>
              <a:buNone/>
              <a:defRPr sz="1600">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504" name="Google Shape;504;p26"/>
          <p:cNvSpPr/>
          <p:nvPr/>
        </p:nvSpPr>
        <p:spPr>
          <a:xfrm>
            <a:off x="7709939" y="-349120"/>
            <a:ext cx="1900830" cy="2036168"/>
          </a:xfrm>
          <a:custGeom>
            <a:avLst/>
            <a:gdLst/>
            <a:ahLst/>
            <a:cxnLst/>
            <a:rect l="l" t="t" r="r" b="b"/>
            <a:pathLst>
              <a:path w="63203" h="67703" extrusionOk="0">
                <a:moveTo>
                  <a:pt x="49091" y="1"/>
                </a:moveTo>
                <a:cubicBezTo>
                  <a:pt x="47866" y="1"/>
                  <a:pt x="46607" y="233"/>
                  <a:pt x="45433" y="563"/>
                </a:cubicBezTo>
                <a:cubicBezTo>
                  <a:pt x="44376" y="852"/>
                  <a:pt x="43416" y="1140"/>
                  <a:pt x="42455" y="1524"/>
                </a:cubicBezTo>
                <a:cubicBezTo>
                  <a:pt x="34771" y="4405"/>
                  <a:pt x="27183" y="7479"/>
                  <a:pt x="19403" y="10072"/>
                </a:cubicBezTo>
                <a:cubicBezTo>
                  <a:pt x="15081" y="11513"/>
                  <a:pt x="10663" y="13146"/>
                  <a:pt x="7205" y="16027"/>
                </a:cubicBezTo>
                <a:cubicBezTo>
                  <a:pt x="1" y="21983"/>
                  <a:pt x="673" y="30723"/>
                  <a:pt x="2594" y="38983"/>
                </a:cubicBezTo>
                <a:cubicBezTo>
                  <a:pt x="3939" y="44458"/>
                  <a:pt x="5572" y="50029"/>
                  <a:pt x="7781" y="55312"/>
                </a:cubicBezTo>
                <a:cubicBezTo>
                  <a:pt x="8838" y="58097"/>
                  <a:pt x="10182" y="60787"/>
                  <a:pt x="12584" y="62612"/>
                </a:cubicBezTo>
                <a:cubicBezTo>
                  <a:pt x="15177" y="64629"/>
                  <a:pt x="18731" y="65013"/>
                  <a:pt x="22093" y="65301"/>
                </a:cubicBezTo>
                <a:cubicBezTo>
                  <a:pt x="30545" y="65973"/>
                  <a:pt x="39094" y="66838"/>
                  <a:pt x="47546" y="67510"/>
                </a:cubicBezTo>
                <a:cubicBezTo>
                  <a:pt x="48466" y="67621"/>
                  <a:pt x="49400" y="67703"/>
                  <a:pt x="50316" y="67703"/>
                </a:cubicBezTo>
                <a:cubicBezTo>
                  <a:pt x="51790" y="67703"/>
                  <a:pt x="53217" y="67490"/>
                  <a:pt x="54462" y="66838"/>
                </a:cubicBezTo>
                <a:cubicBezTo>
                  <a:pt x="57151" y="65397"/>
                  <a:pt x="58400" y="62420"/>
                  <a:pt x="59168" y="59346"/>
                </a:cubicBezTo>
                <a:cubicBezTo>
                  <a:pt x="63202" y="42921"/>
                  <a:pt x="59264" y="23039"/>
                  <a:pt x="55806" y="6807"/>
                </a:cubicBezTo>
                <a:cubicBezTo>
                  <a:pt x="55422" y="5270"/>
                  <a:pt x="55038" y="3637"/>
                  <a:pt x="54269" y="2388"/>
                </a:cubicBezTo>
                <a:cubicBezTo>
                  <a:pt x="52964" y="608"/>
                  <a:pt x="51071" y="1"/>
                  <a:pt x="49091" y="1"/>
                </a:cubicBezTo>
                <a:close/>
              </a:path>
            </a:pathLst>
          </a:custGeom>
          <a:solidFill>
            <a:srgbClr val="ED71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5" name="Google Shape;505;p26"/>
          <p:cNvGrpSpPr/>
          <p:nvPr/>
        </p:nvGrpSpPr>
        <p:grpSpPr>
          <a:xfrm>
            <a:off x="6156038" y="-1949857"/>
            <a:ext cx="2755862" cy="3417362"/>
            <a:chOff x="6679725" y="-1145700"/>
            <a:chExt cx="2290825" cy="2840700"/>
          </a:xfrm>
        </p:grpSpPr>
        <p:sp>
          <p:nvSpPr>
            <p:cNvPr id="506" name="Google Shape;506;p26"/>
            <p:cNvSpPr/>
            <p:nvPr/>
          </p:nvSpPr>
          <p:spPr>
            <a:xfrm>
              <a:off x="6679725" y="-1145700"/>
              <a:ext cx="2290825" cy="2840700"/>
            </a:xfrm>
            <a:custGeom>
              <a:avLst/>
              <a:gdLst/>
              <a:ahLst/>
              <a:cxnLst/>
              <a:rect l="l" t="t" r="r" b="b"/>
              <a:pathLst>
                <a:path w="91633" h="113628" fill="none" extrusionOk="0">
                  <a:moveTo>
                    <a:pt x="44184" y="8069"/>
                  </a:moveTo>
                  <a:cubicBezTo>
                    <a:pt x="40246" y="10182"/>
                    <a:pt x="36596" y="12583"/>
                    <a:pt x="33426" y="14984"/>
                  </a:cubicBezTo>
                  <a:cubicBezTo>
                    <a:pt x="22573" y="22860"/>
                    <a:pt x="7781" y="32945"/>
                    <a:pt x="4419" y="46585"/>
                  </a:cubicBezTo>
                  <a:cubicBezTo>
                    <a:pt x="1250" y="60320"/>
                    <a:pt x="1" y="74439"/>
                    <a:pt x="1730" y="88366"/>
                  </a:cubicBezTo>
                  <a:cubicBezTo>
                    <a:pt x="2882" y="98644"/>
                    <a:pt x="15177" y="98067"/>
                    <a:pt x="22957" y="101237"/>
                  </a:cubicBezTo>
                  <a:cubicBezTo>
                    <a:pt x="30065" y="104023"/>
                    <a:pt x="36980" y="107096"/>
                    <a:pt x="44472" y="109305"/>
                  </a:cubicBezTo>
                  <a:cubicBezTo>
                    <a:pt x="59552" y="113628"/>
                    <a:pt x="74344" y="103542"/>
                    <a:pt x="84813" y="93169"/>
                  </a:cubicBezTo>
                  <a:cubicBezTo>
                    <a:pt x="85774" y="92208"/>
                    <a:pt x="86542" y="91248"/>
                    <a:pt x="87023" y="90095"/>
                  </a:cubicBezTo>
                  <a:cubicBezTo>
                    <a:pt x="90096" y="81163"/>
                    <a:pt x="75689" y="68580"/>
                    <a:pt x="71366" y="62049"/>
                  </a:cubicBezTo>
                  <a:cubicBezTo>
                    <a:pt x="70694" y="61280"/>
                    <a:pt x="70118" y="60416"/>
                    <a:pt x="69926" y="59359"/>
                  </a:cubicBezTo>
                  <a:cubicBezTo>
                    <a:pt x="69445" y="57438"/>
                    <a:pt x="70118" y="55229"/>
                    <a:pt x="71078" y="53404"/>
                  </a:cubicBezTo>
                  <a:cubicBezTo>
                    <a:pt x="74536" y="46489"/>
                    <a:pt x="80107" y="41494"/>
                    <a:pt x="85294" y="35923"/>
                  </a:cubicBezTo>
                  <a:cubicBezTo>
                    <a:pt x="87695" y="33138"/>
                    <a:pt x="90288" y="30352"/>
                    <a:pt x="90865" y="26798"/>
                  </a:cubicBezTo>
                  <a:cubicBezTo>
                    <a:pt x="91633" y="22572"/>
                    <a:pt x="89424" y="18346"/>
                    <a:pt x="86542" y="15272"/>
                  </a:cubicBezTo>
                  <a:cubicBezTo>
                    <a:pt x="82892" y="11142"/>
                    <a:pt x="77898" y="6820"/>
                    <a:pt x="72903" y="4419"/>
                  </a:cubicBezTo>
                  <a:cubicBezTo>
                    <a:pt x="63682" y="0"/>
                    <a:pt x="53309" y="3170"/>
                    <a:pt x="44184" y="8069"/>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6"/>
            <p:cNvSpPr/>
            <p:nvPr/>
          </p:nvSpPr>
          <p:spPr>
            <a:xfrm>
              <a:off x="6770975" y="-939200"/>
              <a:ext cx="2060325" cy="2559775"/>
            </a:xfrm>
            <a:custGeom>
              <a:avLst/>
              <a:gdLst/>
              <a:ahLst/>
              <a:cxnLst/>
              <a:rect l="l" t="t" r="r" b="b"/>
              <a:pathLst>
                <a:path w="82413" h="102391" fill="none" extrusionOk="0">
                  <a:moveTo>
                    <a:pt x="29872" y="13352"/>
                  </a:moveTo>
                  <a:cubicBezTo>
                    <a:pt x="20171" y="20171"/>
                    <a:pt x="6820" y="29584"/>
                    <a:pt x="3651" y="42071"/>
                  </a:cubicBezTo>
                  <a:cubicBezTo>
                    <a:pt x="1153" y="52156"/>
                    <a:pt x="1" y="62433"/>
                    <a:pt x="481" y="72614"/>
                  </a:cubicBezTo>
                  <a:cubicBezTo>
                    <a:pt x="577" y="75016"/>
                    <a:pt x="769" y="77417"/>
                    <a:pt x="1153" y="79818"/>
                  </a:cubicBezTo>
                  <a:cubicBezTo>
                    <a:pt x="2402" y="89135"/>
                    <a:pt x="13256" y="88655"/>
                    <a:pt x="20363" y="91344"/>
                  </a:cubicBezTo>
                  <a:cubicBezTo>
                    <a:pt x="26703" y="93938"/>
                    <a:pt x="33138" y="96627"/>
                    <a:pt x="39670" y="98548"/>
                  </a:cubicBezTo>
                  <a:cubicBezTo>
                    <a:pt x="53309" y="102390"/>
                    <a:pt x="66564" y="93553"/>
                    <a:pt x="76073" y="84333"/>
                  </a:cubicBezTo>
                  <a:cubicBezTo>
                    <a:pt x="76937" y="83468"/>
                    <a:pt x="77802" y="82604"/>
                    <a:pt x="78090" y="81451"/>
                  </a:cubicBezTo>
                  <a:cubicBezTo>
                    <a:pt x="80971" y="73383"/>
                    <a:pt x="68389" y="61953"/>
                    <a:pt x="64547" y="55998"/>
                  </a:cubicBezTo>
                  <a:cubicBezTo>
                    <a:pt x="64066" y="55229"/>
                    <a:pt x="63586" y="54365"/>
                    <a:pt x="63298" y="53404"/>
                  </a:cubicBezTo>
                  <a:cubicBezTo>
                    <a:pt x="62818" y="51676"/>
                    <a:pt x="63586" y="49755"/>
                    <a:pt x="64451" y="48026"/>
                  </a:cubicBezTo>
                  <a:cubicBezTo>
                    <a:pt x="67524" y="41782"/>
                    <a:pt x="72327" y="37364"/>
                    <a:pt x="76937" y="32177"/>
                  </a:cubicBezTo>
                  <a:cubicBezTo>
                    <a:pt x="79050" y="29776"/>
                    <a:pt x="81355" y="27279"/>
                    <a:pt x="81836" y="24013"/>
                  </a:cubicBezTo>
                  <a:cubicBezTo>
                    <a:pt x="82412" y="20267"/>
                    <a:pt x="80491" y="16425"/>
                    <a:pt x="77898" y="13736"/>
                  </a:cubicBezTo>
                  <a:cubicBezTo>
                    <a:pt x="74536" y="9990"/>
                    <a:pt x="70022" y="6148"/>
                    <a:pt x="65507" y="3939"/>
                  </a:cubicBezTo>
                  <a:cubicBezTo>
                    <a:pt x="57055" y="1"/>
                    <a:pt x="47738" y="2786"/>
                    <a:pt x="39670" y="7108"/>
                  </a:cubicBezTo>
                  <a:cubicBezTo>
                    <a:pt x="36116" y="9125"/>
                    <a:pt x="32850" y="11335"/>
                    <a:pt x="29872" y="13352"/>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6"/>
            <p:cNvSpPr/>
            <p:nvPr/>
          </p:nvSpPr>
          <p:spPr>
            <a:xfrm>
              <a:off x="6847825" y="-723075"/>
              <a:ext cx="1839375" cy="2276400"/>
            </a:xfrm>
            <a:custGeom>
              <a:avLst/>
              <a:gdLst/>
              <a:ahLst/>
              <a:cxnLst/>
              <a:rect l="l" t="t" r="r" b="b"/>
              <a:pathLst>
                <a:path w="73575" h="91056" fill="none" extrusionOk="0">
                  <a:moveTo>
                    <a:pt x="26991" y="11334"/>
                  </a:moveTo>
                  <a:cubicBezTo>
                    <a:pt x="18346" y="17289"/>
                    <a:pt x="6532" y="25742"/>
                    <a:pt x="3650" y="36979"/>
                  </a:cubicBezTo>
                  <a:cubicBezTo>
                    <a:pt x="1345" y="46008"/>
                    <a:pt x="0" y="55325"/>
                    <a:pt x="577" y="64354"/>
                  </a:cubicBezTo>
                  <a:cubicBezTo>
                    <a:pt x="769" y="66563"/>
                    <a:pt x="961" y="68580"/>
                    <a:pt x="1345" y="70693"/>
                  </a:cubicBezTo>
                  <a:cubicBezTo>
                    <a:pt x="2498" y="78857"/>
                    <a:pt x="12103" y="78569"/>
                    <a:pt x="18538" y="81066"/>
                  </a:cubicBezTo>
                  <a:cubicBezTo>
                    <a:pt x="24109" y="83372"/>
                    <a:pt x="29776" y="85869"/>
                    <a:pt x="35635" y="87502"/>
                  </a:cubicBezTo>
                  <a:cubicBezTo>
                    <a:pt x="47834" y="91056"/>
                    <a:pt x="59648" y="83180"/>
                    <a:pt x="68100" y="75015"/>
                  </a:cubicBezTo>
                  <a:cubicBezTo>
                    <a:pt x="68773" y="74343"/>
                    <a:pt x="69637" y="73478"/>
                    <a:pt x="70021" y="72518"/>
                  </a:cubicBezTo>
                  <a:cubicBezTo>
                    <a:pt x="72807" y="65314"/>
                    <a:pt x="61857" y="55133"/>
                    <a:pt x="58495" y="49562"/>
                  </a:cubicBezTo>
                  <a:cubicBezTo>
                    <a:pt x="58015" y="48890"/>
                    <a:pt x="57631" y="48121"/>
                    <a:pt x="57439" y="47353"/>
                  </a:cubicBezTo>
                  <a:cubicBezTo>
                    <a:pt x="57054" y="45624"/>
                    <a:pt x="57631" y="43991"/>
                    <a:pt x="58207" y="42550"/>
                  </a:cubicBezTo>
                  <a:cubicBezTo>
                    <a:pt x="60896" y="36883"/>
                    <a:pt x="65123" y="33041"/>
                    <a:pt x="68965" y="28431"/>
                  </a:cubicBezTo>
                  <a:cubicBezTo>
                    <a:pt x="70694" y="26318"/>
                    <a:pt x="72807" y="24013"/>
                    <a:pt x="73095" y="21227"/>
                  </a:cubicBezTo>
                  <a:cubicBezTo>
                    <a:pt x="73575" y="17865"/>
                    <a:pt x="71942" y="14696"/>
                    <a:pt x="69541" y="12102"/>
                  </a:cubicBezTo>
                  <a:cubicBezTo>
                    <a:pt x="66563" y="8933"/>
                    <a:pt x="62529" y="5379"/>
                    <a:pt x="58495" y="3458"/>
                  </a:cubicBezTo>
                  <a:cubicBezTo>
                    <a:pt x="51003" y="0"/>
                    <a:pt x="42743" y="2401"/>
                    <a:pt x="35539" y="6147"/>
                  </a:cubicBezTo>
                  <a:cubicBezTo>
                    <a:pt x="32561" y="7684"/>
                    <a:pt x="29584" y="9509"/>
                    <a:pt x="26991" y="11334"/>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6"/>
            <p:cNvSpPr/>
            <p:nvPr/>
          </p:nvSpPr>
          <p:spPr>
            <a:xfrm>
              <a:off x="6929475" y="-516575"/>
              <a:ext cx="1616075" cy="1990650"/>
            </a:xfrm>
            <a:custGeom>
              <a:avLst/>
              <a:gdLst/>
              <a:ahLst/>
              <a:cxnLst/>
              <a:rect l="l" t="t" r="r" b="b"/>
              <a:pathLst>
                <a:path w="64643" h="79626" fill="none" extrusionOk="0">
                  <a:moveTo>
                    <a:pt x="23917" y="9701"/>
                  </a:moveTo>
                  <a:cubicBezTo>
                    <a:pt x="16425" y="14696"/>
                    <a:pt x="5955" y="22380"/>
                    <a:pt x="3362" y="32369"/>
                  </a:cubicBezTo>
                  <a:cubicBezTo>
                    <a:pt x="1153" y="40438"/>
                    <a:pt x="0" y="48698"/>
                    <a:pt x="576" y="56478"/>
                  </a:cubicBezTo>
                  <a:cubicBezTo>
                    <a:pt x="672" y="58399"/>
                    <a:pt x="1057" y="60224"/>
                    <a:pt x="1345" y="61953"/>
                  </a:cubicBezTo>
                  <a:cubicBezTo>
                    <a:pt x="2497" y="68964"/>
                    <a:pt x="10758" y="68868"/>
                    <a:pt x="16329" y="70981"/>
                  </a:cubicBezTo>
                  <a:cubicBezTo>
                    <a:pt x="21323" y="72902"/>
                    <a:pt x="26126" y="75208"/>
                    <a:pt x="31313" y="76648"/>
                  </a:cubicBezTo>
                  <a:cubicBezTo>
                    <a:pt x="41878" y="79626"/>
                    <a:pt x="52348" y="72999"/>
                    <a:pt x="59743" y="65987"/>
                  </a:cubicBezTo>
                  <a:cubicBezTo>
                    <a:pt x="60512" y="65314"/>
                    <a:pt x="61088" y="64642"/>
                    <a:pt x="61472" y="63778"/>
                  </a:cubicBezTo>
                  <a:cubicBezTo>
                    <a:pt x="63970" y="57534"/>
                    <a:pt x="54941" y="48410"/>
                    <a:pt x="52059" y="43415"/>
                  </a:cubicBezTo>
                  <a:cubicBezTo>
                    <a:pt x="51675" y="42743"/>
                    <a:pt x="51387" y="42070"/>
                    <a:pt x="51099" y="41302"/>
                  </a:cubicBezTo>
                  <a:cubicBezTo>
                    <a:pt x="50715" y="39861"/>
                    <a:pt x="51195" y="38324"/>
                    <a:pt x="51867" y="36980"/>
                  </a:cubicBezTo>
                  <a:cubicBezTo>
                    <a:pt x="53980" y="32081"/>
                    <a:pt x="57630" y="28719"/>
                    <a:pt x="60800" y="24781"/>
                  </a:cubicBezTo>
                  <a:cubicBezTo>
                    <a:pt x="62433" y="22860"/>
                    <a:pt x="63970" y="20939"/>
                    <a:pt x="64354" y="18538"/>
                  </a:cubicBezTo>
                  <a:cubicBezTo>
                    <a:pt x="64642" y="15657"/>
                    <a:pt x="63105" y="12775"/>
                    <a:pt x="61088" y="10566"/>
                  </a:cubicBezTo>
                  <a:cubicBezTo>
                    <a:pt x="58495" y="7877"/>
                    <a:pt x="54941" y="4803"/>
                    <a:pt x="51387" y="3170"/>
                  </a:cubicBezTo>
                  <a:cubicBezTo>
                    <a:pt x="44760" y="0"/>
                    <a:pt x="37556" y="2114"/>
                    <a:pt x="31313" y="5187"/>
                  </a:cubicBezTo>
                  <a:cubicBezTo>
                    <a:pt x="28815" y="6532"/>
                    <a:pt x="26126" y="8261"/>
                    <a:pt x="23917" y="9701"/>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6"/>
            <p:cNvSpPr/>
            <p:nvPr/>
          </p:nvSpPr>
          <p:spPr>
            <a:xfrm>
              <a:off x="7011100" y="-312475"/>
              <a:ext cx="1404775" cy="1721725"/>
            </a:xfrm>
            <a:custGeom>
              <a:avLst/>
              <a:gdLst/>
              <a:ahLst/>
              <a:cxnLst/>
              <a:rect l="l" t="t" r="r" b="b"/>
              <a:pathLst>
                <a:path w="56191" h="68869" fill="none" extrusionOk="0">
                  <a:moveTo>
                    <a:pt x="20844" y="8069"/>
                  </a:moveTo>
                  <a:cubicBezTo>
                    <a:pt x="14504" y="12199"/>
                    <a:pt x="5476" y="19019"/>
                    <a:pt x="3074" y="27759"/>
                  </a:cubicBezTo>
                  <a:cubicBezTo>
                    <a:pt x="1153" y="34867"/>
                    <a:pt x="1" y="42071"/>
                    <a:pt x="481" y="48698"/>
                  </a:cubicBezTo>
                  <a:cubicBezTo>
                    <a:pt x="577" y="50331"/>
                    <a:pt x="961" y="51964"/>
                    <a:pt x="1153" y="53501"/>
                  </a:cubicBezTo>
                  <a:cubicBezTo>
                    <a:pt x="2402" y="59360"/>
                    <a:pt x="9318" y="59360"/>
                    <a:pt x="14120" y="61281"/>
                  </a:cubicBezTo>
                  <a:cubicBezTo>
                    <a:pt x="18443" y="63010"/>
                    <a:pt x="22669" y="64931"/>
                    <a:pt x="27087" y="66179"/>
                  </a:cubicBezTo>
                  <a:cubicBezTo>
                    <a:pt x="36116" y="68869"/>
                    <a:pt x="45145" y="63298"/>
                    <a:pt x="51580" y="57150"/>
                  </a:cubicBezTo>
                  <a:cubicBezTo>
                    <a:pt x="52156" y="56574"/>
                    <a:pt x="52829" y="55998"/>
                    <a:pt x="53117" y="55326"/>
                  </a:cubicBezTo>
                  <a:cubicBezTo>
                    <a:pt x="55518" y="49851"/>
                    <a:pt x="48314" y="41975"/>
                    <a:pt x="45913" y="37364"/>
                  </a:cubicBezTo>
                  <a:cubicBezTo>
                    <a:pt x="45721" y="36788"/>
                    <a:pt x="45337" y="36308"/>
                    <a:pt x="45241" y="35539"/>
                  </a:cubicBezTo>
                  <a:cubicBezTo>
                    <a:pt x="44856" y="34291"/>
                    <a:pt x="45337" y="32946"/>
                    <a:pt x="45817" y="31697"/>
                  </a:cubicBezTo>
                  <a:cubicBezTo>
                    <a:pt x="47546" y="27567"/>
                    <a:pt x="50523" y="24493"/>
                    <a:pt x="53117" y="21132"/>
                  </a:cubicBezTo>
                  <a:cubicBezTo>
                    <a:pt x="54365" y="19595"/>
                    <a:pt x="55710" y="17962"/>
                    <a:pt x="55902" y="15753"/>
                  </a:cubicBezTo>
                  <a:cubicBezTo>
                    <a:pt x="56190" y="13352"/>
                    <a:pt x="54846" y="10854"/>
                    <a:pt x="53021" y="9029"/>
                  </a:cubicBezTo>
                  <a:cubicBezTo>
                    <a:pt x="50715" y="6628"/>
                    <a:pt x="47738" y="4131"/>
                    <a:pt x="44760" y="2690"/>
                  </a:cubicBezTo>
                  <a:cubicBezTo>
                    <a:pt x="39093" y="1"/>
                    <a:pt x="32946" y="1730"/>
                    <a:pt x="27567" y="4227"/>
                  </a:cubicBezTo>
                  <a:cubicBezTo>
                    <a:pt x="24974" y="5572"/>
                    <a:pt x="22765" y="6916"/>
                    <a:pt x="20844" y="8069"/>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6"/>
            <p:cNvSpPr/>
            <p:nvPr/>
          </p:nvSpPr>
          <p:spPr>
            <a:xfrm>
              <a:off x="7085550" y="-98750"/>
              <a:ext cx="1183850" cy="1433575"/>
            </a:xfrm>
            <a:custGeom>
              <a:avLst/>
              <a:gdLst/>
              <a:ahLst/>
              <a:cxnLst/>
              <a:rect l="l" t="t" r="r" b="b"/>
              <a:pathLst>
                <a:path w="47354" h="57343" fill="none" extrusionOk="0">
                  <a:moveTo>
                    <a:pt x="17962" y="6147"/>
                  </a:moveTo>
                  <a:cubicBezTo>
                    <a:pt x="12679" y="9413"/>
                    <a:pt x="5187" y="15368"/>
                    <a:pt x="2978" y="22860"/>
                  </a:cubicBezTo>
                  <a:cubicBezTo>
                    <a:pt x="1153" y="28815"/>
                    <a:pt x="0" y="35058"/>
                    <a:pt x="577" y="40533"/>
                  </a:cubicBezTo>
                  <a:cubicBezTo>
                    <a:pt x="673" y="41782"/>
                    <a:pt x="1057" y="43127"/>
                    <a:pt x="1441" y="44471"/>
                  </a:cubicBezTo>
                  <a:cubicBezTo>
                    <a:pt x="2498" y="49274"/>
                    <a:pt x="8261" y="49370"/>
                    <a:pt x="12295" y="50907"/>
                  </a:cubicBezTo>
                  <a:cubicBezTo>
                    <a:pt x="15945" y="52347"/>
                    <a:pt x="19403" y="54076"/>
                    <a:pt x="23149" y="55133"/>
                  </a:cubicBezTo>
                  <a:cubicBezTo>
                    <a:pt x="30737" y="57342"/>
                    <a:pt x="38132" y="53020"/>
                    <a:pt x="43703" y="47929"/>
                  </a:cubicBezTo>
                  <a:cubicBezTo>
                    <a:pt x="44184" y="47449"/>
                    <a:pt x="44760" y="46969"/>
                    <a:pt x="44952" y="46392"/>
                  </a:cubicBezTo>
                  <a:cubicBezTo>
                    <a:pt x="47257" y="41782"/>
                    <a:pt x="41878" y="35058"/>
                    <a:pt x="39957" y="31024"/>
                  </a:cubicBezTo>
                  <a:cubicBezTo>
                    <a:pt x="39765" y="30544"/>
                    <a:pt x="39477" y="30064"/>
                    <a:pt x="39381" y="29488"/>
                  </a:cubicBezTo>
                  <a:cubicBezTo>
                    <a:pt x="39093" y="28335"/>
                    <a:pt x="39381" y="27182"/>
                    <a:pt x="39765" y="26222"/>
                  </a:cubicBezTo>
                  <a:cubicBezTo>
                    <a:pt x="41014" y="22764"/>
                    <a:pt x="43319" y="20171"/>
                    <a:pt x="45240" y="17481"/>
                  </a:cubicBezTo>
                  <a:cubicBezTo>
                    <a:pt x="46201" y="16137"/>
                    <a:pt x="47161" y="14696"/>
                    <a:pt x="47257" y="12967"/>
                  </a:cubicBezTo>
                  <a:cubicBezTo>
                    <a:pt x="47353" y="10950"/>
                    <a:pt x="46201" y="9029"/>
                    <a:pt x="44760" y="7492"/>
                  </a:cubicBezTo>
                  <a:cubicBezTo>
                    <a:pt x="42839" y="5571"/>
                    <a:pt x="40342" y="3362"/>
                    <a:pt x="37748" y="2209"/>
                  </a:cubicBezTo>
                  <a:cubicBezTo>
                    <a:pt x="33138" y="0"/>
                    <a:pt x="27951" y="1249"/>
                    <a:pt x="23533" y="3266"/>
                  </a:cubicBezTo>
                  <a:cubicBezTo>
                    <a:pt x="21516" y="4226"/>
                    <a:pt x="19595" y="5187"/>
                    <a:pt x="17962" y="6147"/>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6"/>
            <p:cNvSpPr/>
            <p:nvPr/>
          </p:nvSpPr>
          <p:spPr>
            <a:xfrm>
              <a:off x="7162375" y="107750"/>
              <a:ext cx="972550" cy="1155025"/>
            </a:xfrm>
            <a:custGeom>
              <a:avLst/>
              <a:gdLst/>
              <a:ahLst/>
              <a:cxnLst/>
              <a:rect l="l" t="t" r="r" b="b"/>
              <a:pathLst>
                <a:path w="38902" h="46201" fill="none" extrusionOk="0">
                  <a:moveTo>
                    <a:pt x="15081" y="4515"/>
                  </a:moveTo>
                  <a:cubicBezTo>
                    <a:pt x="10951" y="6820"/>
                    <a:pt x="4804" y="11911"/>
                    <a:pt x="2786" y="18154"/>
                  </a:cubicBezTo>
                  <a:cubicBezTo>
                    <a:pt x="1154" y="23245"/>
                    <a:pt x="1" y="28431"/>
                    <a:pt x="673" y="32561"/>
                  </a:cubicBezTo>
                  <a:cubicBezTo>
                    <a:pt x="769" y="33714"/>
                    <a:pt x="1154" y="34771"/>
                    <a:pt x="1442" y="35731"/>
                  </a:cubicBezTo>
                  <a:cubicBezTo>
                    <a:pt x="2594" y="39477"/>
                    <a:pt x="7109" y="39669"/>
                    <a:pt x="10278" y="41014"/>
                  </a:cubicBezTo>
                  <a:cubicBezTo>
                    <a:pt x="13160" y="42166"/>
                    <a:pt x="16041" y="43511"/>
                    <a:pt x="18923" y="44376"/>
                  </a:cubicBezTo>
                  <a:cubicBezTo>
                    <a:pt x="24878" y="46201"/>
                    <a:pt x="30929" y="42935"/>
                    <a:pt x="35540" y="38997"/>
                  </a:cubicBezTo>
                  <a:cubicBezTo>
                    <a:pt x="36020" y="38613"/>
                    <a:pt x="36404" y="38228"/>
                    <a:pt x="36788" y="37652"/>
                  </a:cubicBezTo>
                  <a:cubicBezTo>
                    <a:pt x="38901" y="33906"/>
                    <a:pt x="35348" y="28431"/>
                    <a:pt x="33907" y="24781"/>
                  </a:cubicBezTo>
                  <a:cubicBezTo>
                    <a:pt x="33811" y="24301"/>
                    <a:pt x="33523" y="23917"/>
                    <a:pt x="33427" y="23437"/>
                  </a:cubicBezTo>
                  <a:cubicBezTo>
                    <a:pt x="33138" y="22476"/>
                    <a:pt x="33427" y="21516"/>
                    <a:pt x="33619" y="20747"/>
                  </a:cubicBezTo>
                  <a:cubicBezTo>
                    <a:pt x="34483" y="17962"/>
                    <a:pt x="36116" y="15945"/>
                    <a:pt x="37461" y="13640"/>
                  </a:cubicBezTo>
                  <a:cubicBezTo>
                    <a:pt x="38037" y="12583"/>
                    <a:pt x="38805" y="11430"/>
                    <a:pt x="38805" y="10182"/>
                  </a:cubicBezTo>
                  <a:cubicBezTo>
                    <a:pt x="38805" y="8549"/>
                    <a:pt x="37845" y="7012"/>
                    <a:pt x="36596" y="5860"/>
                  </a:cubicBezTo>
                  <a:cubicBezTo>
                    <a:pt x="35059" y="4227"/>
                    <a:pt x="33042" y="2690"/>
                    <a:pt x="31025" y="1729"/>
                  </a:cubicBezTo>
                  <a:cubicBezTo>
                    <a:pt x="27279" y="0"/>
                    <a:pt x="23149" y="865"/>
                    <a:pt x="19595" y="2210"/>
                  </a:cubicBezTo>
                  <a:cubicBezTo>
                    <a:pt x="17962" y="3170"/>
                    <a:pt x="16330" y="3746"/>
                    <a:pt x="15081" y="4515"/>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6"/>
            <p:cNvSpPr/>
            <p:nvPr/>
          </p:nvSpPr>
          <p:spPr>
            <a:xfrm>
              <a:off x="7244025" y="319050"/>
              <a:ext cx="758825" cy="874100"/>
            </a:xfrm>
            <a:custGeom>
              <a:avLst/>
              <a:gdLst/>
              <a:ahLst/>
              <a:cxnLst/>
              <a:rect l="l" t="t" r="r" b="b"/>
              <a:pathLst>
                <a:path w="30353" h="34964" fill="none" extrusionOk="0">
                  <a:moveTo>
                    <a:pt x="12007" y="2690"/>
                  </a:moveTo>
                  <a:cubicBezTo>
                    <a:pt x="9029" y="4131"/>
                    <a:pt x="4323" y="8453"/>
                    <a:pt x="2498" y="13448"/>
                  </a:cubicBezTo>
                  <a:cubicBezTo>
                    <a:pt x="1057" y="17578"/>
                    <a:pt x="1" y="21612"/>
                    <a:pt x="481" y="24590"/>
                  </a:cubicBezTo>
                  <a:cubicBezTo>
                    <a:pt x="577" y="25454"/>
                    <a:pt x="1057" y="26223"/>
                    <a:pt x="1345" y="26895"/>
                  </a:cubicBezTo>
                  <a:cubicBezTo>
                    <a:pt x="2402" y="29584"/>
                    <a:pt x="5668" y="29872"/>
                    <a:pt x="8069" y="30833"/>
                  </a:cubicBezTo>
                  <a:cubicBezTo>
                    <a:pt x="10182" y="31793"/>
                    <a:pt x="12391" y="32754"/>
                    <a:pt x="14696" y="33522"/>
                  </a:cubicBezTo>
                  <a:cubicBezTo>
                    <a:pt x="19211" y="34963"/>
                    <a:pt x="23629" y="32754"/>
                    <a:pt x="27375" y="29872"/>
                  </a:cubicBezTo>
                  <a:cubicBezTo>
                    <a:pt x="27759" y="29680"/>
                    <a:pt x="28047" y="29296"/>
                    <a:pt x="28336" y="28912"/>
                  </a:cubicBezTo>
                  <a:cubicBezTo>
                    <a:pt x="30353" y="26030"/>
                    <a:pt x="28432" y="21708"/>
                    <a:pt x="27663" y="18635"/>
                  </a:cubicBezTo>
                  <a:lnTo>
                    <a:pt x="27279" y="17578"/>
                  </a:lnTo>
                  <a:cubicBezTo>
                    <a:pt x="27183" y="16810"/>
                    <a:pt x="27279" y="15945"/>
                    <a:pt x="27375" y="15273"/>
                  </a:cubicBezTo>
                  <a:cubicBezTo>
                    <a:pt x="27855" y="13064"/>
                    <a:pt x="28816" y="11623"/>
                    <a:pt x="29392" y="9990"/>
                  </a:cubicBezTo>
                  <a:cubicBezTo>
                    <a:pt x="29776" y="9126"/>
                    <a:pt x="30161" y="8453"/>
                    <a:pt x="29968" y="7493"/>
                  </a:cubicBezTo>
                  <a:cubicBezTo>
                    <a:pt x="29872" y="6340"/>
                    <a:pt x="29200" y="5188"/>
                    <a:pt x="28240" y="4323"/>
                  </a:cubicBezTo>
                  <a:cubicBezTo>
                    <a:pt x="26991" y="3267"/>
                    <a:pt x="25454" y="2018"/>
                    <a:pt x="23917" y="1346"/>
                  </a:cubicBezTo>
                  <a:cubicBezTo>
                    <a:pt x="21036" y="1"/>
                    <a:pt x="17962" y="481"/>
                    <a:pt x="15369" y="1346"/>
                  </a:cubicBezTo>
                  <a:cubicBezTo>
                    <a:pt x="14024" y="1826"/>
                    <a:pt x="12968" y="2210"/>
                    <a:pt x="12007" y="2690"/>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6"/>
            <p:cNvSpPr/>
            <p:nvPr/>
          </p:nvSpPr>
          <p:spPr>
            <a:xfrm>
              <a:off x="7323275" y="537575"/>
              <a:ext cx="545100" cy="583525"/>
            </a:xfrm>
            <a:custGeom>
              <a:avLst/>
              <a:gdLst/>
              <a:ahLst/>
              <a:cxnLst/>
              <a:rect l="l" t="t" r="r" b="b"/>
              <a:pathLst>
                <a:path w="21804" h="23341" fill="none" extrusionOk="0">
                  <a:moveTo>
                    <a:pt x="8933" y="481"/>
                  </a:moveTo>
                  <a:cubicBezTo>
                    <a:pt x="7204" y="961"/>
                    <a:pt x="3938" y="4611"/>
                    <a:pt x="2210" y="8357"/>
                  </a:cubicBezTo>
                  <a:cubicBezTo>
                    <a:pt x="961" y="11334"/>
                    <a:pt x="0" y="14408"/>
                    <a:pt x="481" y="16233"/>
                  </a:cubicBezTo>
                  <a:cubicBezTo>
                    <a:pt x="577" y="16809"/>
                    <a:pt x="1057" y="17289"/>
                    <a:pt x="1249" y="17770"/>
                  </a:cubicBezTo>
                  <a:cubicBezTo>
                    <a:pt x="2210" y="19306"/>
                    <a:pt x="4323" y="19691"/>
                    <a:pt x="5956" y="20555"/>
                  </a:cubicBezTo>
                  <a:cubicBezTo>
                    <a:pt x="7396" y="21227"/>
                    <a:pt x="8837" y="21900"/>
                    <a:pt x="10374" y="22380"/>
                  </a:cubicBezTo>
                  <a:cubicBezTo>
                    <a:pt x="13447" y="23341"/>
                    <a:pt x="16521" y="22380"/>
                    <a:pt x="19210" y="20555"/>
                  </a:cubicBezTo>
                  <a:cubicBezTo>
                    <a:pt x="19403" y="20267"/>
                    <a:pt x="19787" y="20171"/>
                    <a:pt x="19979" y="19979"/>
                  </a:cubicBezTo>
                  <a:cubicBezTo>
                    <a:pt x="21804" y="18058"/>
                    <a:pt x="21804" y="14792"/>
                    <a:pt x="21420" y="12103"/>
                  </a:cubicBezTo>
                  <a:cubicBezTo>
                    <a:pt x="21420" y="11911"/>
                    <a:pt x="21324" y="11526"/>
                    <a:pt x="21324" y="11334"/>
                  </a:cubicBezTo>
                  <a:cubicBezTo>
                    <a:pt x="21228" y="10662"/>
                    <a:pt x="21228" y="10086"/>
                    <a:pt x="21228" y="9605"/>
                  </a:cubicBezTo>
                  <a:cubicBezTo>
                    <a:pt x="21228" y="8261"/>
                    <a:pt x="21612" y="7204"/>
                    <a:pt x="21612" y="6148"/>
                  </a:cubicBezTo>
                  <a:cubicBezTo>
                    <a:pt x="21612" y="5667"/>
                    <a:pt x="21708" y="5187"/>
                    <a:pt x="21420" y="4611"/>
                  </a:cubicBezTo>
                  <a:cubicBezTo>
                    <a:pt x="21228" y="3842"/>
                    <a:pt x="20651" y="3266"/>
                    <a:pt x="19883" y="2690"/>
                  </a:cubicBezTo>
                  <a:cubicBezTo>
                    <a:pt x="19018" y="1921"/>
                    <a:pt x="17962" y="1249"/>
                    <a:pt x="17001" y="865"/>
                  </a:cubicBezTo>
                  <a:cubicBezTo>
                    <a:pt x="15080" y="0"/>
                    <a:pt x="13063" y="0"/>
                    <a:pt x="11334" y="289"/>
                  </a:cubicBezTo>
                  <a:cubicBezTo>
                    <a:pt x="10374" y="289"/>
                    <a:pt x="9701" y="385"/>
                    <a:pt x="8933" y="481"/>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6"/>
            <p:cNvSpPr/>
            <p:nvPr/>
          </p:nvSpPr>
          <p:spPr>
            <a:xfrm>
              <a:off x="7395300" y="703250"/>
              <a:ext cx="408250" cy="369825"/>
            </a:xfrm>
            <a:custGeom>
              <a:avLst/>
              <a:gdLst/>
              <a:ahLst/>
              <a:cxnLst/>
              <a:rect l="l" t="t" r="r" b="b"/>
              <a:pathLst>
                <a:path w="16330" h="14793" fill="none" extrusionOk="0">
                  <a:moveTo>
                    <a:pt x="6340" y="481"/>
                  </a:moveTo>
                  <a:cubicBezTo>
                    <a:pt x="5092" y="1"/>
                    <a:pt x="1" y="8645"/>
                    <a:pt x="769" y="9990"/>
                  </a:cubicBezTo>
                  <a:cubicBezTo>
                    <a:pt x="1057" y="10374"/>
                    <a:pt x="1442" y="10470"/>
                    <a:pt x="1730" y="10662"/>
                  </a:cubicBezTo>
                  <a:cubicBezTo>
                    <a:pt x="4803" y="12391"/>
                    <a:pt x="7973" y="14793"/>
                    <a:pt x="11335" y="13256"/>
                  </a:cubicBezTo>
                  <a:cubicBezTo>
                    <a:pt x="13928" y="12103"/>
                    <a:pt x="16329" y="8645"/>
                    <a:pt x="15369" y="5860"/>
                  </a:cubicBezTo>
                  <a:cubicBezTo>
                    <a:pt x="14216" y="2978"/>
                    <a:pt x="8741" y="1442"/>
                    <a:pt x="6340" y="481"/>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anks">
  <p:cSld name="CUSTOM_6">
    <p:spTree>
      <p:nvGrpSpPr>
        <p:cNvPr id="1" name="Shape 516"/>
        <p:cNvGrpSpPr/>
        <p:nvPr/>
      </p:nvGrpSpPr>
      <p:grpSpPr>
        <a:xfrm>
          <a:off x="0" y="0"/>
          <a:ext cx="0" cy="0"/>
          <a:chOff x="0" y="0"/>
          <a:chExt cx="0" cy="0"/>
        </a:xfrm>
      </p:grpSpPr>
      <p:sp>
        <p:nvSpPr>
          <p:cNvPr id="517" name="Google Shape;517;p27"/>
          <p:cNvSpPr txBox="1">
            <a:spLocks noGrp="1"/>
          </p:cNvSpPr>
          <p:nvPr>
            <p:ph type="title"/>
          </p:nvPr>
        </p:nvSpPr>
        <p:spPr>
          <a:xfrm>
            <a:off x="2646000" y="540000"/>
            <a:ext cx="3852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4800"/>
              <a:buFont typeface="Fjalla One"/>
              <a:buNone/>
              <a:defRPr sz="4800">
                <a:solidFill>
                  <a:schemeClr val="lt1"/>
                </a:solidFill>
                <a:latin typeface="Fjalla One"/>
                <a:ea typeface="Fjalla One"/>
                <a:cs typeface="Fjalla One"/>
                <a:sym typeface="Fjalla One"/>
              </a:defRPr>
            </a:lvl1pPr>
            <a:lvl2pPr lvl="1" algn="ctr" rtl="0">
              <a:spcBef>
                <a:spcPts val="0"/>
              </a:spcBef>
              <a:spcAft>
                <a:spcPts val="0"/>
              </a:spcAft>
              <a:buSzPts val="2800"/>
              <a:buNone/>
              <a:defRPr>
                <a:latin typeface="Faustina"/>
                <a:ea typeface="Faustina"/>
                <a:cs typeface="Faustina"/>
                <a:sym typeface="Faustina"/>
              </a:defRPr>
            </a:lvl2pPr>
            <a:lvl3pPr lvl="2" algn="ctr" rtl="0">
              <a:spcBef>
                <a:spcPts val="0"/>
              </a:spcBef>
              <a:spcAft>
                <a:spcPts val="0"/>
              </a:spcAft>
              <a:buSzPts val="2800"/>
              <a:buNone/>
              <a:defRPr>
                <a:latin typeface="Faustina"/>
                <a:ea typeface="Faustina"/>
                <a:cs typeface="Faustina"/>
                <a:sym typeface="Faustina"/>
              </a:defRPr>
            </a:lvl3pPr>
            <a:lvl4pPr lvl="3" algn="ctr" rtl="0">
              <a:spcBef>
                <a:spcPts val="0"/>
              </a:spcBef>
              <a:spcAft>
                <a:spcPts val="0"/>
              </a:spcAft>
              <a:buSzPts val="2800"/>
              <a:buNone/>
              <a:defRPr>
                <a:latin typeface="Faustina"/>
                <a:ea typeface="Faustina"/>
                <a:cs typeface="Faustina"/>
                <a:sym typeface="Faustina"/>
              </a:defRPr>
            </a:lvl4pPr>
            <a:lvl5pPr lvl="4" algn="ctr" rtl="0">
              <a:spcBef>
                <a:spcPts val="0"/>
              </a:spcBef>
              <a:spcAft>
                <a:spcPts val="0"/>
              </a:spcAft>
              <a:buSzPts val="2800"/>
              <a:buNone/>
              <a:defRPr>
                <a:latin typeface="Faustina"/>
                <a:ea typeface="Faustina"/>
                <a:cs typeface="Faustina"/>
                <a:sym typeface="Faustina"/>
              </a:defRPr>
            </a:lvl5pPr>
            <a:lvl6pPr lvl="5" algn="ctr" rtl="0">
              <a:spcBef>
                <a:spcPts val="0"/>
              </a:spcBef>
              <a:spcAft>
                <a:spcPts val="0"/>
              </a:spcAft>
              <a:buSzPts val="2800"/>
              <a:buNone/>
              <a:defRPr>
                <a:latin typeface="Faustina"/>
                <a:ea typeface="Faustina"/>
                <a:cs typeface="Faustina"/>
                <a:sym typeface="Faustina"/>
              </a:defRPr>
            </a:lvl6pPr>
            <a:lvl7pPr lvl="6" algn="ctr" rtl="0">
              <a:spcBef>
                <a:spcPts val="0"/>
              </a:spcBef>
              <a:spcAft>
                <a:spcPts val="0"/>
              </a:spcAft>
              <a:buSzPts val="2800"/>
              <a:buNone/>
              <a:defRPr>
                <a:latin typeface="Faustina"/>
                <a:ea typeface="Faustina"/>
                <a:cs typeface="Faustina"/>
                <a:sym typeface="Faustina"/>
              </a:defRPr>
            </a:lvl7pPr>
            <a:lvl8pPr lvl="7" algn="ctr" rtl="0">
              <a:spcBef>
                <a:spcPts val="0"/>
              </a:spcBef>
              <a:spcAft>
                <a:spcPts val="0"/>
              </a:spcAft>
              <a:buSzPts val="2800"/>
              <a:buNone/>
              <a:defRPr>
                <a:latin typeface="Faustina"/>
                <a:ea typeface="Faustina"/>
                <a:cs typeface="Faustina"/>
                <a:sym typeface="Faustina"/>
              </a:defRPr>
            </a:lvl8pPr>
            <a:lvl9pPr lvl="8" algn="ctr" rtl="0">
              <a:spcBef>
                <a:spcPts val="0"/>
              </a:spcBef>
              <a:spcAft>
                <a:spcPts val="0"/>
              </a:spcAft>
              <a:buSzPts val="2800"/>
              <a:buNone/>
              <a:defRPr>
                <a:latin typeface="Faustina"/>
                <a:ea typeface="Faustina"/>
                <a:cs typeface="Faustina"/>
                <a:sym typeface="Faustina"/>
              </a:defRPr>
            </a:lvl9pPr>
          </a:lstStyle>
          <a:p>
            <a:endParaRPr/>
          </a:p>
        </p:txBody>
      </p:sp>
      <p:sp>
        <p:nvSpPr>
          <p:cNvPr id="518" name="Google Shape;518;p27"/>
          <p:cNvSpPr txBox="1">
            <a:spLocks noGrp="1"/>
          </p:cNvSpPr>
          <p:nvPr>
            <p:ph type="subTitle" idx="1"/>
          </p:nvPr>
        </p:nvSpPr>
        <p:spPr>
          <a:xfrm>
            <a:off x="3311100" y="1582350"/>
            <a:ext cx="2521500" cy="10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rtl="0">
              <a:spcBef>
                <a:spcPts val="1600"/>
              </a:spcBef>
              <a:spcAft>
                <a:spcPts val="0"/>
              </a:spcAft>
              <a:buSzPts val="1400"/>
              <a:buNone/>
              <a:defRPr sz="1400"/>
            </a:lvl2pPr>
            <a:lvl3pPr lvl="2" rtl="0">
              <a:spcBef>
                <a:spcPts val="1600"/>
              </a:spcBef>
              <a:spcAft>
                <a:spcPts val="0"/>
              </a:spcAft>
              <a:buSzPts val="1400"/>
              <a:buNone/>
              <a:defRPr sz="1400"/>
            </a:lvl3pPr>
            <a:lvl4pPr lvl="3" rtl="0">
              <a:spcBef>
                <a:spcPts val="1600"/>
              </a:spcBef>
              <a:spcAft>
                <a:spcPts val="0"/>
              </a:spcAft>
              <a:buSzPts val="1400"/>
              <a:buNone/>
              <a:defRPr sz="1400"/>
            </a:lvl4pPr>
            <a:lvl5pPr lvl="4" rtl="0">
              <a:spcBef>
                <a:spcPts val="1600"/>
              </a:spcBef>
              <a:spcAft>
                <a:spcPts val="0"/>
              </a:spcAft>
              <a:buSzPts val="1400"/>
              <a:buNone/>
              <a:defRPr sz="1400"/>
            </a:lvl5pPr>
            <a:lvl6pPr lvl="5" rtl="0">
              <a:spcBef>
                <a:spcPts val="1600"/>
              </a:spcBef>
              <a:spcAft>
                <a:spcPts val="0"/>
              </a:spcAft>
              <a:buSzPts val="1400"/>
              <a:buNone/>
              <a:defRPr sz="1400"/>
            </a:lvl6pPr>
            <a:lvl7pPr lvl="6" rtl="0">
              <a:spcBef>
                <a:spcPts val="1600"/>
              </a:spcBef>
              <a:spcAft>
                <a:spcPts val="0"/>
              </a:spcAft>
              <a:buSzPts val="1400"/>
              <a:buNone/>
              <a:defRPr sz="1400"/>
            </a:lvl7pPr>
            <a:lvl8pPr lvl="7" rtl="0">
              <a:spcBef>
                <a:spcPts val="1600"/>
              </a:spcBef>
              <a:spcAft>
                <a:spcPts val="0"/>
              </a:spcAft>
              <a:buSzPts val="1400"/>
              <a:buNone/>
              <a:defRPr sz="1400"/>
            </a:lvl8pPr>
            <a:lvl9pPr lvl="8" rtl="0">
              <a:spcBef>
                <a:spcPts val="1600"/>
              </a:spcBef>
              <a:spcAft>
                <a:spcPts val="1600"/>
              </a:spcAft>
              <a:buSzPts val="1400"/>
              <a:buNone/>
              <a:defRPr sz="1400"/>
            </a:lvl9pPr>
          </a:lstStyle>
          <a:p>
            <a:endParaRPr/>
          </a:p>
        </p:txBody>
      </p:sp>
      <p:sp>
        <p:nvSpPr>
          <p:cNvPr id="519" name="Google Shape;519;p27"/>
          <p:cNvSpPr txBox="1"/>
          <p:nvPr/>
        </p:nvSpPr>
        <p:spPr>
          <a:xfrm>
            <a:off x="1950300" y="3607150"/>
            <a:ext cx="5243400" cy="612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300"/>
              </a:spcBef>
              <a:spcAft>
                <a:spcPts val="0"/>
              </a:spcAft>
              <a:buNone/>
            </a:pPr>
            <a:r>
              <a:rPr lang="en" sz="1200">
                <a:solidFill>
                  <a:schemeClr val="lt1"/>
                </a:solidFill>
                <a:latin typeface="Palanquin"/>
                <a:ea typeface="Palanquin"/>
                <a:cs typeface="Palanquin"/>
                <a:sym typeface="Palanquin"/>
              </a:rPr>
              <a:t>CREDITS: This presentation template was created by </a:t>
            </a:r>
            <a:r>
              <a:rPr lang="en" sz="1200">
                <a:solidFill>
                  <a:schemeClr val="accent3"/>
                </a:solidFill>
                <a:uFill>
                  <a:noFill/>
                </a:uFill>
                <a:latin typeface="Palanquin"/>
                <a:ea typeface="Palanquin"/>
                <a:cs typeface="Palanquin"/>
                <a:sym typeface="Palanquin"/>
                <a:hlinkClick r:id="rId2">
                  <a:extLst>
                    <a:ext uri="{A12FA001-AC4F-418D-AE19-62706E023703}">
                      <ahyp:hlinkClr xmlns:ahyp="http://schemas.microsoft.com/office/drawing/2018/hyperlinkcolor" val="tx"/>
                    </a:ext>
                  </a:extLst>
                </a:hlinkClick>
              </a:rPr>
              <a:t>Slidesgo</a:t>
            </a:r>
            <a:r>
              <a:rPr lang="en" sz="1200">
                <a:solidFill>
                  <a:schemeClr val="lt1"/>
                </a:solidFill>
                <a:latin typeface="Palanquin"/>
                <a:ea typeface="Palanquin"/>
                <a:cs typeface="Palanquin"/>
                <a:sym typeface="Palanquin"/>
              </a:rPr>
              <a:t>, including icons by </a:t>
            </a:r>
            <a:r>
              <a:rPr lang="en" sz="1200">
                <a:solidFill>
                  <a:schemeClr val="accent3"/>
                </a:solidFill>
                <a:uFill>
                  <a:noFill/>
                </a:uFill>
                <a:latin typeface="Palanquin"/>
                <a:ea typeface="Palanquin"/>
                <a:cs typeface="Palanquin"/>
                <a:sym typeface="Palanquin"/>
                <a:hlinkClick r:id="rId3">
                  <a:extLst>
                    <a:ext uri="{A12FA001-AC4F-418D-AE19-62706E023703}">
                      <ahyp:hlinkClr xmlns:ahyp="http://schemas.microsoft.com/office/drawing/2018/hyperlinkcolor" val="tx"/>
                    </a:ext>
                  </a:extLst>
                </a:hlinkClick>
              </a:rPr>
              <a:t>Flaticon</a:t>
            </a:r>
            <a:r>
              <a:rPr lang="en" sz="1200">
                <a:solidFill>
                  <a:schemeClr val="lt1"/>
                </a:solidFill>
                <a:latin typeface="Palanquin"/>
                <a:ea typeface="Palanquin"/>
                <a:cs typeface="Palanquin"/>
                <a:sym typeface="Palanquin"/>
              </a:rPr>
              <a:t>, and infographics &amp; images by </a:t>
            </a:r>
            <a:r>
              <a:rPr lang="en" sz="1200">
                <a:solidFill>
                  <a:schemeClr val="accent3"/>
                </a:solidFill>
                <a:uFill>
                  <a:noFill/>
                </a:uFill>
                <a:latin typeface="Palanquin"/>
                <a:ea typeface="Palanquin"/>
                <a:cs typeface="Palanquin"/>
                <a:sym typeface="Palanquin"/>
                <a:hlinkClick r:id="rId4">
                  <a:extLst>
                    <a:ext uri="{A12FA001-AC4F-418D-AE19-62706E023703}">
                      <ahyp:hlinkClr xmlns:ahyp="http://schemas.microsoft.com/office/drawing/2018/hyperlinkcolor" val="tx"/>
                    </a:ext>
                  </a:extLst>
                </a:hlinkClick>
              </a:rPr>
              <a:t>Freepik</a:t>
            </a:r>
            <a:endParaRPr sz="1200">
              <a:solidFill>
                <a:schemeClr val="accent3"/>
              </a:solidFill>
              <a:latin typeface="Palanquin"/>
              <a:ea typeface="Palanquin"/>
              <a:cs typeface="Palanquin"/>
              <a:sym typeface="Palanquin"/>
            </a:endParaRPr>
          </a:p>
        </p:txBody>
      </p:sp>
      <p:sp>
        <p:nvSpPr>
          <p:cNvPr id="520" name="Google Shape;520;p27"/>
          <p:cNvSpPr/>
          <p:nvPr/>
        </p:nvSpPr>
        <p:spPr>
          <a:xfrm rot="-5400000">
            <a:off x="5660403" y="1659917"/>
            <a:ext cx="5143576" cy="1823624"/>
          </a:xfrm>
          <a:custGeom>
            <a:avLst/>
            <a:gdLst/>
            <a:ahLst/>
            <a:cxnLst/>
            <a:rect l="l" t="t" r="r" b="b"/>
            <a:pathLst>
              <a:path w="84881" h="22240" extrusionOk="0">
                <a:moveTo>
                  <a:pt x="74045" y="0"/>
                </a:moveTo>
                <a:cubicBezTo>
                  <a:pt x="67972" y="0"/>
                  <a:pt x="61974" y="2002"/>
                  <a:pt x="56817" y="5178"/>
                </a:cubicBezTo>
                <a:cubicBezTo>
                  <a:pt x="50781" y="8893"/>
                  <a:pt x="45268" y="14072"/>
                  <a:pt x="37886" y="14739"/>
                </a:cubicBezTo>
                <a:cubicBezTo>
                  <a:pt x="37214" y="14799"/>
                  <a:pt x="36544" y="14828"/>
                  <a:pt x="35878" y="14828"/>
                </a:cubicBezTo>
                <a:cubicBezTo>
                  <a:pt x="28974" y="14828"/>
                  <a:pt x="22430" y="11707"/>
                  <a:pt x="16491" y="8416"/>
                </a:cubicBezTo>
                <a:cubicBezTo>
                  <a:pt x="13181" y="6607"/>
                  <a:pt x="9787" y="4785"/>
                  <a:pt x="5989" y="4321"/>
                </a:cubicBezTo>
                <a:cubicBezTo>
                  <a:pt x="5295" y="4238"/>
                  <a:pt x="4596" y="4197"/>
                  <a:pt x="3895" y="4197"/>
                </a:cubicBezTo>
                <a:cubicBezTo>
                  <a:pt x="2589" y="4197"/>
                  <a:pt x="1279" y="4339"/>
                  <a:pt x="1" y="4618"/>
                </a:cubicBezTo>
                <a:lnTo>
                  <a:pt x="1" y="22240"/>
                </a:lnTo>
                <a:lnTo>
                  <a:pt x="84880" y="22240"/>
                </a:lnTo>
                <a:lnTo>
                  <a:pt x="84880" y="2475"/>
                </a:lnTo>
                <a:cubicBezTo>
                  <a:pt x="82594" y="1308"/>
                  <a:pt x="80070" y="570"/>
                  <a:pt x="77617" y="237"/>
                </a:cubicBezTo>
                <a:cubicBezTo>
                  <a:pt x="76427" y="77"/>
                  <a:pt x="75235" y="0"/>
                  <a:pt x="740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7"/>
          <p:cNvSpPr/>
          <p:nvPr/>
        </p:nvSpPr>
        <p:spPr>
          <a:xfrm rot="5400000" flipH="1">
            <a:off x="-1659972" y="1659917"/>
            <a:ext cx="5143576" cy="1823624"/>
          </a:xfrm>
          <a:custGeom>
            <a:avLst/>
            <a:gdLst/>
            <a:ahLst/>
            <a:cxnLst/>
            <a:rect l="l" t="t" r="r" b="b"/>
            <a:pathLst>
              <a:path w="84881" h="22240" extrusionOk="0">
                <a:moveTo>
                  <a:pt x="74045" y="0"/>
                </a:moveTo>
                <a:cubicBezTo>
                  <a:pt x="67972" y="0"/>
                  <a:pt x="61974" y="2002"/>
                  <a:pt x="56817" y="5178"/>
                </a:cubicBezTo>
                <a:cubicBezTo>
                  <a:pt x="50781" y="8893"/>
                  <a:pt x="45268" y="14072"/>
                  <a:pt x="37886" y="14739"/>
                </a:cubicBezTo>
                <a:cubicBezTo>
                  <a:pt x="37214" y="14799"/>
                  <a:pt x="36544" y="14828"/>
                  <a:pt x="35878" y="14828"/>
                </a:cubicBezTo>
                <a:cubicBezTo>
                  <a:pt x="28974" y="14828"/>
                  <a:pt x="22430" y="11707"/>
                  <a:pt x="16491" y="8416"/>
                </a:cubicBezTo>
                <a:cubicBezTo>
                  <a:pt x="13181" y="6607"/>
                  <a:pt x="9787" y="4785"/>
                  <a:pt x="5989" y="4321"/>
                </a:cubicBezTo>
                <a:cubicBezTo>
                  <a:pt x="5295" y="4238"/>
                  <a:pt x="4596" y="4197"/>
                  <a:pt x="3895" y="4197"/>
                </a:cubicBezTo>
                <a:cubicBezTo>
                  <a:pt x="2589" y="4197"/>
                  <a:pt x="1279" y="4339"/>
                  <a:pt x="1" y="4618"/>
                </a:cubicBezTo>
                <a:lnTo>
                  <a:pt x="1" y="22240"/>
                </a:lnTo>
                <a:lnTo>
                  <a:pt x="84880" y="22240"/>
                </a:lnTo>
                <a:lnTo>
                  <a:pt x="84880" y="2475"/>
                </a:lnTo>
                <a:cubicBezTo>
                  <a:pt x="82594" y="1308"/>
                  <a:pt x="80070" y="570"/>
                  <a:pt x="77617" y="237"/>
                </a:cubicBezTo>
                <a:cubicBezTo>
                  <a:pt x="76427" y="77"/>
                  <a:pt x="75235" y="0"/>
                  <a:pt x="740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7"/>
          <p:cNvSpPr/>
          <p:nvPr/>
        </p:nvSpPr>
        <p:spPr>
          <a:xfrm rot="9571250">
            <a:off x="-580002" y="3856914"/>
            <a:ext cx="2288124" cy="2002662"/>
          </a:xfrm>
          <a:custGeom>
            <a:avLst/>
            <a:gdLst/>
            <a:ahLst/>
            <a:cxnLst/>
            <a:rect l="l" t="t" r="r" b="b"/>
            <a:pathLst>
              <a:path w="40823" h="35730" extrusionOk="0">
                <a:moveTo>
                  <a:pt x="10421" y="0"/>
                </a:moveTo>
                <a:cubicBezTo>
                  <a:pt x="6953" y="0"/>
                  <a:pt x="1575" y="2449"/>
                  <a:pt x="673" y="5318"/>
                </a:cubicBezTo>
                <a:cubicBezTo>
                  <a:pt x="289" y="6279"/>
                  <a:pt x="385" y="7335"/>
                  <a:pt x="385" y="8392"/>
                </a:cubicBezTo>
                <a:cubicBezTo>
                  <a:pt x="481" y="12426"/>
                  <a:pt x="673" y="16268"/>
                  <a:pt x="769" y="20206"/>
                </a:cubicBezTo>
                <a:cubicBezTo>
                  <a:pt x="865" y="22991"/>
                  <a:pt x="1" y="27410"/>
                  <a:pt x="2114" y="29523"/>
                </a:cubicBezTo>
                <a:cubicBezTo>
                  <a:pt x="2882" y="30387"/>
                  <a:pt x="4035" y="30964"/>
                  <a:pt x="5092" y="31348"/>
                </a:cubicBezTo>
                <a:cubicBezTo>
                  <a:pt x="8838" y="32692"/>
                  <a:pt x="12872" y="33557"/>
                  <a:pt x="16618" y="34709"/>
                </a:cubicBezTo>
                <a:cubicBezTo>
                  <a:pt x="18367" y="35293"/>
                  <a:pt x="20291" y="35729"/>
                  <a:pt x="22214" y="35729"/>
                </a:cubicBezTo>
                <a:cubicBezTo>
                  <a:pt x="23775" y="35729"/>
                  <a:pt x="25335" y="35441"/>
                  <a:pt x="26799" y="34709"/>
                </a:cubicBezTo>
                <a:cubicBezTo>
                  <a:pt x="28720" y="33749"/>
                  <a:pt x="30545" y="32308"/>
                  <a:pt x="32370" y="30867"/>
                </a:cubicBezTo>
                <a:cubicBezTo>
                  <a:pt x="34483" y="29235"/>
                  <a:pt x="40054" y="26161"/>
                  <a:pt x="40630" y="23183"/>
                </a:cubicBezTo>
                <a:cubicBezTo>
                  <a:pt x="40822" y="22127"/>
                  <a:pt x="40534" y="21070"/>
                  <a:pt x="39093" y="19822"/>
                </a:cubicBezTo>
                <a:cubicBezTo>
                  <a:pt x="34291" y="16268"/>
                  <a:pt x="29296" y="12618"/>
                  <a:pt x="24494" y="9064"/>
                </a:cubicBezTo>
                <a:cubicBezTo>
                  <a:pt x="20556" y="6183"/>
                  <a:pt x="16714" y="1956"/>
                  <a:pt x="12007" y="228"/>
                </a:cubicBezTo>
                <a:cubicBezTo>
                  <a:pt x="11557" y="73"/>
                  <a:pt x="11017" y="0"/>
                  <a:pt x="10421" y="0"/>
                </a:cubicBezTo>
                <a:close/>
              </a:path>
            </a:pathLst>
          </a:custGeom>
          <a:solidFill>
            <a:srgbClr val="ED71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7"/>
          <p:cNvSpPr/>
          <p:nvPr/>
        </p:nvSpPr>
        <p:spPr>
          <a:xfrm>
            <a:off x="6969155" y="-194525"/>
            <a:ext cx="2909699" cy="1865403"/>
          </a:xfrm>
          <a:custGeom>
            <a:avLst/>
            <a:gdLst/>
            <a:ahLst/>
            <a:cxnLst/>
            <a:rect l="l" t="t" r="r" b="b"/>
            <a:pathLst>
              <a:path w="83853" h="53758" extrusionOk="0">
                <a:moveTo>
                  <a:pt x="20897" y="1"/>
                </a:moveTo>
                <a:cubicBezTo>
                  <a:pt x="19785" y="1"/>
                  <a:pt x="18676" y="87"/>
                  <a:pt x="17578" y="307"/>
                </a:cubicBezTo>
                <a:cubicBezTo>
                  <a:pt x="13832" y="1075"/>
                  <a:pt x="11431" y="3476"/>
                  <a:pt x="9510" y="6358"/>
                </a:cubicBezTo>
                <a:cubicBezTo>
                  <a:pt x="8261" y="8375"/>
                  <a:pt x="7108" y="10584"/>
                  <a:pt x="5956" y="12697"/>
                </a:cubicBezTo>
                <a:cubicBezTo>
                  <a:pt x="3747" y="16539"/>
                  <a:pt x="1249" y="19997"/>
                  <a:pt x="673" y="24511"/>
                </a:cubicBezTo>
                <a:cubicBezTo>
                  <a:pt x="1" y="28257"/>
                  <a:pt x="769" y="32195"/>
                  <a:pt x="3074" y="35077"/>
                </a:cubicBezTo>
                <a:cubicBezTo>
                  <a:pt x="5091" y="37574"/>
                  <a:pt x="7973" y="39303"/>
                  <a:pt x="10854" y="40840"/>
                </a:cubicBezTo>
                <a:cubicBezTo>
                  <a:pt x="18058" y="44682"/>
                  <a:pt x="25454" y="49869"/>
                  <a:pt x="33138" y="52750"/>
                </a:cubicBezTo>
                <a:cubicBezTo>
                  <a:pt x="35064" y="53469"/>
                  <a:pt x="37084" y="53757"/>
                  <a:pt x="39135" y="53757"/>
                </a:cubicBezTo>
                <a:cubicBezTo>
                  <a:pt x="43937" y="53757"/>
                  <a:pt x="48905" y="52175"/>
                  <a:pt x="53213" y="50829"/>
                </a:cubicBezTo>
                <a:cubicBezTo>
                  <a:pt x="57535" y="49292"/>
                  <a:pt x="61953" y="47948"/>
                  <a:pt x="65987" y="45546"/>
                </a:cubicBezTo>
                <a:cubicBezTo>
                  <a:pt x="73960" y="40552"/>
                  <a:pt x="79146" y="29314"/>
                  <a:pt x="82412" y="20766"/>
                </a:cubicBezTo>
                <a:cubicBezTo>
                  <a:pt x="83276" y="18460"/>
                  <a:pt x="83853" y="15963"/>
                  <a:pt x="83276" y="13466"/>
                </a:cubicBezTo>
                <a:cubicBezTo>
                  <a:pt x="81738" y="6177"/>
                  <a:pt x="72552" y="5239"/>
                  <a:pt x="65563" y="5239"/>
                </a:cubicBezTo>
                <a:cubicBezTo>
                  <a:pt x="64263" y="5239"/>
                  <a:pt x="63038" y="5271"/>
                  <a:pt x="61953" y="5301"/>
                </a:cubicBezTo>
                <a:cubicBezTo>
                  <a:pt x="61618" y="5307"/>
                  <a:pt x="61283" y="5310"/>
                  <a:pt x="60947" y="5310"/>
                </a:cubicBezTo>
                <a:cubicBezTo>
                  <a:pt x="50096" y="5310"/>
                  <a:pt x="38566" y="2368"/>
                  <a:pt x="27759" y="691"/>
                </a:cubicBezTo>
                <a:cubicBezTo>
                  <a:pt x="25496" y="368"/>
                  <a:pt x="23189" y="1"/>
                  <a:pt x="20897" y="1"/>
                </a:cubicBezTo>
                <a:close/>
              </a:path>
            </a:pathLst>
          </a:custGeom>
          <a:solidFill>
            <a:srgbClr val="ED71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4" name="Google Shape;524;p27"/>
          <p:cNvGrpSpPr/>
          <p:nvPr/>
        </p:nvGrpSpPr>
        <p:grpSpPr>
          <a:xfrm rot="1304382" flipH="1">
            <a:off x="7572837" y="3472660"/>
            <a:ext cx="2511815" cy="2192406"/>
            <a:chOff x="4465600" y="-1123075"/>
            <a:chExt cx="2511750" cy="2192350"/>
          </a:xfrm>
        </p:grpSpPr>
        <p:sp>
          <p:nvSpPr>
            <p:cNvPr id="525" name="Google Shape;525;p27"/>
            <p:cNvSpPr/>
            <p:nvPr/>
          </p:nvSpPr>
          <p:spPr>
            <a:xfrm>
              <a:off x="4465600" y="-1123075"/>
              <a:ext cx="2511750" cy="2192350"/>
            </a:xfrm>
            <a:custGeom>
              <a:avLst/>
              <a:gdLst/>
              <a:ahLst/>
              <a:cxnLst/>
              <a:rect l="l" t="t" r="r" b="b"/>
              <a:pathLst>
                <a:path w="100470" h="87694" fill="none" extrusionOk="0">
                  <a:moveTo>
                    <a:pt x="40246" y="2498"/>
                  </a:moveTo>
                  <a:cubicBezTo>
                    <a:pt x="31698" y="4034"/>
                    <a:pt x="23437" y="7108"/>
                    <a:pt x="16233" y="10278"/>
                  </a:cubicBezTo>
                  <a:cubicBezTo>
                    <a:pt x="1" y="17673"/>
                    <a:pt x="3267" y="33234"/>
                    <a:pt x="4515" y="47833"/>
                  </a:cubicBezTo>
                  <a:cubicBezTo>
                    <a:pt x="4996" y="52828"/>
                    <a:pt x="5380" y="58207"/>
                    <a:pt x="8165" y="62721"/>
                  </a:cubicBezTo>
                  <a:cubicBezTo>
                    <a:pt x="11719" y="68484"/>
                    <a:pt x="19019" y="69540"/>
                    <a:pt x="25070" y="71461"/>
                  </a:cubicBezTo>
                  <a:cubicBezTo>
                    <a:pt x="41207" y="76840"/>
                    <a:pt x="57535" y="81547"/>
                    <a:pt x="73672" y="86445"/>
                  </a:cubicBezTo>
                  <a:cubicBezTo>
                    <a:pt x="75593" y="87022"/>
                    <a:pt x="77706" y="87694"/>
                    <a:pt x="79723" y="87502"/>
                  </a:cubicBezTo>
                  <a:cubicBezTo>
                    <a:pt x="85006" y="87310"/>
                    <a:pt x="88463" y="82027"/>
                    <a:pt x="90865" y="77897"/>
                  </a:cubicBezTo>
                  <a:cubicBezTo>
                    <a:pt x="92305" y="75400"/>
                    <a:pt x="96532" y="69348"/>
                    <a:pt x="95187" y="66371"/>
                  </a:cubicBezTo>
                  <a:cubicBezTo>
                    <a:pt x="94707" y="65314"/>
                    <a:pt x="94034" y="64450"/>
                    <a:pt x="93170" y="63777"/>
                  </a:cubicBezTo>
                  <a:cubicBezTo>
                    <a:pt x="91345" y="62049"/>
                    <a:pt x="89520" y="60416"/>
                    <a:pt x="87503" y="58975"/>
                  </a:cubicBezTo>
                  <a:cubicBezTo>
                    <a:pt x="84429" y="56670"/>
                    <a:pt x="82124" y="54269"/>
                    <a:pt x="83181" y="50042"/>
                  </a:cubicBezTo>
                  <a:cubicBezTo>
                    <a:pt x="85006" y="43127"/>
                    <a:pt x="92209" y="38901"/>
                    <a:pt x="96628" y="33714"/>
                  </a:cubicBezTo>
                  <a:cubicBezTo>
                    <a:pt x="100470" y="29199"/>
                    <a:pt x="95187" y="24493"/>
                    <a:pt x="91921" y="21515"/>
                  </a:cubicBezTo>
                  <a:cubicBezTo>
                    <a:pt x="87887" y="17769"/>
                    <a:pt x="83949" y="13927"/>
                    <a:pt x="79723" y="10278"/>
                  </a:cubicBezTo>
                  <a:cubicBezTo>
                    <a:pt x="68677" y="1057"/>
                    <a:pt x="54173" y="0"/>
                    <a:pt x="40246" y="2498"/>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7"/>
            <p:cNvSpPr/>
            <p:nvPr/>
          </p:nvSpPr>
          <p:spPr>
            <a:xfrm>
              <a:off x="4525650" y="-1015025"/>
              <a:ext cx="2266800" cy="1988250"/>
            </a:xfrm>
            <a:custGeom>
              <a:avLst/>
              <a:gdLst/>
              <a:ahLst/>
              <a:cxnLst/>
              <a:rect l="l" t="t" r="r" b="b"/>
              <a:pathLst>
                <a:path w="90672" h="79530" fill="none" extrusionOk="0">
                  <a:moveTo>
                    <a:pt x="36403" y="2402"/>
                  </a:moveTo>
                  <a:cubicBezTo>
                    <a:pt x="28623" y="3842"/>
                    <a:pt x="21131" y="6436"/>
                    <a:pt x="14600" y="9509"/>
                  </a:cubicBezTo>
                  <a:cubicBezTo>
                    <a:pt x="0" y="16041"/>
                    <a:pt x="2786" y="30160"/>
                    <a:pt x="4034" y="43511"/>
                  </a:cubicBezTo>
                  <a:cubicBezTo>
                    <a:pt x="4515" y="48026"/>
                    <a:pt x="4899" y="52828"/>
                    <a:pt x="7300" y="56766"/>
                  </a:cubicBezTo>
                  <a:cubicBezTo>
                    <a:pt x="10566" y="61953"/>
                    <a:pt x="17001" y="62913"/>
                    <a:pt x="22476" y="64834"/>
                  </a:cubicBezTo>
                  <a:cubicBezTo>
                    <a:pt x="36884" y="69733"/>
                    <a:pt x="51483" y="74055"/>
                    <a:pt x="66179" y="78377"/>
                  </a:cubicBezTo>
                  <a:cubicBezTo>
                    <a:pt x="67908" y="78858"/>
                    <a:pt x="69733" y="79530"/>
                    <a:pt x="71558" y="79338"/>
                  </a:cubicBezTo>
                  <a:cubicBezTo>
                    <a:pt x="76360" y="79146"/>
                    <a:pt x="79434" y="74439"/>
                    <a:pt x="81643" y="70789"/>
                  </a:cubicBezTo>
                  <a:cubicBezTo>
                    <a:pt x="82988" y="68580"/>
                    <a:pt x="86638" y="63297"/>
                    <a:pt x="85677" y="60512"/>
                  </a:cubicBezTo>
                  <a:cubicBezTo>
                    <a:pt x="85389" y="59552"/>
                    <a:pt x="84621" y="58783"/>
                    <a:pt x="83948" y="58111"/>
                  </a:cubicBezTo>
                  <a:cubicBezTo>
                    <a:pt x="82315" y="56574"/>
                    <a:pt x="80683" y="55133"/>
                    <a:pt x="78954" y="53789"/>
                  </a:cubicBezTo>
                  <a:cubicBezTo>
                    <a:pt x="76264" y="51771"/>
                    <a:pt x="74151" y="49562"/>
                    <a:pt x="75304" y="45720"/>
                  </a:cubicBezTo>
                  <a:cubicBezTo>
                    <a:pt x="76937" y="39381"/>
                    <a:pt x="83276" y="35635"/>
                    <a:pt x="87310" y="30833"/>
                  </a:cubicBezTo>
                  <a:cubicBezTo>
                    <a:pt x="90672" y="26798"/>
                    <a:pt x="85965" y="22476"/>
                    <a:pt x="83084" y="19787"/>
                  </a:cubicBezTo>
                  <a:cubicBezTo>
                    <a:pt x="79338" y="16425"/>
                    <a:pt x="75880" y="12967"/>
                    <a:pt x="72134" y="9605"/>
                  </a:cubicBezTo>
                  <a:cubicBezTo>
                    <a:pt x="62337" y="1153"/>
                    <a:pt x="49082" y="0"/>
                    <a:pt x="36403" y="2402"/>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7"/>
            <p:cNvSpPr/>
            <p:nvPr/>
          </p:nvSpPr>
          <p:spPr>
            <a:xfrm>
              <a:off x="4588075" y="-904575"/>
              <a:ext cx="2017075" cy="1776950"/>
            </a:xfrm>
            <a:custGeom>
              <a:avLst/>
              <a:gdLst/>
              <a:ahLst/>
              <a:cxnLst/>
              <a:rect l="l" t="t" r="r" b="b"/>
              <a:pathLst>
                <a:path w="80683" h="71078" fill="none" extrusionOk="0">
                  <a:moveTo>
                    <a:pt x="32562" y="2018"/>
                  </a:moveTo>
                  <a:cubicBezTo>
                    <a:pt x="25550" y="3363"/>
                    <a:pt x="18826" y="5668"/>
                    <a:pt x="12967" y="8453"/>
                  </a:cubicBezTo>
                  <a:cubicBezTo>
                    <a:pt x="1" y="14408"/>
                    <a:pt x="2306" y="26895"/>
                    <a:pt x="3650" y="38901"/>
                  </a:cubicBezTo>
                  <a:cubicBezTo>
                    <a:pt x="4131" y="42935"/>
                    <a:pt x="4419" y="47353"/>
                    <a:pt x="6628" y="50811"/>
                  </a:cubicBezTo>
                  <a:cubicBezTo>
                    <a:pt x="9510" y="55422"/>
                    <a:pt x="15273" y="56382"/>
                    <a:pt x="19979" y="58015"/>
                  </a:cubicBezTo>
                  <a:cubicBezTo>
                    <a:pt x="32658" y="62433"/>
                    <a:pt x="45528" y="66275"/>
                    <a:pt x="58687" y="70117"/>
                  </a:cubicBezTo>
                  <a:cubicBezTo>
                    <a:pt x="60320" y="70598"/>
                    <a:pt x="61857" y="71078"/>
                    <a:pt x="63490" y="70982"/>
                  </a:cubicBezTo>
                  <a:cubicBezTo>
                    <a:pt x="67716" y="70886"/>
                    <a:pt x="70598" y="66660"/>
                    <a:pt x="72519" y="63586"/>
                  </a:cubicBezTo>
                  <a:cubicBezTo>
                    <a:pt x="73767" y="61473"/>
                    <a:pt x="77129" y="56958"/>
                    <a:pt x="76265" y="54557"/>
                  </a:cubicBezTo>
                  <a:cubicBezTo>
                    <a:pt x="75880" y="53693"/>
                    <a:pt x="75304" y="53020"/>
                    <a:pt x="74728" y="52348"/>
                  </a:cubicBezTo>
                  <a:cubicBezTo>
                    <a:pt x="73383" y="51003"/>
                    <a:pt x="71942" y="49755"/>
                    <a:pt x="70502" y="48506"/>
                  </a:cubicBezTo>
                  <a:cubicBezTo>
                    <a:pt x="68100" y="46585"/>
                    <a:pt x="66371" y="44760"/>
                    <a:pt x="67236" y="41302"/>
                  </a:cubicBezTo>
                  <a:cubicBezTo>
                    <a:pt x="68677" y="35635"/>
                    <a:pt x="74344" y="32274"/>
                    <a:pt x="77705" y="27951"/>
                  </a:cubicBezTo>
                  <a:cubicBezTo>
                    <a:pt x="80683" y="24301"/>
                    <a:pt x="76649" y="20459"/>
                    <a:pt x="73959" y="18154"/>
                  </a:cubicBezTo>
                  <a:cubicBezTo>
                    <a:pt x="70694" y="15177"/>
                    <a:pt x="67620" y="11911"/>
                    <a:pt x="64354" y="9029"/>
                  </a:cubicBezTo>
                  <a:cubicBezTo>
                    <a:pt x="55806" y="1249"/>
                    <a:pt x="43992" y="1"/>
                    <a:pt x="32562" y="2018"/>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7"/>
            <p:cNvSpPr/>
            <p:nvPr/>
          </p:nvSpPr>
          <p:spPr>
            <a:xfrm>
              <a:off x="4648100" y="-794100"/>
              <a:ext cx="1774575" cy="1568025"/>
            </a:xfrm>
            <a:custGeom>
              <a:avLst/>
              <a:gdLst/>
              <a:ahLst/>
              <a:cxnLst/>
              <a:rect l="l" t="t" r="r" b="b"/>
              <a:pathLst>
                <a:path w="70983" h="62721" fill="none" extrusionOk="0">
                  <a:moveTo>
                    <a:pt x="28720" y="1825"/>
                  </a:moveTo>
                  <a:cubicBezTo>
                    <a:pt x="22573" y="2882"/>
                    <a:pt x="16618" y="5091"/>
                    <a:pt x="11431" y="7492"/>
                  </a:cubicBezTo>
                  <a:cubicBezTo>
                    <a:pt x="1" y="12775"/>
                    <a:pt x="2018" y="23821"/>
                    <a:pt x="3267" y="34386"/>
                  </a:cubicBezTo>
                  <a:cubicBezTo>
                    <a:pt x="3651" y="37844"/>
                    <a:pt x="3939" y="41686"/>
                    <a:pt x="5860" y="44759"/>
                  </a:cubicBezTo>
                  <a:cubicBezTo>
                    <a:pt x="8453" y="48794"/>
                    <a:pt x="13352" y="49658"/>
                    <a:pt x="17386" y="51099"/>
                  </a:cubicBezTo>
                  <a:cubicBezTo>
                    <a:pt x="28432" y="55037"/>
                    <a:pt x="39670" y="58399"/>
                    <a:pt x="51196" y="61856"/>
                  </a:cubicBezTo>
                  <a:cubicBezTo>
                    <a:pt x="52444" y="62241"/>
                    <a:pt x="53885" y="62721"/>
                    <a:pt x="55326" y="62625"/>
                  </a:cubicBezTo>
                  <a:cubicBezTo>
                    <a:pt x="59072" y="62529"/>
                    <a:pt x="61473" y="58879"/>
                    <a:pt x="63298" y="56285"/>
                  </a:cubicBezTo>
                  <a:cubicBezTo>
                    <a:pt x="64451" y="54557"/>
                    <a:pt x="67332" y="50618"/>
                    <a:pt x="66756" y="48409"/>
                  </a:cubicBezTo>
                  <a:cubicBezTo>
                    <a:pt x="66564" y="47737"/>
                    <a:pt x="66083" y="47161"/>
                    <a:pt x="65603" y="46680"/>
                  </a:cubicBezTo>
                  <a:cubicBezTo>
                    <a:pt x="64451" y="45432"/>
                    <a:pt x="63298" y="44375"/>
                    <a:pt x="62049" y="43319"/>
                  </a:cubicBezTo>
                  <a:cubicBezTo>
                    <a:pt x="60032" y="41590"/>
                    <a:pt x="58592" y="39957"/>
                    <a:pt x="59456" y="37075"/>
                  </a:cubicBezTo>
                  <a:cubicBezTo>
                    <a:pt x="60801" y="32081"/>
                    <a:pt x="65603" y="29007"/>
                    <a:pt x="68485" y="25261"/>
                  </a:cubicBezTo>
                  <a:cubicBezTo>
                    <a:pt x="70982" y="21996"/>
                    <a:pt x="67524" y="18634"/>
                    <a:pt x="65315" y="16521"/>
                  </a:cubicBezTo>
                  <a:cubicBezTo>
                    <a:pt x="62530" y="13831"/>
                    <a:pt x="59936" y="10950"/>
                    <a:pt x="57055" y="8356"/>
                  </a:cubicBezTo>
                  <a:cubicBezTo>
                    <a:pt x="49467" y="1249"/>
                    <a:pt x="38997" y="0"/>
                    <a:pt x="28720" y="1825"/>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7"/>
            <p:cNvSpPr/>
            <p:nvPr/>
          </p:nvSpPr>
          <p:spPr>
            <a:xfrm>
              <a:off x="4710550" y="-686050"/>
              <a:ext cx="1524825" cy="1363925"/>
            </a:xfrm>
            <a:custGeom>
              <a:avLst/>
              <a:gdLst/>
              <a:ahLst/>
              <a:cxnLst/>
              <a:rect l="l" t="t" r="r" b="b"/>
              <a:pathLst>
                <a:path w="60993" h="54557" fill="none" extrusionOk="0">
                  <a:moveTo>
                    <a:pt x="24877" y="1633"/>
                  </a:moveTo>
                  <a:cubicBezTo>
                    <a:pt x="19594" y="2594"/>
                    <a:pt x="14312" y="4323"/>
                    <a:pt x="9893" y="6532"/>
                  </a:cubicBezTo>
                  <a:cubicBezTo>
                    <a:pt x="0" y="11238"/>
                    <a:pt x="1633" y="20747"/>
                    <a:pt x="2786" y="29968"/>
                  </a:cubicBezTo>
                  <a:cubicBezTo>
                    <a:pt x="3170" y="32946"/>
                    <a:pt x="3554" y="36211"/>
                    <a:pt x="5091" y="38805"/>
                  </a:cubicBezTo>
                  <a:cubicBezTo>
                    <a:pt x="7204" y="42358"/>
                    <a:pt x="11430" y="43127"/>
                    <a:pt x="14888" y="44472"/>
                  </a:cubicBezTo>
                  <a:cubicBezTo>
                    <a:pt x="24301" y="48121"/>
                    <a:pt x="33810" y="51003"/>
                    <a:pt x="43703" y="53884"/>
                  </a:cubicBezTo>
                  <a:cubicBezTo>
                    <a:pt x="44952" y="54173"/>
                    <a:pt x="46104" y="54557"/>
                    <a:pt x="47353" y="54461"/>
                  </a:cubicBezTo>
                  <a:cubicBezTo>
                    <a:pt x="50427" y="54365"/>
                    <a:pt x="52636" y="51291"/>
                    <a:pt x="54173" y="49178"/>
                  </a:cubicBezTo>
                  <a:cubicBezTo>
                    <a:pt x="55229" y="47737"/>
                    <a:pt x="57822" y="44375"/>
                    <a:pt x="57342" y="42647"/>
                  </a:cubicBezTo>
                  <a:cubicBezTo>
                    <a:pt x="57150" y="42070"/>
                    <a:pt x="56670" y="41590"/>
                    <a:pt x="56382" y="41110"/>
                  </a:cubicBezTo>
                  <a:cubicBezTo>
                    <a:pt x="55517" y="40149"/>
                    <a:pt x="54557" y="39093"/>
                    <a:pt x="53596" y="38228"/>
                  </a:cubicBezTo>
                  <a:cubicBezTo>
                    <a:pt x="52059" y="36788"/>
                    <a:pt x="50811" y="35347"/>
                    <a:pt x="51387" y="32849"/>
                  </a:cubicBezTo>
                  <a:cubicBezTo>
                    <a:pt x="52540" y="28623"/>
                    <a:pt x="56478" y="25838"/>
                    <a:pt x="58975" y="22668"/>
                  </a:cubicBezTo>
                  <a:cubicBezTo>
                    <a:pt x="60992" y="19883"/>
                    <a:pt x="58111" y="16905"/>
                    <a:pt x="56382" y="15080"/>
                  </a:cubicBezTo>
                  <a:cubicBezTo>
                    <a:pt x="54077" y="12679"/>
                    <a:pt x="51771" y="10278"/>
                    <a:pt x="49466" y="7972"/>
                  </a:cubicBezTo>
                  <a:cubicBezTo>
                    <a:pt x="43031" y="1249"/>
                    <a:pt x="33906" y="0"/>
                    <a:pt x="24877" y="1633"/>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7"/>
            <p:cNvSpPr/>
            <p:nvPr/>
          </p:nvSpPr>
          <p:spPr>
            <a:xfrm>
              <a:off x="4775375" y="-573200"/>
              <a:ext cx="1272700" cy="1147825"/>
            </a:xfrm>
            <a:custGeom>
              <a:avLst/>
              <a:gdLst/>
              <a:ahLst/>
              <a:cxnLst/>
              <a:rect l="l" t="t" r="r" b="b"/>
              <a:pathLst>
                <a:path w="50908" h="45913" fill="none" extrusionOk="0">
                  <a:moveTo>
                    <a:pt x="20843" y="1249"/>
                  </a:moveTo>
                  <a:cubicBezTo>
                    <a:pt x="16329" y="2114"/>
                    <a:pt x="12007" y="3651"/>
                    <a:pt x="8165" y="5476"/>
                  </a:cubicBezTo>
                  <a:cubicBezTo>
                    <a:pt x="0" y="9414"/>
                    <a:pt x="1057" y="17482"/>
                    <a:pt x="2210" y="25358"/>
                  </a:cubicBezTo>
                  <a:cubicBezTo>
                    <a:pt x="2594" y="27855"/>
                    <a:pt x="2882" y="30449"/>
                    <a:pt x="4131" y="32658"/>
                  </a:cubicBezTo>
                  <a:cubicBezTo>
                    <a:pt x="5956" y="35539"/>
                    <a:pt x="9317" y="36212"/>
                    <a:pt x="12199" y="37460"/>
                  </a:cubicBezTo>
                  <a:cubicBezTo>
                    <a:pt x="19883" y="40534"/>
                    <a:pt x="27567" y="42935"/>
                    <a:pt x="36019" y="45336"/>
                  </a:cubicBezTo>
                  <a:cubicBezTo>
                    <a:pt x="36980" y="45624"/>
                    <a:pt x="37940" y="45913"/>
                    <a:pt x="38997" y="45817"/>
                  </a:cubicBezTo>
                  <a:cubicBezTo>
                    <a:pt x="41590" y="45721"/>
                    <a:pt x="43319" y="43319"/>
                    <a:pt x="44760" y="41590"/>
                  </a:cubicBezTo>
                  <a:cubicBezTo>
                    <a:pt x="45720" y="40438"/>
                    <a:pt x="47834" y="37748"/>
                    <a:pt x="47545" y="36308"/>
                  </a:cubicBezTo>
                  <a:cubicBezTo>
                    <a:pt x="47353" y="35923"/>
                    <a:pt x="47161" y="35539"/>
                    <a:pt x="46777" y="35059"/>
                  </a:cubicBezTo>
                  <a:cubicBezTo>
                    <a:pt x="46201" y="34195"/>
                    <a:pt x="45432" y="33330"/>
                    <a:pt x="44664" y="32658"/>
                  </a:cubicBezTo>
                  <a:cubicBezTo>
                    <a:pt x="43415" y="31409"/>
                    <a:pt x="42455" y="30256"/>
                    <a:pt x="43031" y="28047"/>
                  </a:cubicBezTo>
                  <a:cubicBezTo>
                    <a:pt x="43992" y="24590"/>
                    <a:pt x="47161" y="22188"/>
                    <a:pt x="49178" y="19307"/>
                  </a:cubicBezTo>
                  <a:cubicBezTo>
                    <a:pt x="50907" y="16906"/>
                    <a:pt x="48506" y="14504"/>
                    <a:pt x="47065" y="12775"/>
                  </a:cubicBezTo>
                  <a:cubicBezTo>
                    <a:pt x="45240" y="10758"/>
                    <a:pt x="43319" y="8741"/>
                    <a:pt x="41494" y="6724"/>
                  </a:cubicBezTo>
                  <a:cubicBezTo>
                    <a:pt x="36596" y="1153"/>
                    <a:pt x="28623" y="1"/>
                    <a:pt x="20843" y="1249"/>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7"/>
            <p:cNvSpPr/>
            <p:nvPr/>
          </p:nvSpPr>
          <p:spPr>
            <a:xfrm>
              <a:off x="4835400" y="-465150"/>
              <a:ext cx="1025375" cy="941325"/>
            </a:xfrm>
            <a:custGeom>
              <a:avLst/>
              <a:gdLst/>
              <a:ahLst/>
              <a:cxnLst/>
              <a:rect l="l" t="t" r="r" b="b"/>
              <a:pathLst>
                <a:path w="41015" h="37653" fill="none" extrusionOk="0">
                  <a:moveTo>
                    <a:pt x="17002" y="1154"/>
                  </a:moveTo>
                  <a:cubicBezTo>
                    <a:pt x="13256" y="1730"/>
                    <a:pt x="9702" y="3075"/>
                    <a:pt x="6532" y="4611"/>
                  </a:cubicBezTo>
                  <a:cubicBezTo>
                    <a:pt x="1" y="7973"/>
                    <a:pt x="577" y="14408"/>
                    <a:pt x="1730" y="21036"/>
                  </a:cubicBezTo>
                  <a:cubicBezTo>
                    <a:pt x="2114" y="23053"/>
                    <a:pt x="2402" y="25070"/>
                    <a:pt x="3459" y="26895"/>
                  </a:cubicBezTo>
                  <a:cubicBezTo>
                    <a:pt x="4899" y="29104"/>
                    <a:pt x="7493" y="29873"/>
                    <a:pt x="9702" y="30833"/>
                  </a:cubicBezTo>
                  <a:cubicBezTo>
                    <a:pt x="15657" y="33522"/>
                    <a:pt x="21708" y="35443"/>
                    <a:pt x="28528" y="37364"/>
                  </a:cubicBezTo>
                  <a:cubicBezTo>
                    <a:pt x="29296" y="37557"/>
                    <a:pt x="30065" y="37653"/>
                    <a:pt x="30929" y="37653"/>
                  </a:cubicBezTo>
                  <a:cubicBezTo>
                    <a:pt x="32946" y="37653"/>
                    <a:pt x="34387" y="35732"/>
                    <a:pt x="35635" y="34579"/>
                  </a:cubicBezTo>
                  <a:cubicBezTo>
                    <a:pt x="36500" y="33618"/>
                    <a:pt x="38229" y="31697"/>
                    <a:pt x="38133" y="30641"/>
                  </a:cubicBezTo>
                  <a:cubicBezTo>
                    <a:pt x="38133" y="30257"/>
                    <a:pt x="37941" y="29873"/>
                    <a:pt x="37652" y="29680"/>
                  </a:cubicBezTo>
                  <a:cubicBezTo>
                    <a:pt x="37268" y="29008"/>
                    <a:pt x="36788" y="28336"/>
                    <a:pt x="36212" y="27759"/>
                  </a:cubicBezTo>
                  <a:cubicBezTo>
                    <a:pt x="35347" y="26703"/>
                    <a:pt x="34771" y="25646"/>
                    <a:pt x="35155" y="24013"/>
                  </a:cubicBezTo>
                  <a:cubicBezTo>
                    <a:pt x="35828" y="21132"/>
                    <a:pt x="38229" y="19211"/>
                    <a:pt x="39862" y="16810"/>
                  </a:cubicBezTo>
                  <a:cubicBezTo>
                    <a:pt x="41014" y="14889"/>
                    <a:pt x="39381" y="12872"/>
                    <a:pt x="38133" y="11527"/>
                  </a:cubicBezTo>
                  <a:cubicBezTo>
                    <a:pt x="36692" y="9798"/>
                    <a:pt x="35251" y="8165"/>
                    <a:pt x="33907" y="6436"/>
                  </a:cubicBezTo>
                  <a:cubicBezTo>
                    <a:pt x="30257" y="1250"/>
                    <a:pt x="23629" y="1"/>
                    <a:pt x="17002" y="1154"/>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7"/>
            <p:cNvSpPr/>
            <p:nvPr/>
          </p:nvSpPr>
          <p:spPr>
            <a:xfrm>
              <a:off x="4900250" y="-354675"/>
              <a:ext cx="778025" cy="730000"/>
            </a:xfrm>
            <a:custGeom>
              <a:avLst/>
              <a:gdLst/>
              <a:ahLst/>
              <a:cxnLst/>
              <a:rect l="l" t="t" r="r" b="b"/>
              <a:pathLst>
                <a:path w="31121" h="29200" fill="none" extrusionOk="0">
                  <a:moveTo>
                    <a:pt x="13063" y="865"/>
                  </a:moveTo>
                  <a:cubicBezTo>
                    <a:pt x="10181" y="1345"/>
                    <a:pt x="7300" y="2402"/>
                    <a:pt x="4899" y="3554"/>
                  </a:cubicBezTo>
                  <a:cubicBezTo>
                    <a:pt x="0" y="6244"/>
                    <a:pt x="96" y="11142"/>
                    <a:pt x="1345" y="16329"/>
                  </a:cubicBezTo>
                  <a:cubicBezTo>
                    <a:pt x="1633" y="17770"/>
                    <a:pt x="1921" y="19306"/>
                    <a:pt x="2593" y="20651"/>
                  </a:cubicBezTo>
                  <a:cubicBezTo>
                    <a:pt x="3746" y="22476"/>
                    <a:pt x="5571" y="23052"/>
                    <a:pt x="7108" y="23917"/>
                  </a:cubicBezTo>
                  <a:cubicBezTo>
                    <a:pt x="11430" y="26222"/>
                    <a:pt x="15752" y="27663"/>
                    <a:pt x="20939" y="28911"/>
                  </a:cubicBezTo>
                  <a:cubicBezTo>
                    <a:pt x="21515" y="29103"/>
                    <a:pt x="21996" y="29199"/>
                    <a:pt x="22572" y="29199"/>
                  </a:cubicBezTo>
                  <a:cubicBezTo>
                    <a:pt x="24109" y="29199"/>
                    <a:pt x="25261" y="27855"/>
                    <a:pt x="26222" y="26990"/>
                  </a:cubicBezTo>
                  <a:cubicBezTo>
                    <a:pt x="26894" y="26414"/>
                    <a:pt x="28335" y="25069"/>
                    <a:pt x="28335" y="24205"/>
                  </a:cubicBezTo>
                  <a:cubicBezTo>
                    <a:pt x="28335" y="24013"/>
                    <a:pt x="28239" y="23725"/>
                    <a:pt x="28239" y="23533"/>
                  </a:cubicBezTo>
                  <a:cubicBezTo>
                    <a:pt x="27951" y="23052"/>
                    <a:pt x="27855" y="22572"/>
                    <a:pt x="27471" y="22092"/>
                  </a:cubicBezTo>
                  <a:cubicBezTo>
                    <a:pt x="26990" y="21323"/>
                    <a:pt x="26702" y="20555"/>
                    <a:pt x="26990" y="19210"/>
                  </a:cubicBezTo>
                  <a:cubicBezTo>
                    <a:pt x="27663" y="17001"/>
                    <a:pt x="29199" y="15368"/>
                    <a:pt x="30256" y="13543"/>
                  </a:cubicBezTo>
                  <a:cubicBezTo>
                    <a:pt x="31120" y="12007"/>
                    <a:pt x="29872" y="10566"/>
                    <a:pt x="29199" y="9317"/>
                  </a:cubicBezTo>
                  <a:cubicBezTo>
                    <a:pt x="28239" y="8068"/>
                    <a:pt x="27278" y="6628"/>
                    <a:pt x="26414" y="5283"/>
                  </a:cubicBezTo>
                  <a:cubicBezTo>
                    <a:pt x="23628" y="1153"/>
                    <a:pt x="18346" y="0"/>
                    <a:pt x="13063" y="865"/>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7"/>
            <p:cNvSpPr/>
            <p:nvPr/>
          </p:nvSpPr>
          <p:spPr>
            <a:xfrm>
              <a:off x="4955475" y="-246625"/>
              <a:ext cx="533100" cy="523500"/>
            </a:xfrm>
            <a:custGeom>
              <a:avLst/>
              <a:gdLst/>
              <a:ahLst/>
              <a:cxnLst/>
              <a:rect l="l" t="t" r="r" b="b"/>
              <a:pathLst>
                <a:path w="21324" h="20940" fill="none" extrusionOk="0">
                  <a:moveTo>
                    <a:pt x="9413" y="769"/>
                  </a:moveTo>
                  <a:cubicBezTo>
                    <a:pt x="7300" y="1057"/>
                    <a:pt x="5283" y="1825"/>
                    <a:pt x="3554" y="2786"/>
                  </a:cubicBezTo>
                  <a:cubicBezTo>
                    <a:pt x="192" y="4707"/>
                    <a:pt x="0" y="8165"/>
                    <a:pt x="1057" y="12007"/>
                  </a:cubicBezTo>
                  <a:cubicBezTo>
                    <a:pt x="1249" y="12967"/>
                    <a:pt x="1537" y="13928"/>
                    <a:pt x="2017" y="14792"/>
                  </a:cubicBezTo>
                  <a:cubicBezTo>
                    <a:pt x="2690" y="15945"/>
                    <a:pt x="3842" y="16617"/>
                    <a:pt x="4611" y="17193"/>
                  </a:cubicBezTo>
                  <a:cubicBezTo>
                    <a:pt x="7300" y="19018"/>
                    <a:pt x="9797" y="19979"/>
                    <a:pt x="13543" y="20747"/>
                  </a:cubicBezTo>
                  <a:cubicBezTo>
                    <a:pt x="13928" y="20939"/>
                    <a:pt x="14216" y="20939"/>
                    <a:pt x="14600" y="20939"/>
                  </a:cubicBezTo>
                  <a:cubicBezTo>
                    <a:pt x="15560" y="20939"/>
                    <a:pt x="16425" y="20267"/>
                    <a:pt x="17097" y="19787"/>
                  </a:cubicBezTo>
                  <a:cubicBezTo>
                    <a:pt x="17866" y="19499"/>
                    <a:pt x="18826" y="18826"/>
                    <a:pt x="19018" y="18346"/>
                  </a:cubicBezTo>
                  <a:cubicBezTo>
                    <a:pt x="19210" y="18250"/>
                    <a:pt x="19210" y="18058"/>
                    <a:pt x="19210" y="17866"/>
                  </a:cubicBezTo>
                  <a:lnTo>
                    <a:pt x="19210" y="16905"/>
                  </a:lnTo>
                  <a:cubicBezTo>
                    <a:pt x="19018" y="16425"/>
                    <a:pt x="19018" y="15849"/>
                    <a:pt x="19306" y="14984"/>
                  </a:cubicBezTo>
                  <a:cubicBezTo>
                    <a:pt x="19787" y="13544"/>
                    <a:pt x="20459" y="12295"/>
                    <a:pt x="20939" y="10854"/>
                  </a:cubicBezTo>
                  <a:cubicBezTo>
                    <a:pt x="21323" y="9702"/>
                    <a:pt x="20747" y="8645"/>
                    <a:pt x="20363" y="7781"/>
                  </a:cubicBezTo>
                  <a:cubicBezTo>
                    <a:pt x="19883" y="6724"/>
                    <a:pt x="19306" y="5764"/>
                    <a:pt x="18922" y="4803"/>
                  </a:cubicBezTo>
                  <a:cubicBezTo>
                    <a:pt x="17577" y="1249"/>
                    <a:pt x="13639" y="1"/>
                    <a:pt x="9413" y="769"/>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7"/>
            <p:cNvSpPr/>
            <p:nvPr/>
          </p:nvSpPr>
          <p:spPr>
            <a:xfrm>
              <a:off x="4984275" y="-136175"/>
              <a:ext cx="357825" cy="319400"/>
            </a:xfrm>
            <a:custGeom>
              <a:avLst/>
              <a:gdLst/>
              <a:ahLst/>
              <a:cxnLst/>
              <a:rect l="l" t="t" r="r" b="b"/>
              <a:pathLst>
                <a:path w="14313" h="12776" fill="none" extrusionOk="0">
                  <a:moveTo>
                    <a:pt x="7013" y="385"/>
                  </a:moveTo>
                  <a:cubicBezTo>
                    <a:pt x="3459" y="865"/>
                    <a:pt x="1" y="3555"/>
                    <a:pt x="2018" y="7493"/>
                  </a:cubicBezTo>
                  <a:cubicBezTo>
                    <a:pt x="4227" y="11719"/>
                    <a:pt x="4323" y="12487"/>
                    <a:pt x="9510" y="12679"/>
                  </a:cubicBezTo>
                  <a:cubicBezTo>
                    <a:pt x="14312" y="12775"/>
                    <a:pt x="12872" y="7589"/>
                    <a:pt x="12872" y="4131"/>
                  </a:cubicBezTo>
                  <a:cubicBezTo>
                    <a:pt x="12680" y="1153"/>
                    <a:pt x="9894" y="1"/>
                    <a:pt x="7013" y="385"/>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5" name="Google Shape;535;p27"/>
          <p:cNvGrpSpPr/>
          <p:nvPr/>
        </p:nvGrpSpPr>
        <p:grpSpPr>
          <a:xfrm>
            <a:off x="-826425" y="-194525"/>
            <a:ext cx="3092850" cy="2766275"/>
            <a:chOff x="5200" y="3589850"/>
            <a:chExt cx="3092850" cy="2766275"/>
          </a:xfrm>
        </p:grpSpPr>
        <p:sp>
          <p:nvSpPr>
            <p:cNvPr id="536" name="Google Shape;536;p27"/>
            <p:cNvSpPr/>
            <p:nvPr/>
          </p:nvSpPr>
          <p:spPr>
            <a:xfrm>
              <a:off x="5200" y="3589850"/>
              <a:ext cx="3092850" cy="2766275"/>
            </a:xfrm>
            <a:custGeom>
              <a:avLst/>
              <a:gdLst/>
              <a:ahLst/>
              <a:cxnLst/>
              <a:rect l="l" t="t" r="r" b="b"/>
              <a:pathLst>
                <a:path w="123714" h="110651" fill="none" extrusionOk="0">
                  <a:moveTo>
                    <a:pt x="3650" y="8741"/>
                  </a:moveTo>
                  <a:lnTo>
                    <a:pt x="3650" y="8741"/>
                  </a:lnTo>
                  <a:cubicBezTo>
                    <a:pt x="9797" y="7493"/>
                    <a:pt x="16809" y="8261"/>
                    <a:pt x="23052" y="8741"/>
                  </a:cubicBezTo>
                  <a:cubicBezTo>
                    <a:pt x="28815" y="9126"/>
                    <a:pt x="34290" y="9894"/>
                    <a:pt x="40053" y="9126"/>
                  </a:cubicBezTo>
                  <a:cubicBezTo>
                    <a:pt x="46104" y="8165"/>
                    <a:pt x="51867" y="5860"/>
                    <a:pt x="57726" y="4131"/>
                  </a:cubicBezTo>
                  <a:cubicBezTo>
                    <a:pt x="71558" y="1"/>
                    <a:pt x="83756" y="4035"/>
                    <a:pt x="96723" y="9126"/>
                  </a:cubicBezTo>
                  <a:cubicBezTo>
                    <a:pt x="103542" y="11719"/>
                    <a:pt x="103446" y="17194"/>
                    <a:pt x="107192" y="22765"/>
                  </a:cubicBezTo>
                  <a:cubicBezTo>
                    <a:pt x="109017" y="25550"/>
                    <a:pt x="112187" y="27951"/>
                    <a:pt x="113532" y="30929"/>
                  </a:cubicBezTo>
                  <a:cubicBezTo>
                    <a:pt x="115453" y="35347"/>
                    <a:pt x="112667" y="43896"/>
                    <a:pt x="111515" y="48314"/>
                  </a:cubicBezTo>
                  <a:cubicBezTo>
                    <a:pt x="110746" y="51099"/>
                    <a:pt x="109786" y="53981"/>
                    <a:pt x="109594" y="56862"/>
                  </a:cubicBezTo>
                  <a:cubicBezTo>
                    <a:pt x="109209" y="62337"/>
                    <a:pt x="112379" y="65795"/>
                    <a:pt x="115453" y="69829"/>
                  </a:cubicBezTo>
                  <a:cubicBezTo>
                    <a:pt x="118814" y="74248"/>
                    <a:pt x="123713" y="81643"/>
                    <a:pt x="120543" y="87118"/>
                  </a:cubicBezTo>
                  <a:cubicBezTo>
                    <a:pt x="116797" y="93361"/>
                    <a:pt x="111226" y="98260"/>
                    <a:pt x="105752" y="103063"/>
                  </a:cubicBezTo>
                  <a:cubicBezTo>
                    <a:pt x="98932" y="109018"/>
                    <a:pt x="93841" y="110651"/>
                    <a:pt x="85293" y="107577"/>
                  </a:cubicBezTo>
                  <a:cubicBezTo>
                    <a:pt x="76840" y="104503"/>
                    <a:pt x="68292" y="101910"/>
                    <a:pt x="59551" y="99701"/>
                  </a:cubicBezTo>
                  <a:cubicBezTo>
                    <a:pt x="55421" y="98740"/>
                    <a:pt x="55229" y="97780"/>
                    <a:pt x="53404" y="93938"/>
                  </a:cubicBezTo>
                  <a:cubicBezTo>
                    <a:pt x="51675" y="90480"/>
                    <a:pt x="50138" y="87118"/>
                    <a:pt x="48506" y="83660"/>
                  </a:cubicBezTo>
                  <a:cubicBezTo>
                    <a:pt x="45144" y="76457"/>
                    <a:pt x="34386" y="76457"/>
                    <a:pt x="27663" y="74440"/>
                  </a:cubicBezTo>
                  <a:cubicBezTo>
                    <a:pt x="20843" y="72327"/>
                    <a:pt x="14120" y="70309"/>
                    <a:pt x="7300" y="68292"/>
                  </a:cubicBezTo>
                  <a:cubicBezTo>
                    <a:pt x="3170" y="67044"/>
                    <a:pt x="769" y="66083"/>
                    <a:pt x="288" y="61761"/>
                  </a:cubicBezTo>
                  <a:cubicBezTo>
                    <a:pt x="0" y="57919"/>
                    <a:pt x="0" y="54077"/>
                    <a:pt x="0" y="50235"/>
                  </a:cubicBezTo>
                  <a:cubicBezTo>
                    <a:pt x="288" y="36212"/>
                    <a:pt x="1537" y="22380"/>
                    <a:pt x="3650" y="8741"/>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7"/>
            <p:cNvSpPr/>
            <p:nvPr/>
          </p:nvSpPr>
          <p:spPr>
            <a:xfrm>
              <a:off x="209300" y="3726725"/>
              <a:ext cx="2732650" cy="2494925"/>
            </a:xfrm>
            <a:custGeom>
              <a:avLst/>
              <a:gdLst/>
              <a:ahLst/>
              <a:cxnLst/>
              <a:rect l="l" t="t" r="r" b="b"/>
              <a:pathLst>
                <a:path w="109306" h="99797" fill="none" extrusionOk="0">
                  <a:moveTo>
                    <a:pt x="51579" y="3651"/>
                  </a:moveTo>
                  <a:cubicBezTo>
                    <a:pt x="63874" y="1"/>
                    <a:pt x="74728" y="3651"/>
                    <a:pt x="86446" y="8165"/>
                  </a:cubicBezTo>
                  <a:cubicBezTo>
                    <a:pt x="92497" y="10566"/>
                    <a:pt x="92401" y="15465"/>
                    <a:pt x="95667" y="20459"/>
                  </a:cubicBezTo>
                  <a:cubicBezTo>
                    <a:pt x="97299" y="22957"/>
                    <a:pt x="100181" y="25070"/>
                    <a:pt x="101430" y="27855"/>
                  </a:cubicBezTo>
                  <a:cubicBezTo>
                    <a:pt x="102870" y="31217"/>
                    <a:pt x="101430" y="37076"/>
                    <a:pt x="100373" y="41398"/>
                  </a:cubicBezTo>
                  <a:cubicBezTo>
                    <a:pt x="100085" y="42263"/>
                    <a:pt x="99797" y="43127"/>
                    <a:pt x="99701" y="43799"/>
                  </a:cubicBezTo>
                  <a:cubicBezTo>
                    <a:pt x="99028" y="46393"/>
                    <a:pt x="98260" y="48986"/>
                    <a:pt x="98068" y="51676"/>
                  </a:cubicBezTo>
                  <a:cubicBezTo>
                    <a:pt x="97684" y="56670"/>
                    <a:pt x="100469" y="59648"/>
                    <a:pt x="103351" y="63490"/>
                  </a:cubicBezTo>
                  <a:cubicBezTo>
                    <a:pt x="104599" y="65315"/>
                    <a:pt x="106328" y="67716"/>
                    <a:pt x="107385" y="70213"/>
                  </a:cubicBezTo>
                  <a:cubicBezTo>
                    <a:pt x="108729" y="73287"/>
                    <a:pt x="109306" y="76457"/>
                    <a:pt x="107769" y="79242"/>
                  </a:cubicBezTo>
                  <a:cubicBezTo>
                    <a:pt x="106616" y="81259"/>
                    <a:pt x="105272" y="83084"/>
                    <a:pt x="103831" y="84909"/>
                  </a:cubicBezTo>
                  <a:cubicBezTo>
                    <a:pt x="101045" y="88175"/>
                    <a:pt x="97780" y="91056"/>
                    <a:pt x="94706" y="93938"/>
                  </a:cubicBezTo>
                  <a:cubicBezTo>
                    <a:pt x="92977" y="95378"/>
                    <a:pt x="91344" y="96531"/>
                    <a:pt x="89904" y="97395"/>
                  </a:cubicBezTo>
                  <a:cubicBezTo>
                    <a:pt x="85773" y="99701"/>
                    <a:pt x="81931" y="99797"/>
                    <a:pt x="76360" y="97876"/>
                  </a:cubicBezTo>
                  <a:cubicBezTo>
                    <a:pt x="68772" y="95090"/>
                    <a:pt x="60992" y="92785"/>
                    <a:pt x="53116" y="90768"/>
                  </a:cubicBezTo>
                  <a:cubicBezTo>
                    <a:pt x="49562" y="89807"/>
                    <a:pt x="49274" y="88943"/>
                    <a:pt x="47641" y="85581"/>
                  </a:cubicBezTo>
                  <a:cubicBezTo>
                    <a:pt x="46585" y="83372"/>
                    <a:pt x="45432" y="81067"/>
                    <a:pt x="44280" y="78762"/>
                  </a:cubicBezTo>
                  <a:cubicBezTo>
                    <a:pt x="43895" y="77897"/>
                    <a:pt x="43511" y="77225"/>
                    <a:pt x="43223" y="76360"/>
                  </a:cubicBezTo>
                  <a:cubicBezTo>
                    <a:pt x="40053" y="70021"/>
                    <a:pt x="30544" y="69925"/>
                    <a:pt x="24589" y="68100"/>
                  </a:cubicBezTo>
                  <a:cubicBezTo>
                    <a:pt x="23725" y="67812"/>
                    <a:pt x="23149" y="67620"/>
                    <a:pt x="22284" y="67332"/>
                  </a:cubicBezTo>
                  <a:cubicBezTo>
                    <a:pt x="17097" y="65699"/>
                    <a:pt x="11719" y="63874"/>
                    <a:pt x="6436" y="62145"/>
                  </a:cubicBezTo>
                  <a:cubicBezTo>
                    <a:pt x="2882" y="60992"/>
                    <a:pt x="673" y="60128"/>
                    <a:pt x="289" y="56190"/>
                  </a:cubicBezTo>
                  <a:cubicBezTo>
                    <a:pt x="0" y="52732"/>
                    <a:pt x="0" y="49082"/>
                    <a:pt x="96" y="45624"/>
                  </a:cubicBezTo>
                  <a:cubicBezTo>
                    <a:pt x="192" y="39861"/>
                    <a:pt x="577" y="34098"/>
                    <a:pt x="961" y="28335"/>
                  </a:cubicBezTo>
                  <a:cubicBezTo>
                    <a:pt x="1249" y="24013"/>
                    <a:pt x="1729" y="19691"/>
                    <a:pt x="2210" y="15465"/>
                  </a:cubicBezTo>
                  <a:cubicBezTo>
                    <a:pt x="2594" y="12967"/>
                    <a:pt x="2882" y="10470"/>
                    <a:pt x="3362" y="8069"/>
                  </a:cubicBezTo>
                  <a:cubicBezTo>
                    <a:pt x="8357" y="6916"/>
                    <a:pt x="14216" y="7589"/>
                    <a:pt x="19499" y="7877"/>
                  </a:cubicBezTo>
                  <a:cubicBezTo>
                    <a:pt x="19883" y="7877"/>
                    <a:pt x="20267" y="7877"/>
                    <a:pt x="20651" y="8069"/>
                  </a:cubicBezTo>
                  <a:cubicBezTo>
                    <a:pt x="25742" y="8357"/>
                    <a:pt x="30737" y="9125"/>
                    <a:pt x="36019" y="8261"/>
                  </a:cubicBezTo>
                  <a:cubicBezTo>
                    <a:pt x="41110" y="7204"/>
                    <a:pt x="46297" y="5187"/>
                    <a:pt x="51579" y="3651"/>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7"/>
            <p:cNvSpPr/>
            <p:nvPr/>
          </p:nvSpPr>
          <p:spPr>
            <a:xfrm>
              <a:off x="399000" y="3861200"/>
              <a:ext cx="2420500" cy="2245200"/>
            </a:xfrm>
            <a:custGeom>
              <a:avLst/>
              <a:gdLst/>
              <a:ahLst/>
              <a:cxnLst/>
              <a:rect l="l" t="t" r="r" b="b"/>
              <a:pathLst>
                <a:path w="96820" h="89808" fill="none" extrusionOk="0">
                  <a:moveTo>
                    <a:pt x="46009" y="3170"/>
                  </a:moveTo>
                  <a:cubicBezTo>
                    <a:pt x="56862" y="0"/>
                    <a:pt x="66467" y="3266"/>
                    <a:pt x="76553" y="7204"/>
                  </a:cubicBezTo>
                  <a:cubicBezTo>
                    <a:pt x="81931" y="9413"/>
                    <a:pt x="81835" y="13736"/>
                    <a:pt x="84717" y="18058"/>
                  </a:cubicBezTo>
                  <a:cubicBezTo>
                    <a:pt x="86158" y="20363"/>
                    <a:pt x="88655" y="22380"/>
                    <a:pt x="89711" y="24781"/>
                  </a:cubicBezTo>
                  <a:cubicBezTo>
                    <a:pt x="91056" y="27855"/>
                    <a:pt x="89808" y="33138"/>
                    <a:pt x="88847" y="36980"/>
                  </a:cubicBezTo>
                  <a:cubicBezTo>
                    <a:pt x="88655" y="37748"/>
                    <a:pt x="88559" y="38420"/>
                    <a:pt x="88367" y="39189"/>
                  </a:cubicBezTo>
                  <a:cubicBezTo>
                    <a:pt x="87790" y="41494"/>
                    <a:pt x="87118" y="43895"/>
                    <a:pt x="86926" y="46297"/>
                  </a:cubicBezTo>
                  <a:cubicBezTo>
                    <a:pt x="86638" y="50811"/>
                    <a:pt x="89135" y="53596"/>
                    <a:pt x="91536" y="56958"/>
                  </a:cubicBezTo>
                  <a:cubicBezTo>
                    <a:pt x="92689" y="58591"/>
                    <a:pt x="94130" y="60800"/>
                    <a:pt x="95090" y="63105"/>
                  </a:cubicBezTo>
                  <a:cubicBezTo>
                    <a:pt x="96339" y="65795"/>
                    <a:pt x="96819" y="68676"/>
                    <a:pt x="95474" y="71270"/>
                  </a:cubicBezTo>
                  <a:cubicBezTo>
                    <a:pt x="94514" y="72999"/>
                    <a:pt x="93361" y="74727"/>
                    <a:pt x="92017" y="76360"/>
                  </a:cubicBezTo>
                  <a:cubicBezTo>
                    <a:pt x="89615" y="79434"/>
                    <a:pt x="86830" y="82027"/>
                    <a:pt x="84044" y="84525"/>
                  </a:cubicBezTo>
                  <a:cubicBezTo>
                    <a:pt x="82604" y="85869"/>
                    <a:pt x="81067" y="86926"/>
                    <a:pt x="79722" y="87694"/>
                  </a:cubicBezTo>
                  <a:cubicBezTo>
                    <a:pt x="76168" y="89615"/>
                    <a:pt x="72711" y="89807"/>
                    <a:pt x="67716" y="88078"/>
                  </a:cubicBezTo>
                  <a:cubicBezTo>
                    <a:pt x="60992" y="85677"/>
                    <a:pt x="54077" y="83564"/>
                    <a:pt x="47065" y="81835"/>
                  </a:cubicBezTo>
                  <a:cubicBezTo>
                    <a:pt x="43895" y="80971"/>
                    <a:pt x="43607" y="80202"/>
                    <a:pt x="42167" y="77225"/>
                  </a:cubicBezTo>
                  <a:cubicBezTo>
                    <a:pt x="41206" y="75208"/>
                    <a:pt x="40149" y="73191"/>
                    <a:pt x="39189" y="71270"/>
                  </a:cubicBezTo>
                  <a:cubicBezTo>
                    <a:pt x="38805" y="70501"/>
                    <a:pt x="38421" y="69925"/>
                    <a:pt x="38132" y="69157"/>
                  </a:cubicBezTo>
                  <a:cubicBezTo>
                    <a:pt x="35347" y="63586"/>
                    <a:pt x="26894" y="63394"/>
                    <a:pt x="21516" y="61857"/>
                  </a:cubicBezTo>
                  <a:cubicBezTo>
                    <a:pt x="20843" y="61665"/>
                    <a:pt x="20171" y="61473"/>
                    <a:pt x="19499" y="61280"/>
                  </a:cubicBezTo>
                  <a:cubicBezTo>
                    <a:pt x="15080" y="59744"/>
                    <a:pt x="10278" y="57919"/>
                    <a:pt x="5667" y="56190"/>
                  </a:cubicBezTo>
                  <a:cubicBezTo>
                    <a:pt x="2594" y="55133"/>
                    <a:pt x="673" y="54269"/>
                    <a:pt x="289" y="50715"/>
                  </a:cubicBezTo>
                  <a:cubicBezTo>
                    <a:pt x="0" y="47545"/>
                    <a:pt x="0" y="44376"/>
                    <a:pt x="0" y="41206"/>
                  </a:cubicBezTo>
                  <a:cubicBezTo>
                    <a:pt x="192" y="36019"/>
                    <a:pt x="481" y="30736"/>
                    <a:pt x="865" y="25646"/>
                  </a:cubicBezTo>
                  <a:cubicBezTo>
                    <a:pt x="1249" y="21804"/>
                    <a:pt x="1633" y="17770"/>
                    <a:pt x="2113" y="13928"/>
                  </a:cubicBezTo>
                  <a:cubicBezTo>
                    <a:pt x="2306" y="11815"/>
                    <a:pt x="2690" y="9413"/>
                    <a:pt x="3074" y="7204"/>
                  </a:cubicBezTo>
                  <a:cubicBezTo>
                    <a:pt x="7492" y="6244"/>
                    <a:pt x="12679" y="6724"/>
                    <a:pt x="17289" y="7012"/>
                  </a:cubicBezTo>
                  <a:cubicBezTo>
                    <a:pt x="17674" y="7012"/>
                    <a:pt x="18058" y="7012"/>
                    <a:pt x="18250" y="7108"/>
                  </a:cubicBezTo>
                  <a:cubicBezTo>
                    <a:pt x="22860" y="7396"/>
                    <a:pt x="27279" y="7973"/>
                    <a:pt x="31889" y="7204"/>
                  </a:cubicBezTo>
                  <a:cubicBezTo>
                    <a:pt x="36788" y="6436"/>
                    <a:pt x="41302" y="4611"/>
                    <a:pt x="46009" y="3170"/>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7"/>
            <p:cNvSpPr/>
            <p:nvPr/>
          </p:nvSpPr>
          <p:spPr>
            <a:xfrm>
              <a:off x="595900" y="4000475"/>
              <a:ext cx="2093925" cy="2000275"/>
            </a:xfrm>
            <a:custGeom>
              <a:avLst/>
              <a:gdLst/>
              <a:ahLst/>
              <a:cxnLst/>
              <a:rect l="l" t="t" r="r" b="b"/>
              <a:pathLst>
                <a:path w="83757" h="80011" fill="none" extrusionOk="0">
                  <a:moveTo>
                    <a:pt x="40054" y="2594"/>
                  </a:moveTo>
                  <a:cubicBezTo>
                    <a:pt x="49370" y="0"/>
                    <a:pt x="57631" y="2882"/>
                    <a:pt x="66371" y="6340"/>
                  </a:cubicBezTo>
                  <a:cubicBezTo>
                    <a:pt x="70886" y="8165"/>
                    <a:pt x="70886" y="11911"/>
                    <a:pt x="73287" y="15753"/>
                  </a:cubicBezTo>
                  <a:cubicBezTo>
                    <a:pt x="74632" y="17770"/>
                    <a:pt x="76649" y="19499"/>
                    <a:pt x="77609" y="21804"/>
                  </a:cubicBezTo>
                  <a:cubicBezTo>
                    <a:pt x="78762" y="24589"/>
                    <a:pt x="77801" y="29296"/>
                    <a:pt x="76937" y="32753"/>
                  </a:cubicBezTo>
                  <a:cubicBezTo>
                    <a:pt x="76841" y="33426"/>
                    <a:pt x="76553" y="34098"/>
                    <a:pt x="76457" y="34674"/>
                  </a:cubicBezTo>
                  <a:cubicBezTo>
                    <a:pt x="75976" y="36691"/>
                    <a:pt x="75400" y="38709"/>
                    <a:pt x="75208" y="40918"/>
                  </a:cubicBezTo>
                  <a:cubicBezTo>
                    <a:pt x="75016" y="44952"/>
                    <a:pt x="77129" y="47353"/>
                    <a:pt x="79242" y="50523"/>
                  </a:cubicBezTo>
                  <a:cubicBezTo>
                    <a:pt x="80203" y="52060"/>
                    <a:pt x="81355" y="53981"/>
                    <a:pt x="82316" y="55998"/>
                  </a:cubicBezTo>
                  <a:cubicBezTo>
                    <a:pt x="83276" y="58399"/>
                    <a:pt x="83756" y="61088"/>
                    <a:pt x="82700" y="63393"/>
                  </a:cubicBezTo>
                  <a:cubicBezTo>
                    <a:pt x="81835" y="65026"/>
                    <a:pt x="80779" y="66467"/>
                    <a:pt x="79722" y="68004"/>
                  </a:cubicBezTo>
                  <a:cubicBezTo>
                    <a:pt x="77609" y="70789"/>
                    <a:pt x="75208" y="73094"/>
                    <a:pt x="72999" y="75496"/>
                  </a:cubicBezTo>
                  <a:cubicBezTo>
                    <a:pt x="71750" y="76552"/>
                    <a:pt x="70309" y="77513"/>
                    <a:pt x="69253" y="78281"/>
                  </a:cubicBezTo>
                  <a:cubicBezTo>
                    <a:pt x="66083" y="79914"/>
                    <a:pt x="63010" y="80010"/>
                    <a:pt x="58783" y="78473"/>
                  </a:cubicBezTo>
                  <a:cubicBezTo>
                    <a:pt x="52924" y="76456"/>
                    <a:pt x="46873" y="74631"/>
                    <a:pt x="40822" y="73094"/>
                  </a:cubicBezTo>
                  <a:cubicBezTo>
                    <a:pt x="38036" y="72326"/>
                    <a:pt x="37748" y="71750"/>
                    <a:pt x="36500" y="69156"/>
                  </a:cubicBezTo>
                  <a:cubicBezTo>
                    <a:pt x="35635" y="67331"/>
                    <a:pt x="34675" y="65603"/>
                    <a:pt x="33810" y="63970"/>
                  </a:cubicBezTo>
                  <a:cubicBezTo>
                    <a:pt x="33426" y="63393"/>
                    <a:pt x="33234" y="62721"/>
                    <a:pt x="32850" y="62145"/>
                  </a:cubicBezTo>
                  <a:cubicBezTo>
                    <a:pt x="30352" y="57246"/>
                    <a:pt x="23149" y="57246"/>
                    <a:pt x="18346" y="55805"/>
                  </a:cubicBezTo>
                  <a:cubicBezTo>
                    <a:pt x="17578" y="55517"/>
                    <a:pt x="17290" y="55517"/>
                    <a:pt x="16521" y="55229"/>
                  </a:cubicBezTo>
                  <a:cubicBezTo>
                    <a:pt x="12775" y="53788"/>
                    <a:pt x="8645" y="51867"/>
                    <a:pt x="4803" y="50427"/>
                  </a:cubicBezTo>
                  <a:cubicBezTo>
                    <a:pt x="2018" y="49274"/>
                    <a:pt x="481" y="48506"/>
                    <a:pt x="193" y="45336"/>
                  </a:cubicBezTo>
                  <a:cubicBezTo>
                    <a:pt x="1" y="42551"/>
                    <a:pt x="1" y="39669"/>
                    <a:pt x="97" y="36788"/>
                  </a:cubicBezTo>
                  <a:cubicBezTo>
                    <a:pt x="193" y="32177"/>
                    <a:pt x="577" y="27567"/>
                    <a:pt x="961" y="22860"/>
                  </a:cubicBezTo>
                  <a:cubicBezTo>
                    <a:pt x="1153" y="19402"/>
                    <a:pt x="1537" y="15945"/>
                    <a:pt x="1922" y="12583"/>
                  </a:cubicBezTo>
                  <a:cubicBezTo>
                    <a:pt x="2114" y="10662"/>
                    <a:pt x="2402" y="8453"/>
                    <a:pt x="2594" y="6532"/>
                  </a:cubicBezTo>
                  <a:cubicBezTo>
                    <a:pt x="6436" y="5763"/>
                    <a:pt x="11046" y="6052"/>
                    <a:pt x="15080" y="6244"/>
                  </a:cubicBezTo>
                  <a:lnTo>
                    <a:pt x="15945" y="6244"/>
                  </a:lnTo>
                  <a:cubicBezTo>
                    <a:pt x="19883" y="6436"/>
                    <a:pt x="23725" y="6916"/>
                    <a:pt x="27663" y="6244"/>
                  </a:cubicBezTo>
                  <a:cubicBezTo>
                    <a:pt x="32081" y="5379"/>
                    <a:pt x="36115" y="3842"/>
                    <a:pt x="40054" y="2594"/>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7"/>
            <p:cNvSpPr/>
            <p:nvPr/>
          </p:nvSpPr>
          <p:spPr>
            <a:xfrm>
              <a:off x="797600" y="4134950"/>
              <a:ext cx="1769750" cy="1748125"/>
            </a:xfrm>
            <a:custGeom>
              <a:avLst/>
              <a:gdLst/>
              <a:ahLst/>
              <a:cxnLst/>
              <a:rect l="l" t="t" r="r" b="b"/>
              <a:pathLst>
                <a:path w="70790" h="69925" fill="none" extrusionOk="0">
                  <a:moveTo>
                    <a:pt x="34099" y="2209"/>
                  </a:moveTo>
                  <a:cubicBezTo>
                    <a:pt x="41879" y="0"/>
                    <a:pt x="48794" y="2401"/>
                    <a:pt x="56190" y="5379"/>
                  </a:cubicBezTo>
                  <a:cubicBezTo>
                    <a:pt x="60032" y="7012"/>
                    <a:pt x="60032" y="10085"/>
                    <a:pt x="62049" y="13351"/>
                  </a:cubicBezTo>
                  <a:cubicBezTo>
                    <a:pt x="63106" y="15176"/>
                    <a:pt x="64931" y="16809"/>
                    <a:pt x="65603" y="18730"/>
                  </a:cubicBezTo>
                  <a:cubicBezTo>
                    <a:pt x="66564" y="21227"/>
                    <a:pt x="65795" y="25261"/>
                    <a:pt x="65123" y="28335"/>
                  </a:cubicBezTo>
                  <a:cubicBezTo>
                    <a:pt x="65027" y="28911"/>
                    <a:pt x="64931" y="29584"/>
                    <a:pt x="64835" y="30064"/>
                  </a:cubicBezTo>
                  <a:cubicBezTo>
                    <a:pt x="64451" y="31793"/>
                    <a:pt x="63970" y="33618"/>
                    <a:pt x="63874" y="35539"/>
                  </a:cubicBezTo>
                  <a:cubicBezTo>
                    <a:pt x="63586" y="38997"/>
                    <a:pt x="65411" y="41302"/>
                    <a:pt x="67044" y="44087"/>
                  </a:cubicBezTo>
                  <a:cubicBezTo>
                    <a:pt x="67908" y="45336"/>
                    <a:pt x="68869" y="47161"/>
                    <a:pt x="69637" y="48890"/>
                  </a:cubicBezTo>
                  <a:cubicBezTo>
                    <a:pt x="70406" y="51003"/>
                    <a:pt x="70790" y="53308"/>
                    <a:pt x="69829" y="55229"/>
                  </a:cubicBezTo>
                  <a:cubicBezTo>
                    <a:pt x="69157" y="56670"/>
                    <a:pt x="68293" y="58014"/>
                    <a:pt x="67332" y="59359"/>
                  </a:cubicBezTo>
                  <a:cubicBezTo>
                    <a:pt x="65507" y="61760"/>
                    <a:pt x="63682" y="63873"/>
                    <a:pt x="61761" y="66083"/>
                  </a:cubicBezTo>
                  <a:cubicBezTo>
                    <a:pt x="60801" y="67043"/>
                    <a:pt x="59552" y="67812"/>
                    <a:pt x="58688" y="68484"/>
                  </a:cubicBezTo>
                  <a:cubicBezTo>
                    <a:pt x="55902" y="69733"/>
                    <a:pt x="53405" y="69925"/>
                    <a:pt x="49659" y="68580"/>
                  </a:cubicBezTo>
                  <a:cubicBezTo>
                    <a:pt x="44664" y="66755"/>
                    <a:pt x="39477" y="65218"/>
                    <a:pt x="34291" y="63873"/>
                  </a:cubicBezTo>
                  <a:cubicBezTo>
                    <a:pt x="31889" y="63297"/>
                    <a:pt x="31697" y="62721"/>
                    <a:pt x="30545" y="60608"/>
                  </a:cubicBezTo>
                  <a:cubicBezTo>
                    <a:pt x="29872" y="59167"/>
                    <a:pt x="29008" y="57726"/>
                    <a:pt x="28336" y="56189"/>
                  </a:cubicBezTo>
                  <a:cubicBezTo>
                    <a:pt x="28047" y="55709"/>
                    <a:pt x="27855" y="55229"/>
                    <a:pt x="27471" y="54653"/>
                  </a:cubicBezTo>
                  <a:cubicBezTo>
                    <a:pt x="25262" y="50523"/>
                    <a:pt x="19019" y="50426"/>
                    <a:pt x="15081" y="49274"/>
                  </a:cubicBezTo>
                  <a:cubicBezTo>
                    <a:pt x="14504" y="48986"/>
                    <a:pt x="14120" y="48986"/>
                    <a:pt x="13544" y="48602"/>
                  </a:cubicBezTo>
                  <a:cubicBezTo>
                    <a:pt x="10566" y="47353"/>
                    <a:pt x="7012" y="45432"/>
                    <a:pt x="3843" y="43991"/>
                  </a:cubicBezTo>
                  <a:cubicBezTo>
                    <a:pt x="1538" y="42935"/>
                    <a:pt x="193" y="42166"/>
                    <a:pt x="97" y="39381"/>
                  </a:cubicBezTo>
                  <a:cubicBezTo>
                    <a:pt x="1" y="36883"/>
                    <a:pt x="1" y="34482"/>
                    <a:pt x="97" y="31985"/>
                  </a:cubicBezTo>
                  <a:cubicBezTo>
                    <a:pt x="193" y="27855"/>
                    <a:pt x="577" y="23917"/>
                    <a:pt x="961" y="19786"/>
                  </a:cubicBezTo>
                  <a:cubicBezTo>
                    <a:pt x="1153" y="16809"/>
                    <a:pt x="1442" y="13831"/>
                    <a:pt x="1730" y="10662"/>
                  </a:cubicBezTo>
                  <a:cubicBezTo>
                    <a:pt x="2018" y="9029"/>
                    <a:pt x="2114" y="7108"/>
                    <a:pt x="2402" y="5379"/>
                  </a:cubicBezTo>
                  <a:cubicBezTo>
                    <a:pt x="5572" y="4611"/>
                    <a:pt x="9414" y="4899"/>
                    <a:pt x="12968" y="5091"/>
                  </a:cubicBezTo>
                  <a:lnTo>
                    <a:pt x="13640" y="5091"/>
                  </a:lnTo>
                  <a:cubicBezTo>
                    <a:pt x="17002" y="5187"/>
                    <a:pt x="20267" y="5571"/>
                    <a:pt x="23725" y="4899"/>
                  </a:cubicBezTo>
                  <a:cubicBezTo>
                    <a:pt x="27183" y="4611"/>
                    <a:pt x="30545" y="3266"/>
                    <a:pt x="34099" y="2209"/>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7"/>
            <p:cNvSpPr/>
            <p:nvPr/>
          </p:nvSpPr>
          <p:spPr>
            <a:xfrm>
              <a:off x="989700" y="4276625"/>
              <a:ext cx="1455200" cy="1498400"/>
            </a:xfrm>
            <a:custGeom>
              <a:avLst/>
              <a:gdLst/>
              <a:ahLst/>
              <a:cxnLst/>
              <a:rect l="l" t="t" r="r" b="b"/>
              <a:pathLst>
                <a:path w="58208" h="59936" fill="none" extrusionOk="0">
                  <a:moveTo>
                    <a:pt x="28432" y="1537"/>
                  </a:moveTo>
                  <a:cubicBezTo>
                    <a:pt x="34675" y="0"/>
                    <a:pt x="40342" y="1921"/>
                    <a:pt x="46201" y="4418"/>
                  </a:cubicBezTo>
                  <a:cubicBezTo>
                    <a:pt x="49275" y="5763"/>
                    <a:pt x="49467" y="8260"/>
                    <a:pt x="50908" y="10950"/>
                  </a:cubicBezTo>
                  <a:cubicBezTo>
                    <a:pt x="51868" y="12487"/>
                    <a:pt x="53117" y="13927"/>
                    <a:pt x="53789" y="15752"/>
                  </a:cubicBezTo>
                  <a:cubicBezTo>
                    <a:pt x="54557" y="17865"/>
                    <a:pt x="53981" y="21323"/>
                    <a:pt x="53501" y="24013"/>
                  </a:cubicBezTo>
                  <a:cubicBezTo>
                    <a:pt x="53405" y="24493"/>
                    <a:pt x="53309" y="24973"/>
                    <a:pt x="53309" y="25453"/>
                  </a:cubicBezTo>
                  <a:cubicBezTo>
                    <a:pt x="53021" y="26990"/>
                    <a:pt x="52540" y="28527"/>
                    <a:pt x="52540" y="30256"/>
                  </a:cubicBezTo>
                  <a:cubicBezTo>
                    <a:pt x="52444" y="33233"/>
                    <a:pt x="53885" y="35251"/>
                    <a:pt x="55230" y="37652"/>
                  </a:cubicBezTo>
                  <a:cubicBezTo>
                    <a:pt x="55902" y="38900"/>
                    <a:pt x="56671" y="40341"/>
                    <a:pt x="57247" y="41878"/>
                  </a:cubicBezTo>
                  <a:cubicBezTo>
                    <a:pt x="57919" y="43799"/>
                    <a:pt x="58207" y="45720"/>
                    <a:pt x="57439" y="47449"/>
                  </a:cubicBezTo>
                  <a:cubicBezTo>
                    <a:pt x="56863" y="48698"/>
                    <a:pt x="56190" y="49850"/>
                    <a:pt x="55422" y="51003"/>
                  </a:cubicBezTo>
                  <a:cubicBezTo>
                    <a:pt x="53981" y="53212"/>
                    <a:pt x="52540" y="54941"/>
                    <a:pt x="51100" y="56862"/>
                  </a:cubicBezTo>
                  <a:cubicBezTo>
                    <a:pt x="50235" y="57630"/>
                    <a:pt x="49179" y="58495"/>
                    <a:pt x="48506" y="58783"/>
                  </a:cubicBezTo>
                  <a:cubicBezTo>
                    <a:pt x="46201" y="59935"/>
                    <a:pt x="43992" y="59935"/>
                    <a:pt x="41014" y="58975"/>
                  </a:cubicBezTo>
                  <a:cubicBezTo>
                    <a:pt x="36788" y="57534"/>
                    <a:pt x="32466" y="56189"/>
                    <a:pt x="28144" y="55133"/>
                  </a:cubicBezTo>
                  <a:cubicBezTo>
                    <a:pt x="26223" y="54653"/>
                    <a:pt x="26030" y="54172"/>
                    <a:pt x="25070" y="52443"/>
                  </a:cubicBezTo>
                  <a:cubicBezTo>
                    <a:pt x="24302" y="51291"/>
                    <a:pt x="23725" y="50042"/>
                    <a:pt x="23053" y="48890"/>
                  </a:cubicBezTo>
                  <a:cubicBezTo>
                    <a:pt x="22765" y="48505"/>
                    <a:pt x="22573" y="48025"/>
                    <a:pt x="22284" y="47641"/>
                  </a:cubicBezTo>
                  <a:cubicBezTo>
                    <a:pt x="20363" y="44279"/>
                    <a:pt x="15369" y="44183"/>
                    <a:pt x="12007" y="43127"/>
                  </a:cubicBezTo>
                  <a:cubicBezTo>
                    <a:pt x="11335" y="42838"/>
                    <a:pt x="11239" y="42935"/>
                    <a:pt x="10662" y="42550"/>
                  </a:cubicBezTo>
                  <a:cubicBezTo>
                    <a:pt x="8453" y="41398"/>
                    <a:pt x="5476" y="39477"/>
                    <a:pt x="2978" y="38132"/>
                  </a:cubicBezTo>
                  <a:cubicBezTo>
                    <a:pt x="1153" y="37172"/>
                    <a:pt x="193" y="36499"/>
                    <a:pt x="97" y="34098"/>
                  </a:cubicBezTo>
                  <a:cubicBezTo>
                    <a:pt x="1" y="31889"/>
                    <a:pt x="97" y="29776"/>
                    <a:pt x="97" y="27566"/>
                  </a:cubicBezTo>
                  <a:cubicBezTo>
                    <a:pt x="193" y="24109"/>
                    <a:pt x="577" y="20651"/>
                    <a:pt x="769" y="17193"/>
                  </a:cubicBezTo>
                  <a:cubicBezTo>
                    <a:pt x="1057" y="14504"/>
                    <a:pt x="1153" y="12006"/>
                    <a:pt x="1538" y="9317"/>
                  </a:cubicBezTo>
                  <a:cubicBezTo>
                    <a:pt x="1634" y="7876"/>
                    <a:pt x="1730" y="6243"/>
                    <a:pt x="2018" y="4803"/>
                  </a:cubicBezTo>
                  <a:cubicBezTo>
                    <a:pt x="4611" y="4034"/>
                    <a:pt x="7877" y="4130"/>
                    <a:pt x="10662" y="4322"/>
                  </a:cubicBezTo>
                  <a:lnTo>
                    <a:pt x="11239" y="4322"/>
                  </a:lnTo>
                  <a:cubicBezTo>
                    <a:pt x="14024" y="4322"/>
                    <a:pt x="16810" y="4514"/>
                    <a:pt x="19499" y="4034"/>
                  </a:cubicBezTo>
                  <a:cubicBezTo>
                    <a:pt x="22765" y="3458"/>
                    <a:pt x="25550" y="2401"/>
                    <a:pt x="28432" y="1537"/>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7"/>
            <p:cNvSpPr/>
            <p:nvPr/>
          </p:nvSpPr>
          <p:spPr>
            <a:xfrm>
              <a:off x="1189000" y="4411075"/>
              <a:ext cx="1138225" cy="1246275"/>
            </a:xfrm>
            <a:custGeom>
              <a:avLst/>
              <a:gdLst/>
              <a:ahLst/>
              <a:cxnLst/>
              <a:rect l="l" t="t" r="r" b="b"/>
              <a:pathLst>
                <a:path w="45529" h="49851" fill="none" extrusionOk="0">
                  <a:moveTo>
                    <a:pt x="22477" y="1057"/>
                  </a:moveTo>
                  <a:cubicBezTo>
                    <a:pt x="27279" y="1"/>
                    <a:pt x="31602" y="1538"/>
                    <a:pt x="36020" y="3459"/>
                  </a:cubicBezTo>
                  <a:cubicBezTo>
                    <a:pt x="38421" y="4611"/>
                    <a:pt x="38613" y="6340"/>
                    <a:pt x="39670" y="8357"/>
                  </a:cubicBezTo>
                  <a:cubicBezTo>
                    <a:pt x="40342" y="9702"/>
                    <a:pt x="41495" y="11047"/>
                    <a:pt x="41975" y="12487"/>
                  </a:cubicBezTo>
                  <a:cubicBezTo>
                    <a:pt x="42551" y="14408"/>
                    <a:pt x="42167" y="17194"/>
                    <a:pt x="41975" y="19499"/>
                  </a:cubicBezTo>
                  <a:cubicBezTo>
                    <a:pt x="41975" y="19979"/>
                    <a:pt x="41783" y="20267"/>
                    <a:pt x="41783" y="20652"/>
                  </a:cubicBezTo>
                  <a:cubicBezTo>
                    <a:pt x="41591" y="21996"/>
                    <a:pt x="41303" y="23341"/>
                    <a:pt x="41303" y="24590"/>
                  </a:cubicBezTo>
                  <a:cubicBezTo>
                    <a:pt x="41207" y="27183"/>
                    <a:pt x="42263" y="28816"/>
                    <a:pt x="43224" y="30833"/>
                  </a:cubicBezTo>
                  <a:cubicBezTo>
                    <a:pt x="43704" y="31986"/>
                    <a:pt x="44376" y="33138"/>
                    <a:pt x="44857" y="34483"/>
                  </a:cubicBezTo>
                  <a:cubicBezTo>
                    <a:pt x="45337" y="36020"/>
                    <a:pt x="45529" y="37749"/>
                    <a:pt x="44953" y="39189"/>
                  </a:cubicBezTo>
                  <a:cubicBezTo>
                    <a:pt x="44472" y="40246"/>
                    <a:pt x="43992" y="41206"/>
                    <a:pt x="43416" y="42263"/>
                  </a:cubicBezTo>
                  <a:cubicBezTo>
                    <a:pt x="42263" y="44184"/>
                    <a:pt x="41207" y="45721"/>
                    <a:pt x="40246" y="47450"/>
                  </a:cubicBezTo>
                  <a:cubicBezTo>
                    <a:pt x="39670" y="48026"/>
                    <a:pt x="38709" y="48602"/>
                    <a:pt x="38229" y="48986"/>
                  </a:cubicBezTo>
                  <a:cubicBezTo>
                    <a:pt x="36404" y="49851"/>
                    <a:pt x="34579" y="49851"/>
                    <a:pt x="32370" y="48986"/>
                  </a:cubicBezTo>
                  <a:cubicBezTo>
                    <a:pt x="29008" y="47930"/>
                    <a:pt x="25646" y="46873"/>
                    <a:pt x="22093" y="45913"/>
                  </a:cubicBezTo>
                  <a:cubicBezTo>
                    <a:pt x="20556" y="45529"/>
                    <a:pt x="20364" y="45144"/>
                    <a:pt x="19595" y="43800"/>
                  </a:cubicBezTo>
                  <a:cubicBezTo>
                    <a:pt x="19019" y="42839"/>
                    <a:pt x="18539" y="42071"/>
                    <a:pt x="17962" y="41110"/>
                  </a:cubicBezTo>
                  <a:cubicBezTo>
                    <a:pt x="17674" y="40726"/>
                    <a:pt x="17578" y="40438"/>
                    <a:pt x="17290" y="40150"/>
                  </a:cubicBezTo>
                  <a:cubicBezTo>
                    <a:pt x="15753" y="37557"/>
                    <a:pt x="11815" y="37364"/>
                    <a:pt x="9030" y="36500"/>
                  </a:cubicBezTo>
                  <a:cubicBezTo>
                    <a:pt x="8453" y="36404"/>
                    <a:pt x="8549" y="36404"/>
                    <a:pt x="7973" y="36020"/>
                  </a:cubicBezTo>
                  <a:cubicBezTo>
                    <a:pt x="6532" y="35059"/>
                    <a:pt x="4131" y="32946"/>
                    <a:pt x="2306" y="31697"/>
                  </a:cubicBezTo>
                  <a:cubicBezTo>
                    <a:pt x="961" y="30833"/>
                    <a:pt x="289" y="30065"/>
                    <a:pt x="193" y="28240"/>
                  </a:cubicBezTo>
                  <a:cubicBezTo>
                    <a:pt x="1" y="26415"/>
                    <a:pt x="193" y="24590"/>
                    <a:pt x="289" y="22861"/>
                  </a:cubicBezTo>
                  <a:cubicBezTo>
                    <a:pt x="385" y="19979"/>
                    <a:pt x="769" y="17098"/>
                    <a:pt x="961" y="14216"/>
                  </a:cubicBezTo>
                  <a:cubicBezTo>
                    <a:pt x="1250" y="12007"/>
                    <a:pt x="1346" y="9894"/>
                    <a:pt x="1442" y="7685"/>
                  </a:cubicBezTo>
                  <a:cubicBezTo>
                    <a:pt x="1634" y="6532"/>
                    <a:pt x="1634" y="5092"/>
                    <a:pt x="1826" y="3939"/>
                  </a:cubicBezTo>
                  <a:cubicBezTo>
                    <a:pt x="3843" y="3267"/>
                    <a:pt x="6340" y="3363"/>
                    <a:pt x="8646" y="3363"/>
                  </a:cubicBezTo>
                  <a:lnTo>
                    <a:pt x="9126" y="3363"/>
                  </a:lnTo>
                  <a:cubicBezTo>
                    <a:pt x="11335" y="3363"/>
                    <a:pt x="13448" y="3459"/>
                    <a:pt x="15753" y="2978"/>
                  </a:cubicBezTo>
                  <a:cubicBezTo>
                    <a:pt x="17962" y="2690"/>
                    <a:pt x="20172" y="1826"/>
                    <a:pt x="22477" y="1057"/>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7"/>
            <p:cNvSpPr/>
            <p:nvPr/>
          </p:nvSpPr>
          <p:spPr>
            <a:xfrm>
              <a:off x="1383525" y="4550350"/>
              <a:ext cx="816450" cy="996550"/>
            </a:xfrm>
            <a:custGeom>
              <a:avLst/>
              <a:gdLst/>
              <a:ahLst/>
              <a:cxnLst/>
              <a:rect l="l" t="t" r="r" b="b"/>
              <a:pathLst>
                <a:path w="32658" h="39862" fill="none" extrusionOk="0">
                  <a:moveTo>
                    <a:pt x="16713" y="577"/>
                  </a:moveTo>
                  <a:cubicBezTo>
                    <a:pt x="19979" y="1"/>
                    <a:pt x="22956" y="1153"/>
                    <a:pt x="26126" y="2594"/>
                  </a:cubicBezTo>
                  <a:cubicBezTo>
                    <a:pt x="27663" y="3363"/>
                    <a:pt x="27951" y="4611"/>
                    <a:pt x="28527" y="6052"/>
                  </a:cubicBezTo>
                  <a:cubicBezTo>
                    <a:pt x="29007" y="7205"/>
                    <a:pt x="29680" y="8261"/>
                    <a:pt x="30064" y="9414"/>
                  </a:cubicBezTo>
                  <a:cubicBezTo>
                    <a:pt x="30544" y="11047"/>
                    <a:pt x="30448" y="13256"/>
                    <a:pt x="30352" y="15081"/>
                  </a:cubicBezTo>
                  <a:cubicBezTo>
                    <a:pt x="30352" y="15465"/>
                    <a:pt x="30352" y="15849"/>
                    <a:pt x="30160" y="16041"/>
                  </a:cubicBezTo>
                  <a:cubicBezTo>
                    <a:pt x="30064" y="17098"/>
                    <a:pt x="29968" y="18250"/>
                    <a:pt x="29968" y="19307"/>
                  </a:cubicBezTo>
                  <a:cubicBezTo>
                    <a:pt x="29968" y="21324"/>
                    <a:pt x="30640" y="22765"/>
                    <a:pt x="31216" y="24494"/>
                  </a:cubicBezTo>
                  <a:cubicBezTo>
                    <a:pt x="31601" y="25262"/>
                    <a:pt x="31985" y="26415"/>
                    <a:pt x="32177" y="27471"/>
                  </a:cubicBezTo>
                  <a:cubicBezTo>
                    <a:pt x="32561" y="28816"/>
                    <a:pt x="32657" y="30065"/>
                    <a:pt x="32369" y="31313"/>
                  </a:cubicBezTo>
                  <a:cubicBezTo>
                    <a:pt x="32081" y="32178"/>
                    <a:pt x="31697" y="32946"/>
                    <a:pt x="31409" y="33810"/>
                  </a:cubicBezTo>
                  <a:cubicBezTo>
                    <a:pt x="30640" y="35539"/>
                    <a:pt x="30064" y="36692"/>
                    <a:pt x="29295" y="38133"/>
                  </a:cubicBezTo>
                  <a:cubicBezTo>
                    <a:pt x="29007" y="38517"/>
                    <a:pt x="28143" y="39093"/>
                    <a:pt x="27759" y="39381"/>
                  </a:cubicBezTo>
                  <a:cubicBezTo>
                    <a:pt x="26414" y="39862"/>
                    <a:pt x="25165" y="39862"/>
                    <a:pt x="23340" y="39189"/>
                  </a:cubicBezTo>
                  <a:cubicBezTo>
                    <a:pt x="20843" y="38421"/>
                    <a:pt x="18250" y="37652"/>
                    <a:pt x="15752" y="36980"/>
                  </a:cubicBezTo>
                  <a:cubicBezTo>
                    <a:pt x="14696" y="36692"/>
                    <a:pt x="14408" y="36308"/>
                    <a:pt x="13831" y="35539"/>
                  </a:cubicBezTo>
                  <a:cubicBezTo>
                    <a:pt x="13351" y="34867"/>
                    <a:pt x="12871" y="34195"/>
                    <a:pt x="12487" y="33618"/>
                  </a:cubicBezTo>
                  <a:cubicBezTo>
                    <a:pt x="12391" y="33330"/>
                    <a:pt x="12198" y="33138"/>
                    <a:pt x="12006" y="32946"/>
                  </a:cubicBezTo>
                  <a:cubicBezTo>
                    <a:pt x="10758" y="31217"/>
                    <a:pt x="7972" y="30929"/>
                    <a:pt x="5955" y="30353"/>
                  </a:cubicBezTo>
                  <a:cubicBezTo>
                    <a:pt x="5475" y="30257"/>
                    <a:pt x="5571" y="30353"/>
                    <a:pt x="5091" y="29968"/>
                  </a:cubicBezTo>
                  <a:cubicBezTo>
                    <a:pt x="4322" y="29104"/>
                    <a:pt x="2689" y="26991"/>
                    <a:pt x="1345" y="25934"/>
                  </a:cubicBezTo>
                  <a:cubicBezTo>
                    <a:pt x="480" y="25070"/>
                    <a:pt x="0" y="24302"/>
                    <a:pt x="0" y="22861"/>
                  </a:cubicBezTo>
                  <a:cubicBezTo>
                    <a:pt x="0" y="21420"/>
                    <a:pt x="192" y="19979"/>
                    <a:pt x="192" y="18539"/>
                  </a:cubicBezTo>
                  <a:cubicBezTo>
                    <a:pt x="288" y="16137"/>
                    <a:pt x="672" y="13928"/>
                    <a:pt x="865" y="11623"/>
                  </a:cubicBezTo>
                  <a:cubicBezTo>
                    <a:pt x="961" y="9798"/>
                    <a:pt x="1153" y="8165"/>
                    <a:pt x="1249" y="6340"/>
                  </a:cubicBezTo>
                  <a:cubicBezTo>
                    <a:pt x="1345" y="5380"/>
                    <a:pt x="1249" y="4131"/>
                    <a:pt x="1441" y="3363"/>
                  </a:cubicBezTo>
                  <a:cubicBezTo>
                    <a:pt x="2882" y="2690"/>
                    <a:pt x="4803" y="2690"/>
                    <a:pt x="6435" y="2594"/>
                  </a:cubicBezTo>
                  <a:lnTo>
                    <a:pt x="6724" y="2594"/>
                  </a:lnTo>
                  <a:cubicBezTo>
                    <a:pt x="8356" y="2498"/>
                    <a:pt x="9893" y="2498"/>
                    <a:pt x="11526" y="2114"/>
                  </a:cubicBezTo>
                  <a:cubicBezTo>
                    <a:pt x="13351" y="1634"/>
                    <a:pt x="15080" y="961"/>
                    <a:pt x="16713" y="577"/>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7"/>
            <p:cNvSpPr/>
            <p:nvPr/>
          </p:nvSpPr>
          <p:spPr>
            <a:xfrm>
              <a:off x="1570800" y="4684825"/>
              <a:ext cx="504300" cy="756425"/>
            </a:xfrm>
            <a:custGeom>
              <a:avLst/>
              <a:gdLst/>
              <a:ahLst/>
              <a:cxnLst/>
              <a:rect l="l" t="t" r="r" b="b"/>
              <a:pathLst>
                <a:path w="20172" h="30257" fill="none" extrusionOk="0">
                  <a:moveTo>
                    <a:pt x="11335" y="97"/>
                  </a:moveTo>
                  <a:cubicBezTo>
                    <a:pt x="13064" y="1"/>
                    <a:pt x="14793" y="865"/>
                    <a:pt x="16330" y="1826"/>
                  </a:cubicBezTo>
                  <a:cubicBezTo>
                    <a:pt x="17194" y="2306"/>
                    <a:pt x="17290" y="2978"/>
                    <a:pt x="17674" y="3843"/>
                  </a:cubicBezTo>
                  <a:cubicBezTo>
                    <a:pt x="18058" y="4611"/>
                    <a:pt x="18251" y="5668"/>
                    <a:pt x="18539" y="6628"/>
                  </a:cubicBezTo>
                  <a:cubicBezTo>
                    <a:pt x="18827" y="7877"/>
                    <a:pt x="18827" y="9510"/>
                    <a:pt x="18827" y="10950"/>
                  </a:cubicBezTo>
                  <a:lnTo>
                    <a:pt x="18827" y="11623"/>
                  </a:lnTo>
                  <a:lnTo>
                    <a:pt x="18827" y="14120"/>
                  </a:lnTo>
                  <a:cubicBezTo>
                    <a:pt x="18827" y="15561"/>
                    <a:pt x="19211" y="16905"/>
                    <a:pt x="19499" y="18250"/>
                  </a:cubicBezTo>
                  <a:cubicBezTo>
                    <a:pt x="19595" y="18923"/>
                    <a:pt x="19787" y="19787"/>
                    <a:pt x="19979" y="20651"/>
                  </a:cubicBezTo>
                  <a:cubicBezTo>
                    <a:pt x="20076" y="21612"/>
                    <a:pt x="20172" y="22668"/>
                    <a:pt x="19979" y="23533"/>
                  </a:cubicBezTo>
                  <a:cubicBezTo>
                    <a:pt x="19787" y="24205"/>
                    <a:pt x="19595" y="24974"/>
                    <a:pt x="19499" y="25550"/>
                  </a:cubicBezTo>
                  <a:cubicBezTo>
                    <a:pt x="19115" y="26895"/>
                    <a:pt x="18827" y="27855"/>
                    <a:pt x="18635" y="29200"/>
                  </a:cubicBezTo>
                  <a:cubicBezTo>
                    <a:pt x="18539" y="29392"/>
                    <a:pt x="17770" y="29872"/>
                    <a:pt x="17674" y="29968"/>
                  </a:cubicBezTo>
                  <a:cubicBezTo>
                    <a:pt x="16810" y="30256"/>
                    <a:pt x="15849" y="30064"/>
                    <a:pt x="14793" y="29776"/>
                  </a:cubicBezTo>
                  <a:lnTo>
                    <a:pt x="9702" y="28335"/>
                  </a:lnTo>
                  <a:cubicBezTo>
                    <a:pt x="9030" y="28047"/>
                    <a:pt x="8742" y="27951"/>
                    <a:pt x="8453" y="27471"/>
                  </a:cubicBezTo>
                  <a:lnTo>
                    <a:pt x="7301" y="26414"/>
                  </a:lnTo>
                  <a:lnTo>
                    <a:pt x="7013" y="26030"/>
                  </a:lnTo>
                  <a:cubicBezTo>
                    <a:pt x="6052" y="24974"/>
                    <a:pt x="4227" y="24686"/>
                    <a:pt x="2882" y="24397"/>
                  </a:cubicBezTo>
                  <a:cubicBezTo>
                    <a:pt x="2402" y="24205"/>
                    <a:pt x="2786" y="24493"/>
                    <a:pt x="2306" y="24013"/>
                  </a:cubicBezTo>
                  <a:cubicBezTo>
                    <a:pt x="2306" y="23245"/>
                    <a:pt x="1250" y="20940"/>
                    <a:pt x="577" y="19979"/>
                  </a:cubicBezTo>
                  <a:cubicBezTo>
                    <a:pt x="289" y="19307"/>
                    <a:pt x="1" y="18538"/>
                    <a:pt x="97" y="17482"/>
                  </a:cubicBezTo>
                  <a:cubicBezTo>
                    <a:pt x="97" y="16425"/>
                    <a:pt x="289" y="15177"/>
                    <a:pt x="385" y="14120"/>
                  </a:cubicBezTo>
                  <a:cubicBezTo>
                    <a:pt x="481" y="12295"/>
                    <a:pt x="865" y="10662"/>
                    <a:pt x="1058" y="8837"/>
                  </a:cubicBezTo>
                  <a:cubicBezTo>
                    <a:pt x="1250" y="7493"/>
                    <a:pt x="1250" y="6244"/>
                    <a:pt x="1346" y="4899"/>
                  </a:cubicBezTo>
                  <a:cubicBezTo>
                    <a:pt x="1346" y="4323"/>
                    <a:pt x="1346" y="3170"/>
                    <a:pt x="1442" y="2594"/>
                  </a:cubicBezTo>
                  <a:cubicBezTo>
                    <a:pt x="2306" y="2018"/>
                    <a:pt x="3459" y="2018"/>
                    <a:pt x="4611" y="1922"/>
                  </a:cubicBezTo>
                  <a:lnTo>
                    <a:pt x="4804" y="1922"/>
                  </a:lnTo>
                  <a:cubicBezTo>
                    <a:pt x="5764" y="1730"/>
                    <a:pt x="6821" y="1633"/>
                    <a:pt x="7781" y="1441"/>
                  </a:cubicBezTo>
                  <a:cubicBezTo>
                    <a:pt x="9030" y="865"/>
                    <a:pt x="10086" y="385"/>
                    <a:pt x="11335" y="97"/>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7"/>
            <p:cNvSpPr/>
            <p:nvPr/>
          </p:nvSpPr>
          <p:spPr>
            <a:xfrm>
              <a:off x="1758100" y="4816900"/>
              <a:ext cx="206550" cy="509075"/>
            </a:xfrm>
            <a:custGeom>
              <a:avLst/>
              <a:gdLst/>
              <a:ahLst/>
              <a:cxnLst/>
              <a:rect l="l" t="t" r="r" b="b"/>
              <a:pathLst>
                <a:path w="8262" h="20363" fill="none" extrusionOk="0">
                  <a:moveTo>
                    <a:pt x="7781" y="20363"/>
                  </a:moveTo>
                  <a:cubicBezTo>
                    <a:pt x="6052" y="19979"/>
                    <a:pt x="4131" y="19403"/>
                    <a:pt x="2498" y="18826"/>
                  </a:cubicBezTo>
                  <a:cubicBezTo>
                    <a:pt x="1730" y="18538"/>
                    <a:pt x="1057" y="18250"/>
                    <a:pt x="289" y="17962"/>
                  </a:cubicBezTo>
                  <a:cubicBezTo>
                    <a:pt x="1" y="17866"/>
                    <a:pt x="289" y="18058"/>
                    <a:pt x="1" y="17578"/>
                  </a:cubicBezTo>
                  <a:cubicBezTo>
                    <a:pt x="769" y="17001"/>
                    <a:pt x="193" y="14696"/>
                    <a:pt x="289" y="13928"/>
                  </a:cubicBezTo>
                  <a:cubicBezTo>
                    <a:pt x="577" y="12487"/>
                    <a:pt x="769" y="11046"/>
                    <a:pt x="961" y="9605"/>
                  </a:cubicBezTo>
                  <a:cubicBezTo>
                    <a:pt x="1057" y="8357"/>
                    <a:pt x="1442" y="7300"/>
                    <a:pt x="1538" y="6052"/>
                  </a:cubicBezTo>
                  <a:cubicBezTo>
                    <a:pt x="1634" y="5283"/>
                    <a:pt x="1538" y="4323"/>
                    <a:pt x="1538" y="3458"/>
                  </a:cubicBezTo>
                  <a:cubicBezTo>
                    <a:pt x="1538" y="3074"/>
                    <a:pt x="1442" y="2306"/>
                    <a:pt x="1538" y="1921"/>
                  </a:cubicBezTo>
                  <a:cubicBezTo>
                    <a:pt x="1634" y="1441"/>
                    <a:pt x="2402" y="1249"/>
                    <a:pt x="2690" y="1057"/>
                  </a:cubicBezTo>
                  <a:cubicBezTo>
                    <a:pt x="3555" y="577"/>
                    <a:pt x="4611" y="96"/>
                    <a:pt x="5572" y="0"/>
                  </a:cubicBezTo>
                  <a:cubicBezTo>
                    <a:pt x="5956" y="577"/>
                    <a:pt x="6532" y="1057"/>
                    <a:pt x="6532" y="1729"/>
                  </a:cubicBezTo>
                  <a:cubicBezTo>
                    <a:pt x="6532" y="3458"/>
                    <a:pt x="7013" y="5187"/>
                    <a:pt x="7397" y="6820"/>
                  </a:cubicBezTo>
                  <a:cubicBezTo>
                    <a:pt x="7877" y="9125"/>
                    <a:pt x="7685" y="11526"/>
                    <a:pt x="7685" y="13736"/>
                  </a:cubicBezTo>
                  <a:lnTo>
                    <a:pt x="7685" y="17385"/>
                  </a:lnTo>
                  <a:cubicBezTo>
                    <a:pt x="7685" y="18442"/>
                    <a:pt x="7877" y="19210"/>
                    <a:pt x="7973" y="20171"/>
                  </a:cubicBezTo>
                  <a:cubicBezTo>
                    <a:pt x="8261" y="20075"/>
                    <a:pt x="7685" y="20363"/>
                    <a:pt x="7781" y="20363"/>
                  </a:cubicBezTo>
                  <a:close/>
                </a:path>
              </a:pathLst>
            </a:custGeom>
            <a:noFill/>
            <a:ln w="14400" cap="flat" cmpd="sng">
              <a:solidFill>
                <a:schemeClr val="accent1"/>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2D2D8A"/>
          </a:solidFill>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14595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549"/>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a:solidFill>
            <a:srgbClr val="2D2D8A"/>
          </a:solidFill>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1698221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3"/>
        <p:cNvGrpSpPr/>
        <p:nvPr/>
      </p:nvGrpSpPr>
      <p:grpSpPr>
        <a:xfrm>
          <a:off x="0" y="0"/>
          <a:ext cx="0" cy="0"/>
          <a:chOff x="0" y="0"/>
          <a:chExt cx="0" cy="0"/>
        </a:xfrm>
      </p:grpSpPr>
      <p:sp>
        <p:nvSpPr>
          <p:cNvPr id="74" name="Google Shape;74;p4"/>
          <p:cNvSpPr txBox="1">
            <a:spLocks noGrp="1"/>
          </p:cNvSpPr>
          <p:nvPr>
            <p:ph type="body" idx="1"/>
          </p:nvPr>
        </p:nvSpPr>
        <p:spPr>
          <a:xfrm>
            <a:off x="1054800" y="1424275"/>
            <a:ext cx="7042200" cy="31446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75" name="Google Shape;75;p4"/>
          <p:cNvSpPr txBox="1">
            <a:spLocks noGrp="1"/>
          </p:cNvSpPr>
          <p:nvPr>
            <p:ph type="title"/>
          </p:nvPr>
        </p:nvSpPr>
        <p:spPr>
          <a:xfrm>
            <a:off x="723900" y="540000"/>
            <a:ext cx="7704000" cy="6285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3600"/>
              <a:buNone/>
              <a:defRPr sz="3600">
                <a:solidFill>
                  <a:schemeClr val="lt1"/>
                </a:solidFill>
              </a:defRPr>
            </a:lvl1pPr>
            <a:lvl2pPr lvl="1" algn="r" rtl="0">
              <a:spcBef>
                <a:spcPts val="0"/>
              </a:spcBef>
              <a:spcAft>
                <a:spcPts val="0"/>
              </a:spcAft>
              <a:buClr>
                <a:schemeClr val="accent3"/>
              </a:buClr>
              <a:buSzPts val="2800"/>
              <a:buNone/>
              <a:defRPr>
                <a:solidFill>
                  <a:schemeClr val="accent3"/>
                </a:solidFill>
                <a:latin typeface="Faustina"/>
                <a:ea typeface="Faustina"/>
                <a:cs typeface="Faustina"/>
                <a:sym typeface="Faustina"/>
              </a:defRPr>
            </a:lvl2pPr>
            <a:lvl3pPr lvl="2" algn="r" rtl="0">
              <a:spcBef>
                <a:spcPts val="0"/>
              </a:spcBef>
              <a:spcAft>
                <a:spcPts val="0"/>
              </a:spcAft>
              <a:buClr>
                <a:schemeClr val="accent3"/>
              </a:buClr>
              <a:buSzPts val="2800"/>
              <a:buNone/>
              <a:defRPr>
                <a:solidFill>
                  <a:schemeClr val="accent3"/>
                </a:solidFill>
                <a:latin typeface="Faustina"/>
                <a:ea typeface="Faustina"/>
                <a:cs typeface="Faustina"/>
                <a:sym typeface="Faustina"/>
              </a:defRPr>
            </a:lvl3pPr>
            <a:lvl4pPr lvl="3" algn="r" rtl="0">
              <a:spcBef>
                <a:spcPts val="0"/>
              </a:spcBef>
              <a:spcAft>
                <a:spcPts val="0"/>
              </a:spcAft>
              <a:buClr>
                <a:schemeClr val="accent3"/>
              </a:buClr>
              <a:buSzPts val="2800"/>
              <a:buNone/>
              <a:defRPr>
                <a:solidFill>
                  <a:schemeClr val="accent3"/>
                </a:solidFill>
                <a:latin typeface="Faustina"/>
                <a:ea typeface="Faustina"/>
                <a:cs typeface="Faustina"/>
                <a:sym typeface="Faustina"/>
              </a:defRPr>
            </a:lvl4pPr>
            <a:lvl5pPr lvl="4" algn="r" rtl="0">
              <a:spcBef>
                <a:spcPts val="0"/>
              </a:spcBef>
              <a:spcAft>
                <a:spcPts val="0"/>
              </a:spcAft>
              <a:buClr>
                <a:schemeClr val="accent3"/>
              </a:buClr>
              <a:buSzPts val="2800"/>
              <a:buNone/>
              <a:defRPr>
                <a:solidFill>
                  <a:schemeClr val="accent3"/>
                </a:solidFill>
                <a:latin typeface="Faustina"/>
                <a:ea typeface="Faustina"/>
                <a:cs typeface="Faustina"/>
                <a:sym typeface="Faustina"/>
              </a:defRPr>
            </a:lvl5pPr>
            <a:lvl6pPr lvl="5" algn="r" rtl="0">
              <a:spcBef>
                <a:spcPts val="0"/>
              </a:spcBef>
              <a:spcAft>
                <a:spcPts val="0"/>
              </a:spcAft>
              <a:buClr>
                <a:schemeClr val="accent3"/>
              </a:buClr>
              <a:buSzPts val="2800"/>
              <a:buNone/>
              <a:defRPr>
                <a:solidFill>
                  <a:schemeClr val="accent3"/>
                </a:solidFill>
                <a:latin typeface="Faustina"/>
                <a:ea typeface="Faustina"/>
                <a:cs typeface="Faustina"/>
                <a:sym typeface="Faustina"/>
              </a:defRPr>
            </a:lvl6pPr>
            <a:lvl7pPr lvl="6" algn="r" rtl="0">
              <a:spcBef>
                <a:spcPts val="0"/>
              </a:spcBef>
              <a:spcAft>
                <a:spcPts val="0"/>
              </a:spcAft>
              <a:buClr>
                <a:schemeClr val="accent3"/>
              </a:buClr>
              <a:buSzPts val="2800"/>
              <a:buNone/>
              <a:defRPr>
                <a:solidFill>
                  <a:schemeClr val="accent3"/>
                </a:solidFill>
                <a:latin typeface="Faustina"/>
                <a:ea typeface="Faustina"/>
                <a:cs typeface="Faustina"/>
                <a:sym typeface="Faustina"/>
              </a:defRPr>
            </a:lvl7pPr>
            <a:lvl8pPr lvl="7" algn="r" rtl="0">
              <a:spcBef>
                <a:spcPts val="0"/>
              </a:spcBef>
              <a:spcAft>
                <a:spcPts val="0"/>
              </a:spcAft>
              <a:buClr>
                <a:schemeClr val="accent3"/>
              </a:buClr>
              <a:buSzPts val="2800"/>
              <a:buNone/>
              <a:defRPr>
                <a:solidFill>
                  <a:schemeClr val="accent3"/>
                </a:solidFill>
                <a:latin typeface="Faustina"/>
                <a:ea typeface="Faustina"/>
                <a:cs typeface="Faustina"/>
                <a:sym typeface="Faustina"/>
              </a:defRPr>
            </a:lvl8pPr>
            <a:lvl9pPr lvl="8" algn="r" rtl="0">
              <a:spcBef>
                <a:spcPts val="0"/>
              </a:spcBef>
              <a:spcAft>
                <a:spcPts val="0"/>
              </a:spcAft>
              <a:buClr>
                <a:schemeClr val="accent3"/>
              </a:buClr>
              <a:buSzPts val="2800"/>
              <a:buNone/>
              <a:defRPr>
                <a:solidFill>
                  <a:schemeClr val="accent3"/>
                </a:solidFill>
                <a:latin typeface="Faustina"/>
                <a:ea typeface="Faustina"/>
                <a:cs typeface="Faustina"/>
                <a:sym typeface="Faustina"/>
              </a:defRPr>
            </a:lvl9pPr>
          </a:lstStyle>
          <a:p>
            <a:endParaRPr/>
          </a:p>
        </p:txBody>
      </p:sp>
      <p:sp>
        <p:nvSpPr>
          <p:cNvPr id="76" name="Google Shape;76;p4"/>
          <p:cNvSpPr/>
          <p:nvPr/>
        </p:nvSpPr>
        <p:spPr>
          <a:xfrm>
            <a:off x="804564" y="-958320"/>
            <a:ext cx="1900830" cy="2036168"/>
          </a:xfrm>
          <a:custGeom>
            <a:avLst/>
            <a:gdLst/>
            <a:ahLst/>
            <a:cxnLst/>
            <a:rect l="l" t="t" r="r" b="b"/>
            <a:pathLst>
              <a:path w="63203" h="67703" extrusionOk="0">
                <a:moveTo>
                  <a:pt x="49091" y="1"/>
                </a:moveTo>
                <a:cubicBezTo>
                  <a:pt x="47866" y="1"/>
                  <a:pt x="46607" y="233"/>
                  <a:pt x="45433" y="563"/>
                </a:cubicBezTo>
                <a:cubicBezTo>
                  <a:pt x="44376" y="852"/>
                  <a:pt x="43416" y="1140"/>
                  <a:pt x="42455" y="1524"/>
                </a:cubicBezTo>
                <a:cubicBezTo>
                  <a:pt x="34771" y="4405"/>
                  <a:pt x="27183" y="7479"/>
                  <a:pt x="19403" y="10072"/>
                </a:cubicBezTo>
                <a:cubicBezTo>
                  <a:pt x="15081" y="11513"/>
                  <a:pt x="10663" y="13146"/>
                  <a:pt x="7205" y="16027"/>
                </a:cubicBezTo>
                <a:cubicBezTo>
                  <a:pt x="1" y="21983"/>
                  <a:pt x="673" y="30723"/>
                  <a:pt x="2594" y="38983"/>
                </a:cubicBezTo>
                <a:cubicBezTo>
                  <a:pt x="3939" y="44458"/>
                  <a:pt x="5572" y="50029"/>
                  <a:pt x="7781" y="55312"/>
                </a:cubicBezTo>
                <a:cubicBezTo>
                  <a:pt x="8838" y="58097"/>
                  <a:pt x="10182" y="60787"/>
                  <a:pt x="12584" y="62612"/>
                </a:cubicBezTo>
                <a:cubicBezTo>
                  <a:pt x="15177" y="64629"/>
                  <a:pt x="18731" y="65013"/>
                  <a:pt x="22093" y="65301"/>
                </a:cubicBezTo>
                <a:cubicBezTo>
                  <a:pt x="30545" y="65973"/>
                  <a:pt x="39094" y="66838"/>
                  <a:pt x="47546" y="67510"/>
                </a:cubicBezTo>
                <a:cubicBezTo>
                  <a:pt x="48466" y="67621"/>
                  <a:pt x="49400" y="67703"/>
                  <a:pt x="50316" y="67703"/>
                </a:cubicBezTo>
                <a:cubicBezTo>
                  <a:pt x="51790" y="67703"/>
                  <a:pt x="53217" y="67490"/>
                  <a:pt x="54462" y="66838"/>
                </a:cubicBezTo>
                <a:cubicBezTo>
                  <a:pt x="57151" y="65397"/>
                  <a:pt x="58400" y="62420"/>
                  <a:pt x="59168" y="59346"/>
                </a:cubicBezTo>
                <a:cubicBezTo>
                  <a:pt x="63202" y="42921"/>
                  <a:pt x="59264" y="23039"/>
                  <a:pt x="55806" y="6807"/>
                </a:cubicBezTo>
                <a:cubicBezTo>
                  <a:pt x="55422" y="5270"/>
                  <a:pt x="55038" y="3637"/>
                  <a:pt x="54269" y="2388"/>
                </a:cubicBezTo>
                <a:cubicBezTo>
                  <a:pt x="52964" y="608"/>
                  <a:pt x="51071" y="1"/>
                  <a:pt x="49091" y="1"/>
                </a:cubicBezTo>
                <a:close/>
              </a:path>
            </a:pathLst>
          </a:custGeom>
          <a:solidFill>
            <a:srgbClr val="C0D7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4"/>
          <p:cNvSpPr/>
          <p:nvPr/>
        </p:nvSpPr>
        <p:spPr>
          <a:xfrm rot="5400000">
            <a:off x="-216576" y="-999473"/>
            <a:ext cx="2312414" cy="2023552"/>
          </a:xfrm>
          <a:custGeom>
            <a:avLst/>
            <a:gdLst/>
            <a:ahLst/>
            <a:cxnLst/>
            <a:rect l="l" t="t" r="r" b="b"/>
            <a:pathLst>
              <a:path w="67236" h="58837" extrusionOk="0">
                <a:moveTo>
                  <a:pt x="24653" y="1"/>
                </a:moveTo>
                <a:cubicBezTo>
                  <a:pt x="23575" y="1"/>
                  <a:pt x="22491" y="158"/>
                  <a:pt x="21420" y="408"/>
                </a:cubicBezTo>
                <a:cubicBezTo>
                  <a:pt x="19307" y="888"/>
                  <a:pt x="17386" y="1657"/>
                  <a:pt x="15369" y="2233"/>
                </a:cubicBezTo>
                <a:cubicBezTo>
                  <a:pt x="11815" y="3289"/>
                  <a:pt x="8165" y="4058"/>
                  <a:pt x="5091" y="6459"/>
                </a:cubicBezTo>
                <a:cubicBezTo>
                  <a:pt x="2498" y="8380"/>
                  <a:pt x="577" y="11358"/>
                  <a:pt x="289" y="14527"/>
                </a:cubicBezTo>
                <a:cubicBezTo>
                  <a:pt x="1" y="17217"/>
                  <a:pt x="865" y="20002"/>
                  <a:pt x="1730" y="22692"/>
                </a:cubicBezTo>
                <a:cubicBezTo>
                  <a:pt x="3843" y="29415"/>
                  <a:pt x="5475" y="37099"/>
                  <a:pt x="8549" y="43438"/>
                </a:cubicBezTo>
                <a:cubicBezTo>
                  <a:pt x="11046" y="48721"/>
                  <a:pt x="17194" y="51699"/>
                  <a:pt x="22188" y="54100"/>
                </a:cubicBezTo>
                <a:cubicBezTo>
                  <a:pt x="25838" y="55829"/>
                  <a:pt x="29392" y="57558"/>
                  <a:pt x="33234" y="58422"/>
                </a:cubicBezTo>
                <a:cubicBezTo>
                  <a:pt x="34551" y="58708"/>
                  <a:pt x="35924" y="58836"/>
                  <a:pt x="37329" y="58836"/>
                </a:cubicBezTo>
                <a:cubicBezTo>
                  <a:pt x="44426" y="58836"/>
                  <a:pt x="52354" y="55561"/>
                  <a:pt x="58207" y="52755"/>
                </a:cubicBezTo>
                <a:cubicBezTo>
                  <a:pt x="60128" y="51795"/>
                  <a:pt x="61953" y="50642"/>
                  <a:pt x="63106" y="48817"/>
                </a:cubicBezTo>
                <a:cubicBezTo>
                  <a:pt x="67236" y="42382"/>
                  <a:pt x="59072" y="34986"/>
                  <a:pt x="54749" y="31144"/>
                </a:cubicBezTo>
                <a:cubicBezTo>
                  <a:pt x="47546" y="24709"/>
                  <a:pt x="41975" y="15680"/>
                  <a:pt x="36116" y="7996"/>
                </a:cubicBezTo>
                <a:cubicBezTo>
                  <a:pt x="34291" y="5691"/>
                  <a:pt x="32562" y="3289"/>
                  <a:pt x="29968" y="1657"/>
                </a:cubicBezTo>
                <a:cubicBezTo>
                  <a:pt x="28279" y="450"/>
                  <a:pt x="26475" y="1"/>
                  <a:pt x="24653" y="1"/>
                </a:cubicBezTo>
                <a:close/>
              </a:path>
            </a:pathLst>
          </a:custGeom>
          <a:solidFill>
            <a:srgbClr val="ED71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2D2D8A"/>
          </a:solidFill>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16341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24401703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6004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6004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87703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65323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092316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76621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018486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9924103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74590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8"/>
            <a:ext cx="2057400" cy="459462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8"/>
            <a:ext cx="6019800" cy="45946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8800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8"/>
        <p:cNvGrpSpPr/>
        <p:nvPr/>
      </p:nvGrpSpPr>
      <p:grpSpPr>
        <a:xfrm>
          <a:off x="0" y="0"/>
          <a:ext cx="0" cy="0"/>
          <a:chOff x="0" y="0"/>
          <a:chExt cx="0" cy="0"/>
        </a:xfrm>
      </p:grpSpPr>
      <p:sp>
        <p:nvSpPr>
          <p:cNvPr id="79" name="Google Shape;79;p5"/>
          <p:cNvSpPr/>
          <p:nvPr/>
        </p:nvSpPr>
        <p:spPr>
          <a:xfrm>
            <a:off x="-742950" y="-514350"/>
            <a:ext cx="6039749" cy="6343215"/>
          </a:xfrm>
          <a:custGeom>
            <a:avLst/>
            <a:gdLst/>
            <a:ahLst/>
            <a:cxnLst/>
            <a:rect l="l" t="t" r="r" b="b"/>
            <a:pathLst>
              <a:path w="250119" h="272095" extrusionOk="0">
                <a:moveTo>
                  <a:pt x="27571" y="22827"/>
                </a:moveTo>
                <a:cubicBezTo>
                  <a:pt x="62306" y="-15781"/>
                  <a:pt x="200609" y="3079"/>
                  <a:pt x="233311" y="17874"/>
                </a:cubicBezTo>
                <a:cubicBezTo>
                  <a:pt x="266014" y="32670"/>
                  <a:pt x="222961" y="73183"/>
                  <a:pt x="223786" y="111600"/>
                </a:cubicBezTo>
                <a:cubicBezTo>
                  <a:pt x="224612" y="150018"/>
                  <a:pt x="271411" y="225392"/>
                  <a:pt x="238264" y="248379"/>
                </a:cubicBezTo>
                <a:cubicBezTo>
                  <a:pt x="205117" y="271366"/>
                  <a:pt x="60020" y="287114"/>
                  <a:pt x="24904" y="249522"/>
                </a:cubicBezTo>
                <a:cubicBezTo>
                  <a:pt x="-10211" y="211930"/>
                  <a:pt x="-7163" y="61435"/>
                  <a:pt x="27571" y="22827"/>
                </a:cubicBezTo>
                <a:close/>
              </a:path>
            </a:pathLst>
          </a:custGeom>
          <a:solidFill>
            <a:srgbClr val="664796"/>
          </a:solidFill>
          <a:ln>
            <a:noFill/>
          </a:ln>
        </p:spPr>
      </p:sp>
      <p:sp>
        <p:nvSpPr>
          <p:cNvPr id="80" name="Google Shape;80;p5"/>
          <p:cNvSpPr/>
          <p:nvPr/>
        </p:nvSpPr>
        <p:spPr>
          <a:xfrm rot="-1735239">
            <a:off x="6840820" y="3241434"/>
            <a:ext cx="3962532" cy="2163078"/>
          </a:xfrm>
          <a:custGeom>
            <a:avLst/>
            <a:gdLst/>
            <a:ahLst/>
            <a:cxnLst/>
            <a:rect l="l" t="t" r="r" b="b"/>
            <a:pathLst>
              <a:path w="128458" h="70123" extrusionOk="0">
                <a:moveTo>
                  <a:pt x="112028" y="0"/>
                </a:moveTo>
                <a:cubicBezTo>
                  <a:pt x="103252" y="0"/>
                  <a:pt x="93707" y="377"/>
                  <a:pt x="87407" y="7018"/>
                </a:cubicBezTo>
                <a:cubicBezTo>
                  <a:pt x="79146" y="15855"/>
                  <a:pt x="72327" y="22290"/>
                  <a:pt x="61857" y="28341"/>
                </a:cubicBezTo>
                <a:cubicBezTo>
                  <a:pt x="49563" y="33624"/>
                  <a:pt x="34099" y="34584"/>
                  <a:pt x="21036" y="37274"/>
                </a:cubicBezTo>
                <a:cubicBezTo>
                  <a:pt x="17866" y="37946"/>
                  <a:pt x="14793" y="38618"/>
                  <a:pt x="12007" y="40059"/>
                </a:cubicBezTo>
                <a:cubicBezTo>
                  <a:pt x="5764" y="43229"/>
                  <a:pt x="5091" y="49472"/>
                  <a:pt x="3363" y="55523"/>
                </a:cubicBezTo>
                <a:cubicBezTo>
                  <a:pt x="3170" y="56580"/>
                  <a:pt x="385" y="68970"/>
                  <a:pt x="1" y="68970"/>
                </a:cubicBezTo>
                <a:cubicBezTo>
                  <a:pt x="26223" y="68970"/>
                  <a:pt x="52636" y="70123"/>
                  <a:pt x="78762" y="70123"/>
                </a:cubicBezTo>
                <a:cubicBezTo>
                  <a:pt x="82412" y="70027"/>
                  <a:pt x="85870" y="70027"/>
                  <a:pt x="88943" y="68778"/>
                </a:cubicBezTo>
                <a:cubicBezTo>
                  <a:pt x="89136" y="68778"/>
                  <a:pt x="89232" y="68682"/>
                  <a:pt x="89328" y="68682"/>
                </a:cubicBezTo>
                <a:cubicBezTo>
                  <a:pt x="95187" y="66281"/>
                  <a:pt x="94514" y="60614"/>
                  <a:pt x="98452" y="56676"/>
                </a:cubicBezTo>
                <a:cubicBezTo>
                  <a:pt x="105080" y="50144"/>
                  <a:pt x="116126" y="46591"/>
                  <a:pt x="118047" y="36505"/>
                </a:cubicBezTo>
                <a:cubicBezTo>
                  <a:pt x="119483" y="29325"/>
                  <a:pt x="128458" y="5"/>
                  <a:pt x="115485" y="5"/>
                </a:cubicBezTo>
                <a:cubicBezTo>
                  <a:pt x="115442" y="5"/>
                  <a:pt x="115400" y="6"/>
                  <a:pt x="115357" y="6"/>
                </a:cubicBezTo>
                <a:cubicBezTo>
                  <a:pt x="114266" y="6"/>
                  <a:pt x="113153" y="0"/>
                  <a:pt x="112028" y="0"/>
                </a:cubicBezTo>
                <a:close/>
              </a:path>
            </a:pathLst>
          </a:custGeom>
          <a:solidFill>
            <a:srgbClr val="C0D7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 name="Google Shape;81;p5"/>
          <p:cNvGrpSpPr/>
          <p:nvPr/>
        </p:nvGrpSpPr>
        <p:grpSpPr>
          <a:xfrm rot="-4450501">
            <a:off x="7725296" y="3129965"/>
            <a:ext cx="3092853" cy="2766277"/>
            <a:chOff x="5200" y="3589850"/>
            <a:chExt cx="3092850" cy="2766275"/>
          </a:xfrm>
        </p:grpSpPr>
        <p:sp>
          <p:nvSpPr>
            <p:cNvPr id="82" name="Google Shape;82;p5"/>
            <p:cNvSpPr/>
            <p:nvPr/>
          </p:nvSpPr>
          <p:spPr>
            <a:xfrm>
              <a:off x="5200" y="3589850"/>
              <a:ext cx="3092850" cy="2766275"/>
            </a:xfrm>
            <a:custGeom>
              <a:avLst/>
              <a:gdLst/>
              <a:ahLst/>
              <a:cxnLst/>
              <a:rect l="l" t="t" r="r" b="b"/>
              <a:pathLst>
                <a:path w="123714" h="110651" fill="none" extrusionOk="0">
                  <a:moveTo>
                    <a:pt x="3650" y="8741"/>
                  </a:moveTo>
                  <a:lnTo>
                    <a:pt x="3650" y="8741"/>
                  </a:lnTo>
                  <a:cubicBezTo>
                    <a:pt x="9797" y="7493"/>
                    <a:pt x="16809" y="8261"/>
                    <a:pt x="23052" y="8741"/>
                  </a:cubicBezTo>
                  <a:cubicBezTo>
                    <a:pt x="28815" y="9126"/>
                    <a:pt x="34290" y="9894"/>
                    <a:pt x="40053" y="9126"/>
                  </a:cubicBezTo>
                  <a:cubicBezTo>
                    <a:pt x="46104" y="8165"/>
                    <a:pt x="51867" y="5860"/>
                    <a:pt x="57726" y="4131"/>
                  </a:cubicBezTo>
                  <a:cubicBezTo>
                    <a:pt x="71558" y="1"/>
                    <a:pt x="83756" y="4035"/>
                    <a:pt x="96723" y="9126"/>
                  </a:cubicBezTo>
                  <a:cubicBezTo>
                    <a:pt x="103542" y="11719"/>
                    <a:pt x="103446" y="17194"/>
                    <a:pt x="107192" y="22765"/>
                  </a:cubicBezTo>
                  <a:cubicBezTo>
                    <a:pt x="109017" y="25550"/>
                    <a:pt x="112187" y="27951"/>
                    <a:pt x="113532" y="30929"/>
                  </a:cubicBezTo>
                  <a:cubicBezTo>
                    <a:pt x="115453" y="35347"/>
                    <a:pt x="112667" y="43896"/>
                    <a:pt x="111515" y="48314"/>
                  </a:cubicBezTo>
                  <a:cubicBezTo>
                    <a:pt x="110746" y="51099"/>
                    <a:pt x="109786" y="53981"/>
                    <a:pt x="109594" y="56862"/>
                  </a:cubicBezTo>
                  <a:cubicBezTo>
                    <a:pt x="109209" y="62337"/>
                    <a:pt x="112379" y="65795"/>
                    <a:pt x="115453" y="69829"/>
                  </a:cubicBezTo>
                  <a:cubicBezTo>
                    <a:pt x="118814" y="74248"/>
                    <a:pt x="123713" y="81643"/>
                    <a:pt x="120543" y="87118"/>
                  </a:cubicBezTo>
                  <a:cubicBezTo>
                    <a:pt x="116797" y="93361"/>
                    <a:pt x="111226" y="98260"/>
                    <a:pt x="105752" y="103063"/>
                  </a:cubicBezTo>
                  <a:cubicBezTo>
                    <a:pt x="98932" y="109018"/>
                    <a:pt x="93841" y="110651"/>
                    <a:pt x="85293" y="107577"/>
                  </a:cubicBezTo>
                  <a:cubicBezTo>
                    <a:pt x="76840" y="104503"/>
                    <a:pt x="68292" y="101910"/>
                    <a:pt x="59551" y="99701"/>
                  </a:cubicBezTo>
                  <a:cubicBezTo>
                    <a:pt x="55421" y="98740"/>
                    <a:pt x="55229" y="97780"/>
                    <a:pt x="53404" y="93938"/>
                  </a:cubicBezTo>
                  <a:cubicBezTo>
                    <a:pt x="51675" y="90480"/>
                    <a:pt x="50138" y="87118"/>
                    <a:pt x="48506" y="83660"/>
                  </a:cubicBezTo>
                  <a:cubicBezTo>
                    <a:pt x="45144" y="76457"/>
                    <a:pt x="34386" y="76457"/>
                    <a:pt x="27663" y="74440"/>
                  </a:cubicBezTo>
                  <a:cubicBezTo>
                    <a:pt x="20843" y="72327"/>
                    <a:pt x="14120" y="70309"/>
                    <a:pt x="7300" y="68292"/>
                  </a:cubicBezTo>
                  <a:cubicBezTo>
                    <a:pt x="3170" y="67044"/>
                    <a:pt x="769" y="66083"/>
                    <a:pt x="288" y="61761"/>
                  </a:cubicBezTo>
                  <a:cubicBezTo>
                    <a:pt x="0" y="57919"/>
                    <a:pt x="0" y="54077"/>
                    <a:pt x="0" y="50235"/>
                  </a:cubicBezTo>
                  <a:cubicBezTo>
                    <a:pt x="288" y="36212"/>
                    <a:pt x="1537" y="22380"/>
                    <a:pt x="3650" y="8741"/>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5"/>
            <p:cNvSpPr/>
            <p:nvPr/>
          </p:nvSpPr>
          <p:spPr>
            <a:xfrm>
              <a:off x="209300" y="3726725"/>
              <a:ext cx="2732650" cy="2494925"/>
            </a:xfrm>
            <a:custGeom>
              <a:avLst/>
              <a:gdLst/>
              <a:ahLst/>
              <a:cxnLst/>
              <a:rect l="l" t="t" r="r" b="b"/>
              <a:pathLst>
                <a:path w="109306" h="99797" fill="none" extrusionOk="0">
                  <a:moveTo>
                    <a:pt x="51579" y="3651"/>
                  </a:moveTo>
                  <a:cubicBezTo>
                    <a:pt x="63874" y="1"/>
                    <a:pt x="74728" y="3651"/>
                    <a:pt x="86446" y="8165"/>
                  </a:cubicBezTo>
                  <a:cubicBezTo>
                    <a:pt x="92497" y="10566"/>
                    <a:pt x="92401" y="15465"/>
                    <a:pt x="95667" y="20459"/>
                  </a:cubicBezTo>
                  <a:cubicBezTo>
                    <a:pt x="97299" y="22957"/>
                    <a:pt x="100181" y="25070"/>
                    <a:pt x="101430" y="27855"/>
                  </a:cubicBezTo>
                  <a:cubicBezTo>
                    <a:pt x="102870" y="31217"/>
                    <a:pt x="101430" y="37076"/>
                    <a:pt x="100373" y="41398"/>
                  </a:cubicBezTo>
                  <a:cubicBezTo>
                    <a:pt x="100085" y="42263"/>
                    <a:pt x="99797" y="43127"/>
                    <a:pt x="99701" y="43799"/>
                  </a:cubicBezTo>
                  <a:cubicBezTo>
                    <a:pt x="99028" y="46393"/>
                    <a:pt x="98260" y="48986"/>
                    <a:pt x="98068" y="51676"/>
                  </a:cubicBezTo>
                  <a:cubicBezTo>
                    <a:pt x="97684" y="56670"/>
                    <a:pt x="100469" y="59648"/>
                    <a:pt x="103351" y="63490"/>
                  </a:cubicBezTo>
                  <a:cubicBezTo>
                    <a:pt x="104599" y="65315"/>
                    <a:pt x="106328" y="67716"/>
                    <a:pt x="107385" y="70213"/>
                  </a:cubicBezTo>
                  <a:cubicBezTo>
                    <a:pt x="108729" y="73287"/>
                    <a:pt x="109306" y="76457"/>
                    <a:pt x="107769" y="79242"/>
                  </a:cubicBezTo>
                  <a:cubicBezTo>
                    <a:pt x="106616" y="81259"/>
                    <a:pt x="105272" y="83084"/>
                    <a:pt x="103831" y="84909"/>
                  </a:cubicBezTo>
                  <a:cubicBezTo>
                    <a:pt x="101045" y="88175"/>
                    <a:pt x="97780" y="91056"/>
                    <a:pt x="94706" y="93938"/>
                  </a:cubicBezTo>
                  <a:cubicBezTo>
                    <a:pt x="92977" y="95378"/>
                    <a:pt x="91344" y="96531"/>
                    <a:pt x="89904" y="97395"/>
                  </a:cubicBezTo>
                  <a:cubicBezTo>
                    <a:pt x="85773" y="99701"/>
                    <a:pt x="81931" y="99797"/>
                    <a:pt x="76360" y="97876"/>
                  </a:cubicBezTo>
                  <a:cubicBezTo>
                    <a:pt x="68772" y="95090"/>
                    <a:pt x="60992" y="92785"/>
                    <a:pt x="53116" y="90768"/>
                  </a:cubicBezTo>
                  <a:cubicBezTo>
                    <a:pt x="49562" y="89807"/>
                    <a:pt x="49274" y="88943"/>
                    <a:pt x="47641" y="85581"/>
                  </a:cubicBezTo>
                  <a:cubicBezTo>
                    <a:pt x="46585" y="83372"/>
                    <a:pt x="45432" y="81067"/>
                    <a:pt x="44280" y="78762"/>
                  </a:cubicBezTo>
                  <a:cubicBezTo>
                    <a:pt x="43895" y="77897"/>
                    <a:pt x="43511" y="77225"/>
                    <a:pt x="43223" y="76360"/>
                  </a:cubicBezTo>
                  <a:cubicBezTo>
                    <a:pt x="40053" y="70021"/>
                    <a:pt x="30544" y="69925"/>
                    <a:pt x="24589" y="68100"/>
                  </a:cubicBezTo>
                  <a:cubicBezTo>
                    <a:pt x="23725" y="67812"/>
                    <a:pt x="23149" y="67620"/>
                    <a:pt x="22284" y="67332"/>
                  </a:cubicBezTo>
                  <a:cubicBezTo>
                    <a:pt x="17097" y="65699"/>
                    <a:pt x="11719" y="63874"/>
                    <a:pt x="6436" y="62145"/>
                  </a:cubicBezTo>
                  <a:cubicBezTo>
                    <a:pt x="2882" y="60992"/>
                    <a:pt x="673" y="60128"/>
                    <a:pt x="289" y="56190"/>
                  </a:cubicBezTo>
                  <a:cubicBezTo>
                    <a:pt x="0" y="52732"/>
                    <a:pt x="0" y="49082"/>
                    <a:pt x="96" y="45624"/>
                  </a:cubicBezTo>
                  <a:cubicBezTo>
                    <a:pt x="192" y="39861"/>
                    <a:pt x="577" y="34098"/>
                    <a:pt x="961" y="28335"/>
                  </a:cubicBezTo>
                  <a:cubicBezTo>
                    <a:pt x="1249" y="24013"/>
                    <a:pt x="1729" y="19691"/>
                    <a:pt x="2210" y="15465"/>
                  </a:cubicBezTo>
                  <a:cubicBezTo>
                    <a:pt x="2594" y="12967"/>
                    <a:pt x="2882" y="10470"/>
                    <a:pt x="3362" y="8069"/>
                  </a:cubicBezTo>
                  <a:cubicBezTo>
                    <a:pt x="8357" y="6916"/>
                    <a:pt x="14216" y="7589"/>
                    <a:pt x="19499" y="7877"/>
                  </a:cubicBezTo>
                  <a:cubicBezTo>
                    <a:pt x="19883" y="7877"/>
                    <a:pt x="20267" y="7877"/>
                    <a:pt x="20651" y="8069"/>
                  </a:cubicBezTo>
                  <a:cubicBezTo>
                    <a:pt x="25742" y="8357"/>
                    <a:pt x="30737" y="9125"/>
                    <a:pt x="36019" y="8261"/>
                  </a:cubicBezTo>
                  <a:cubicBezTo>
                    <a:pt x="41110" y="7204"/>
                    <a:pt x="46297" y="5187"/>
                    <a:pt x="51579" y="3651"/>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5"/>
            <p:cNvSpPr/>
            <p:nvPr/>
          </p:nvSpPr>
          <p:spPr>
            <a:xfrm>
              <a:off x="399000" y="3861200"/>
              <a:ext cx="2420500" cy="2245200"/>
            </a:xfrm>
            <a:custGeom>
              <a:avLst/>
              <a:gdLst/>
              <a:ahLst/>
              <a:cxnLst/>
              <a:rect l="l" t="t" r="r" b="b"/>
              <a:pathLst>
                <a:path w="96820" h="89808" fill="none" extrusionOk="0">
                  <a:moveTo>
                    <a:pt x="46009" y="3170"/>
                  </a:moveTo>
                  <a:cubicBezTo>
                    <a:pt x="56862" y="0"/>
                    <a:pt x="66467" y="3266"/>
                    <a:pt x="76553" y="7204"/>
                  </a:cubicBezTo>
                  <a:cubicBezTo>
                    <a:pt x="81931" y="9413"/>
                    <a:pt x="81835" y="13736"/>
                    <a:pt x="84717" y="18058"/>
                  </a:cubicBezTo>
                  <a:cubicBezTo>
                    <a:pt x="86158" y="20363"/>
                    <a:pt x="88655" y="22380"/>
                    <a:pt x="89711" y="24781"/>
                  </a:cubicBezTo>
                  <a:cubicBezTo>
                    <a:pt x="91056" y="27855"/>
                    <a:pt x="89808" y="33138"/>
                    <a:pt x="88847" y="36980"/>
                  </a:cubicBezTo>
                  <a:cubicBezTo>
                    <a:pt x="88655" y="37748"/>
                    <a:pt x="88559" y="38420"/>
                    <a:pt x="88367" y="39189"/>
                  </a:cubicBezTo>
                  <a:cubicBezTo>
                    <a:pt x="87790" y="41494"/>
                    <a:pt x="87118" y="43895"/>
                    <a:pt x="86926" y="46297"/>
                  </a:cubicBezTo>
                  <a:cubicBezTo>
                    <a:pt x="86638" y="50811"/>
                    <a:pt x="89135" y="53596"/>
                    <a:pt x="91536" y="56958"/>
                  </a:cubicBezTo>
                  <a:cubicBezTo>
                    <a:pt x="92689" y="58591"/>
                    <a:pt x="94130" y="60800"/>
                    <a:pt x="95090" y="63105"/>
                  </a:cubicBezTo>
                  <a:cubicBezTo>
                    <a:pt x="96339" y="65795"/>
                    <a:pt x="96819" y="68676"/>
                    <a:pt x="95474" y="71270"/>
                  </a:cubicBezTo>
                  <a:cubicBezTo>
                    <a:pt x="94514" y="72999"/>
                    <a:pt x="93361" y="74727"/>
                    <a:pt x="92017" y="76360"/>
                  </a:cubicBezTo>
                  <a:cubicBezTo>
                    <a:pt x="89615" y="79434"/>
                    <a:pt x="86830" y="82027"/>
                    <a:pt x="84044" y="84525"/>
                  </a:cubicBezTo>
                  <a:cubicBezTo>
                    <a:pt x="82604" y="85869"/>
                    <a:pt x="81067" y="86926"/>
                    <a:pt x="79722" y="87694"/>
                  </a:cubicBezTo>
                  <a:cubicBezTo>
                    <a:pt x="76168" y="89615"/>
                    <a:pt x="72711" y="89807"/>
                    <a:pt x="67716" y="88078"/>
                  </a:cubicBezTo>
                  <a:cubicBezTo>
                    <a:pt x="60992" y="85677"/>
                    <a:pt x="54077" y="83564"/>
                    <a:pt x="47065" y="81835"/>
                  </a:cubicBezTo>
                  <a:cubicBezTo>
                    <a:pt x="43895" y="80971"/>
                    <a:pt x="43607" y="80202"/>
                    <a:pt x="42167" y="77225"/>
                  </a:cubicBezTo>
                  <a:cubicBezTo>
                    <a:pt x="41206" y="75208"/>
                    <a:pt x="40149" y="73191"/>
                    <a:pt x="39189" y="71270"/>
                  </a:cubicBezTo>
                  <a:cubicBezTo>
                    <a:pt x="38805" y="70501"/>
                    <a:pt x="38421" y="69925"/>
                    <a:pt x="38132" y="69157"/>
                  </a:cubicBezTo>
                  <a:cubicBezTo>
                    <a:pt x="35347" y="63586"/>
                    <a:pt x="26894" y="63394"/>
                    <a:pt x="21516" y="61857"/>
                  </a:cubicBezTo>
                  <a:cubicBezTo>
                    <a:pt x="20843" y="61665"/>
                    <a:pt x="20171" y="61473"/>
                    <a:pt x="19499" y="61280"/>
                  </a:cubicBezTo>
                  <a:cubicBezTo>
                    <a:pt x="15080" y="59744"/>
                    <a:pt x="10278" y="57919"/>
                    <a:pt x="5667" y="56190"/>
                  </a:cubicBezTo>
                  <a:cubicBezTo>
                    <a:pt x="2594" y="55133"/>
                    <a:pt x="673" y="54269"/>
                    <a:pt x="289" y="50715"/>
                  </a:cubicBezTo>
                  <a:cubicBezTo>
                    <a:pt x="0" y="47545"/>
                    <a:pt x="0" y="44376"/>
                    <a:pt x="0" y="41206"/>
                  </a:cubicBezTo>
                  <a:cubicBezTo>
                    <a:pt x="192" y="36019"/>
                    <a:pt x="481" y="30736"/>
                    <a:pt x="865" y="25646"/>
                  </a:cubicBezTo>
                  <a:cubicBezTo>
                    <a:pt x="1249" y="21804"/>
                    <a:pt x="1633" y="17770"/>
                    <a:pt x="2113" y="13928"/>
                  </a:cubicBezTo>
                  <a:cubicBezTo>
                    <a:pt x="2306" y="11815"/>
                    <a:pt x="2690" y="9413"/>
                    <a:pt x="3074" y="7204"/>
                  </a:cubicBezTo>
                  <a:cubicBezTo>
                    <a:pt x="7492" y="6244"/>
                    <a:pt x="12679" y="6724"/>
                    <a:pt x="17289" y="7012"/>
                  </a:cubicBezTo>
                  <a:cubicBezTo>
                    <a:pt x="17674" y="7012"/>
                    <a:pt x="18058" y="7012"/>
                    <a:pt x="18250" y="7108"/>
                  </a:cubicBezTo>
                  <a:cubicBezTo>
                    <a:pt x="22860" y="7396"/>
                    <a:pt x="27279" y="7973"/>
                    <a:pt x="31889" y="7204"/>
                  </a:cubicBezTo>
                  <a:cubicBezTo>
                    <a:pt x="36788" y="6436"/>
                    <a:pt x="41302" y="4611"/>
                    <a:pt x="46009" y="3170"/>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p:nvPr/>
          </p:nvSpPr>
          <p:spPr>
            <a:xfrm>
              <a:off x="595900" y="4000475"/>
              <a:ext cx="2093925" cy="2000275"/>
            </a:xfrm>
            <a:custGeom>
              <a:avLst/>
              <a:gdLst/>
              <a:ahLst/>
              <a:cxnLst/>
              <a:rect l="l" t="t" r="r" b="b"/>
              <a:pathLst>
                <a:path w="83757" h="80011" fill="none" extrusionOk="0">
                  <a:moveTo>
                    <a:pt x="40054" y="2594"/>
                  </a:moveTo>
                  <a:cubicBezTo>
                    <a:pt x="49370" y="0"/>
                    <a:pt x="57631" y="2882"/>
                    <a:pt x="66371" y="6340"/>
                  </a:cubicBezTo>
                  <a:cubicBezTo>
                    <a:pt x="70886" y="8165"/>
                    <a:pt x="70886" y="11911"/>
                    <a:pt x="73287" y="15753"/>
                  </a:cubicBezTo>
                  <a:cubicBezTo>
                    <a:pt x="74632" y="17770"/>
                    <a:pt x="76649" y="19499"/>
                    <a:pt x="77609" y="21804"/>
                  </a:cubicBezTo>
                  <a:cubicBezTo>
                    <a:pt x="78762" y="24589"/>
                    <a:pt x="77801" y="29296"/>
                    <a:pt x="76937" y="32753"/>
                  </a:cubicBezTo>
                  <a:cubicBezTo>
                    <a:pt x="76841" y="33426"/>
                    <a:pt x="76553" y="34098"/>
                    <a:pt x="76457" y="34674"/>
                  </a:cubicBezTo>
                  <a:cubicBezTo>
                    <a:pt x="75976" y="36691"/>
                    <a:pt x="75400" y="38709"/>
                    <a:pt x="75208" y="40918"/>
                  </a:cubicBezTo>
                  <a:cubicBezTo>
                    <a:pt x="75016" y="44952"/>
                    <a:pt x="77129" y="47353"/>
                    <a:pt x="79242" y="50523"/>
                  </a:cubicBezTo>
                  <a:cubicBezTo>
                    <a:pt x="80203" y="52060"/>
                    <a:pt x="81355" y="53981"/>
                    <a:pt x="82316" y="55998"/>
                  </a:cubicBezTo>
                  <a:cubicBezTo>
                    <a:pt x="83276" y="58399"/>
                    <a:pt x="83756" y="61088"/>
                    <a:pt x="82700" y="63393"/>
                  </a:cubicBezTo>
                  <a:cubicBezTo>
                    <a:pt x="81835" y="65026"/>
                    <a:pt x="80779" y="66467"/>
                    <a:pt x="79722" y="68004"/>
                  </a:cubicBezTo>
                  <a:cubicBezTo>
                    <a:pt x="77609" y="70789"/>
                    <a:pt x="75208" y="73094"/>
                    <a:pt x="72999" y="75496"/>
                  </a:cubicBezTo>
                  <a:cubicBezTo>
                    <a:pt x="71750" y="76552"/>
                    <a:pt x="70309" y="77513"/>
                    <a:pt x="69253" y="78281"/>
                  </a:cubicBezTo>
                  <a:cubicBezTo>
                    <a:pt x="66083" y="79914"/>
                    <a:pt x="63010" y="80010"/>
                    <a:pt x="58783" y="78473"/>
                  </a:cubicBezTo>
                  <a:cubicBezTo>
                    <a:pt x="52924" y="76456"/>
                    <a:pt x="46873" y="74631"/>
                    <a:pt x="40822" y="73094"/>
                  </a:cubicBezTo>
                  <a:cubicBezTo>
                    <a:pt x="38036" y="72326"/>
                    <a:pt x="37748" y="71750"/>
                    <a:pt x="36500" y="69156"/>
                  </a:cubicBezTo>
                  <a:cubicBezTo>
                    <a:pt x="35635" y="67331"/>
                    <a:pt x="34675" y="65603"/>
                    <a:pt x="33810" y="63970"/>
                  </a:cubicBezTo>
                  <a:cubicBezTo>
                    <a:pt x="33426" y="63393"/>
                    <a:pt x="33234" y="62721"/>
                    <a:pt x="32850" y="62145"/>
                  </a:cubicBezTo>
                  <a:cubicBezTo>
                    <a:pt x="30352" y="57246"/>
                    <a:pt x="23149" y="57246"/>
                    <a:pt x="18346" y="55805"/>
                  </a:cubicBezTo>
                  <a:cubicBezTo>
                    <a:pt x="17578" y="55517"/>
                    <a:pt x="17290" y="55517"/>
                    <a:pt x="16521" y="55229"/>
                  </a:cubicBezTo>
                  <a:cubicBezTo>
                    <a:pt x="12775" y="53788"/>
                    <a:pt x="8645" y="51867"/>
                    <a:pt x="4803" y="50427"/>
                  </a:cubicBezTo>
                  <a:cubicBezTo>
                    <a:pt x="2018" y="49274"/>
                    <a:pt x="481" y="48506"/>
                    <a:pt x="193" y="45336"/>
                  </a:cubicBezTo>
                  <a:cubicBezTo>
                    <a:pt x="1" y="42551"/>
                    <a:pt x="1" y="39669"/>
                    <a:pt x="97" y="36788"/>
                  </a:cubicBezTo>
                  <a:cubicBezTo>
                    <a:pt x="193" y="32177"/>
                    <a:pt x="577" y="27567"/>
                    <a:pt x="961" y="22860"/>
                  </a:cubicBezTo>
                  <a:cubicBezTo>
                    <a:pt x="1153" y="19402"/>
                    <a:pt x="1537" y="15945"/>
                    <a:pt x="1922" y="12583"/>
                  </a:cubicBezTo>
                  <a:cubicBezTo>
                    <a:pt x="2114" y="10662"/>
                    <a:pt x="2402" y="8453"/>
                    <a:pt x="2594" y="6532"/>
                  </a:cubicBezTo>
                  <a:cubicBezTo>
                    <a:pt x="6436" y="5763"/>
                    <a:pt x="11046" y="6052"/>
                    <a:pt x="15080" y="6244"/>
                  </a:cubicBezTo>
                  <a:lnTo>
                    <a:pt x="15945" y="6244"/>
                  </a:lnTo>
                  <a:cubicBezTo>
                    <a:pt x="19883" y="6436"/>
                    <a:pt x="23725" y="6916"/>
                    <a:pt x="27663" y="6244"/>
                  </a:cubicBezTo>
                  <a:cubicBezTo>
                    <a:pt x="32081" y="5379"/>
                    <a:pt x="36115" y="3842"/>
                    <a:pt x="40054" y="2594"/>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a:off x="797600" y="4134950"/>
              <a:ext cx="1769750" cy="1748125"/>
            </a:xfrm>
            <a:custGeom>
              <a:avLst/>
              <a:gdLst/>
              <a:ahLst/>
              <a:cxnLst/>
              <a:rect l="l" t="t" r="r" b="b"/>
              <a:pathLst>
                <a:path w="70790" h="69925" fill="none" extrusionOk="0">
                  <a:moveTo>
                    <a:pt x="34099" y="2209"/>
                  </a:moveTo>
                  <a:cubicBezTo>
                    <a:pt x="41879" y="0"/>
                    <a:pt x="48794" y="2401"/>
                    <a:pt x="56190" y="5379"/>
                  </a:cubicBezTo>
                  <a:cubicBezTo>
                    <a:pt x="60032" y="7012"/>
                    <a:pt x="60032" y="10085"/>
                    <a:pt x="62049" y="13351"/>
                  </a:cubicBezTo>
                  <a:cubicBezTo>
                    <a:pt x="63106" y="15176"/>
                    <a:pt x="64931" y="16809"/>
                    <a:pt x="65603" y="18730"/>
                  </a:cubicBezTo>
                  <a:cubicBezTo>
                    <a:pt x="66564" y="21227"/>
                    <a:pt x="65795" y="25261"/>
                    <a:pt x="65123" y="28335"/>
                  </a:cubicBezTo>
                  <a:cubicBezTo>
                    <a:pt x="65027" y="28911"/>
                    <a:pt x="64931" y="29584"/>
                    <a:pt x="64835" y="30064"/>
                  </a:cubicBezTo>
                  <a:cubicBezTo>
                    <a:pt x="64451" y="31793"/>
                    <a:pt x="63970" y="33618"/>
                    <a:pt x="63874" y="35539"/>
                  </a:cubicBezTo>
                  <a:cubicBezTo>
                    <a:pt x="63586" y="38997"/>
                    <a:pt x="65411" y="41302"/>
                    <a:pt x="67044" y="44087"/>
                  </a:cubicBezTo>
                  <a:cubicBezTo>
                    <a:pt x="67908" y="45336"/>
                    <a:pt x="68869" y="47161"/>
                    <a:pt x="69637" y="48890"/>
                  </a:cubicBezTo>
                  <a:cubicBezTo>
                    <a:pt x="70406" y="51003"/>
                    <a:pt x="70790" y="53308"/>
                    <a:pt x="69829" y="55229"/>
                  </a:cubicBezTo>
                  <a:cubicBezTo>
                    <a:pt x="69157" y="56670"/>
                    <a:pt x="68293" y="58014"/>
                    <a:pt x="67332" y="59359"/>
                  </a:cubicBezTo>
                  <a:cubicBezTo>
                    <a:pt x="65507" y="61760"/>
                    <a:pt x="63682" y="63873"/>
                    <a:pt x="61761" y="66083"/>
                  </a:cubicBezTo>
                  <a:cubicBezTo>
                    <a:pt x="60801" y="67043"/>
                    <a:pt x="59552" y="67812"/>
                    <a:pt x="58688" y="68484"/>
                  </a:cubicBezTo>
                  <a:cubicBezTo>
                    <a:pt x="55902" y="69733"/>
                    <a:pt x="53405" y="69925"/>
                    <a:pt x="49659" y="68580"/>
                  </a:cubicBezTo>
                  <a:cubicBezTo>
                    <a:pt x="44664" y="66755"/>
                    <a:pt x="39477" y="65218"/>
                    <a:pt x="34291" y="63873"/>
                  </a:cubicBezTo>
                  <a:cubicBezTo>
                    <a:pt x="31889" y="63297"/>
                    <a:pt x="31697" y="62721"/>
                    <a:pt x="30545" y="60608"/>
                  </a:cubicBezTo>
                  <a:cubicBezTo>
                    <a:pt x="29872" y="59167"/>
                    <a:pt x="29008" y="57726"/>
                    <a:pt x="28336" y="56189"/>
                  </a:cubicBezTo>
                  <a:cubicBezTo>
                    <a:pt x="28047" y="55709"/>
                    <a:pt x="27855" y="55229"/>
                    <a:pt x="27471" y="54653"/>
                  </a:cubicBezTo>
                  <a:cubicBezTo>
                    <a:pt x="25262" y="50523"/>
                    <a:pt x="19019" y="50426"/>
                    <a:pt x="15081" y="49274"/>
                  </a:cubicBezTo>
                  <a:cubicBezTo>
                    <a:pt x="14504" y="48986"/>
                    <a:pt x="14120" y="48986"/>
                    <a:pt x="13544" y="48602"/>
                  </a:cubicBezTo>
                  <a:cubicBezTo>
                    <a:pt x="10566" y="47353"/>
                    <a:pt x="7012" y="45432"/>
                    <a:pt x="3843" y="43991"/>
                  </a:cubicBezTo>
                  <a:cubicBezTo>
                    <a:pt x="1538" y="42935"/>
                    <a:pt x="193" y="42166"/>
                    <a:pt x="97" y="39381"/>
                  </a:cubicBezTo>
                  <a:cubicBezTo>
                    <a:pt x="1" y="36883"/>
                    <a:pt x="1" y="34482"/>
                    <a:pt x="97" y="31985"/>
                  </a:cubicBezTo>
                  <a:cubicBezTo>
                    <a:pt x="193" y="27855"/>
                    <a:pt x="577" y="23917"/>
                    <a:pt x="961" y="19786"/>
                  </a:cubicBezTo>
                  <a:cubicBezTo>
                    <a:pt x="1153" y="16809"/>
                    <a:pt x="1442" y="13831"/>
                    <a:pt x="1730" y="10662"/>
                  </a:cubicBezTo>
                  <a:cubicBezTo>
                    <a:pt x="2018" y="9029"/>
                    <a:pt x="2114" y="7108"/>
                    <a:pt x="2402" y="5379"/>
                  </a:cubicBezTo>
                  <a:cubicBezTo>
                    <a:pt x="5572" y="4611"/>
                    <a:pt x="9414" y="4899"/>
                    <a:pt x="12968" y="5091"/>
                  </a:cubicBezTo>
                  <a:lnTo>
                    <a:pt x="13640" y="5091"/>
                  </a:lnTo>
                  <a:cubicBezTo>
                    <a:pt x="17002" y="5187"/>
                    <a:pt x="20267" y="5571"/>
                    <a:pt x="23725" y="4899"/>
                  </a:cubicBezTo>
                  <a:cubicBezTo>
                    <a:pt x="27183" y="4611"/>
                    <a:pt x="30545" y="3266"/>
                    <a:pt x="34099" y="2209"/>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a:off x="989700" y="4276625"/>
              <a:ext cx="1455200" cy="1498400"/>
            </a:xfrm>
            <a:custGeom>
              <a:avLst/>
              <a:gdLst/>
              <a:ahLst/>
              <a:cxnLst/>
              <a:rect l="l" t="t" r="r" b="b"/>
              <a:pathLst>
                <a:path w="58208" h="59936" fill="none" extrusionOk="0">
                  <a:moveTo>
                    <a:pt x="28432" y="1537"/>
                  </a:moveTo>
                  <a:cubicBezTo>
                    <a:pt x="34675" y="0"/>
                    <a:pt x="40342" y="1921"/>
                    <a:pt x="46201" y="4418"/>
                  </a:cubicBezTo>
                  <a:cubicBezTo>
                    <a:pt x="49275" y="5763"/>
                    <a:pt x="49467" y="8260"/>
                    <a:pt x="50908" y="10950"/>
                  </a:cubicBezTo>
                  <a:cubicBezTo>
                    <a:pt x="51868" y="12487"/>
                    <a:pt x="53117" y="13927"/>
                    <a:pt x="53789" y="15752"/>
                  </a:cubicBezTo>
                  <a:cubicBezTo>
                    <a:pt x="54557" y="17865"/>
                    <a:pt x="53981" y="21323"/>
                    <a:pt x="53501" y="24013"/>
                  </a:cubicBezTo>
                  <a:cubicBezTo>
                    <a:pt x="53405" y="24493"/>
                    <a:pt x="53309" y="24973"/>
                    <a:pt x="53309" y="25453"/>
                  </a:cubicBezTo>
                  <a:cubicBezTo>
                    <a:pt x="53021" y="26990"/>
                    <a:pt x="52540" y="28527"/>
                    <a:pt x="52540" y="30256"/>
                  </a:cubicBezTo>
                  <a:cubicBezTo>
                    <a:pt x="52444" y="33233"/>
                    <a:pt x="53885" y="35251"/>
                    <a:pt x="55230" y="37652"/>
                  </a:cubicBezTo>
                  <a:cubicBezTo>
                    <a:pt x="55902" y="38900"/>
                    <a:pt x="56671" y="40341"/>
                    <a:pt x="57247" y="41878"/>
                  </a:cubicBezTo>
                  <a:cubicBezTo>
                    <a:pt x="57919" y="43799"/>
                    <a:pt x="58207" y="45720"/>
                    <a:pt x="57439" y="47449"/>
                  </a:cubicBezTo>
                  <a:cubicBezTo>
                    <a:pt x="56863" y="48698"/>
                    <a:pt x="56190" y="49850"/>
                    <a:pt x="55422" y="51003"/>
                  </a:cubicBezTo>
                  <a:cubicBezTo>
                    <a:pt x="53981" y="53212"/>
                    <a:pt x="52540" y="54941"/>
                    <a:pt x="51100" y="56862"/>
                  </a:cubicBezTo>
                  <a:cubicBezTo>
                    <a:pt x="50235" y="57630"/>
                    <a:pt x="49179" y="58495"/>
                    <a:pt x="48506" y="58783"/>
                  </a:cubicBezTo>
                  <a:cubicBezTo>
                    <a:pt x="46201" y="59935"/>
                    <a:pt x="43992" y="59935"/>
                    <a:pt x="41014" y="58975"/>
                  </a:cubicBezTo>
                  <a:cubicBezTo>
                    <a:pt x="36788" y="57534"/>
                    <a:pt x="32466" y="56189"/>
                    <a:pt x="28144" y="55133"/>
                  </a:cubicBezTo>
                  <a:cubicBezTo>
                    <a:pt x="26223" y="54653"/>
                    <a:pt x="26030" y="54172"/>
                    <a:pt x="25070" y="52443"/>
                  </a:cubicBezTo>
                  <a:cubicBezTo>
                    <a:pt x="24302" y="51291"/>
                    <a:pt x="23725" y="50042"/>
                    <a:pt x="23053" y="48890"/>
                  </a:cubicBezTo>
                  <a:cubicBezTo>
                    <a:pt x="22765" y="48505"/>
                    <a:pt x="22573" y="48025"/>
                    <a:pt x="22284" y="47641"/>
                  </a:cubicBezTo>
                  <a:cubicBezTo>
                    <a:pt x="20363" y="44279"/>
                    <a:pt x="15369" y="44183"/>
                    <a:pt x="12007" y="43127"/>
                  </a:cubicBezTo>
                  <a:cubicBezTo>
                    <a:pt x="11335" y="42838"/>
                    <a:pt x="11239" y="42935"/>
                    <a:pt x="10662" y="42550"/>
                  </a:cubicBezTo>
                  <a:cubicBezTo>
                    <a:pt x="8453" y="41398"/>
                    <a:pt x="5476" y="39477"/>
                    <a:pt x="2978" y="38132"/>
                  </a:cubicBezTo>
                  <a:cubicBezTo>
                    <a:pt x="1153" y="37172"/>
                    <a:pt x="193" y="36499"/>
                    <a:pt x="97" y="34098"/>
                  </a:cubicBezTo>
                  <a:cubicBezTo>
                    <a:pt x="1" y="31889"/>
                    <a:pt x="97" y="29776"/>
                    <a:pt x="97" y="27566"/>
                  </a:cubicBezTo>
                  <a:cubicBezTo>
                    <a:pt x="193" y="24109"/>
                    <a:pt x="577" y="20651"/>
                    <a:pt x="769" y="17193"/>
                  </a:cubicBezTo>
                  <a:cubicBezTo>
                    <a:pt x="1057" y="14504"/>
                    <a:pt x="1153" y="12006"/>
                    <a:pt x="1538" y="9317"/>
                  </a:cubicBezTo>
                  <a:cubicBezTo>
                    <a:pt x="1634" y="7876"/>
                    <a:pt x="1730" y="6243"/>
                    <a:pt x="2018" y="4803"/>
                  </a:cubicBezTo>
                  <a:cubicBezTo>
                    <a:pt x="4611" y="4034"/>
                    <a:pt x="7877" y="4130"/>
                    <a:pt x="10662" y="4322"/>
                  </a:cubicBezTo>
                  <a:lnTo>
                    <a:pt x="11239" y="4322"/>
                  </a:lnTo>
                  <a:cubicBezTo>
                    <a:pt x="14024" y="4322"/>
                    <a:pt x="16810" y="4514"/>
                    <a:pt x="19499" y="4034"/>
                  </a:cubicBezTo>
                  <a:cubicBezTo>
                    <a:pt x="22765" y="3458"/>
                    <a:pt x="25550" y="2401"/>
                    <a:pt x="28432" y="1537"/>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a:off x="1189000" y="4411075"/>
              <a:ext cx="1138225" cy="1246275"/>
            </a:xfrm>
            <a:custGeom>
              <a:avLst/>
              <a:gdLst/>
              <a:ahLst/>
              <a:cxnLst/>
              <a:rect l="l" t="t" r="r" b="b"/>
              <a:pathLst>
                <a:path w="45529" h="49851" fill="none" extrusionOk="0">
                  <a:moveTo>
                    <a:pt x="22477" y="1057"/>
                  </a:moveTo>
                  <a:cubicBezTo>
                    <a:pt x="27279" y="1"/>
                    <a:pt x="31602" y="1538"/>
                    <a:pt x="36020" y="3459"/>
                  </a:cubicBezTo>
                  <a:cubicBezTo>
                    <a:pt x="38421" y="4611"/>
                    <a:pt x="38613" y="6340"/>
                    <a:pt x="39670" y="8357"/>
                  </a:cubicBezTo>
                  <a:cubicBezTo>
                    <a:pt x="40342" y="9702"/>
                    <a:pt x="41495" y="11047"/>
                    <a:pt x="41975" y="12487"/>
                  </a:cubicBezTo>
                  <a:cubicBezTo>
                    <a:pt x="42551" y="14408"/>
                    <a:pt x="42167" y="17194"/>
                    <a:pt x="41975" y="19499"/>
                  </a:cubicBezTo>
                  <a:cubicBezTo>
                    <a:pt x="41975" y="19979"/>
                    <a:pt x="41783" y="20267"/>
                    <a:pt x="41783" y="20652"/>
                  </a:cubicBezTo>
                  <a:cubicBezTo>
                    <a:pt x="41591" y="21996"/>
                    <a:pt x="41303" y="23341"/>
                    <a:pt x="41303" y="24590"/>
                  </a:cubicBezTo>
                  <a:cubicBezTo>
                    <a:pt x="41207" y="27183"/>
                    <a:pt x="42263" y="28816"/>
                    <a:pt x="43224" y="30833"/>
                  </a:cubicBezTo>
                  <a:cubicBezTo>
                    <a:pt x="43704" y="31986"/>
                    <a:pt x="44376" y="33138"/>
                    <a:pt x="44857" y="34483"/>
                  </a:cubicBezTo>
                  <a:cubicBezTo>
                    <a:pt x="45337" y="36020"/>
                    <a:pt x="45529" y="37749"/>
                    <a:pt x="44953" y="39189"/>
                  </a:cubicBezTo>
                  <a:cubicBezTo>
                    <a:pt x="44472" y="40246"/>
                    <a:pt x="43992" y="41206"/>
                    <a:pt x="43416" y="42263"/>
                  </a:cubicBezTo>
                  <a:cubicBezTo>
                    <a:pt x="42263" y="44184"/>
                    <a:pt x="41207" y="45721"/>
                    <a:pt x="40246" y="47450"/>
                  </a:cubicBezTo>
                  <a:cubicBezTo>
                    <a:pt x="39670" y="48026"/>
                    <a:pt x="38709" y="48602"/>
                    <a:pt x="38229" y="48986"/>
                  </a:cubicBezTo>
                  <a:cubicBezTo>
                    <a:pt x="36404" y="49851"/>
                    <a:pt x="34579" y="49851"/>
                    <a:pt x="32370" y="48986"/>
                  </a:cubicBezTo>
                  <a:cubicBezTo>
                    <a:pt x="29008" y="47930"/>
                    <a:pt x="25646" y="46873"/>
                    <a:pt x="22093" y="45913"/>
                  </a:cubicBezTo>
                  <a:cubicBezTo>
                    <a:pt x="20556" y="45529"/>
                    <a:pt x="20364" y="45144"/>
                    <a:pt x="19595" y="43800"/>
                  </a:cubicBezTo>
                  <a:cubicBezTo>
                    <a:pt x="19019" y="42839"/>
                    <a:pt x="18539" y="42071"/>
                    <a:pt x="17962" y="41110"/>
                  </a:cubicBezTo>
                  <a:cubicBezTo>
                    <a:pt x="17674" y="40726"/>
                    <a:pt x="17578" y="40438"/>
                    <a:pt x="17290" y="40150"/>
                  </a:cubicBezTo>
                  <a:cubicBezTo>
                    <a:pt x="15753" y="37557"/>
                    <a:pt x="11815" y="37364"/>
                    <a:pt x="9030" y="36500"/>
                  </a:cubicBezTo>
                  <a:cubicBezTo>
                    <a:pt x="8453" y="36404"/>
                    <a:pt x="8549" y="36404"/>
                    <a:pt x="7973" y="36020"/>
                  </a:cubicBezTo>
                  <a:cubicBezTo>
                    <a:pt x="6532" y="35059"/>
                    <a:pt x="4131" y="32946"/>
                    <a:pt x="2306" y="31697"/>
                  </a:cubicBezTo>
                  <a:cubicBezTo>
                    <a:pt x="961" y="30833"/>
                    <a:pt x="289" y="30065"/>
                    <a:pt x="193" y="28240"/>
                  </a:cubicBezTo>
                  <a:cubicBezTo>
                    <a:pt x="1" y="26415"/>
                    <a:pt x="193" y="24590"/>
                    <a:pt x="289" y="22861"/>
                  </a:cubicBezTo>
                  <a:cubicBezTo>
                    <a:pt x="385" y="19979"/>
                    <a:pt x="769" y="17098"/>
                    <a:pt x="961" y="14216"/>
                  </a:cubicBezTo>
                  <a:cubicBezTo>
                    <a:pt x="1250" y="12007"/>
                    <a:pt x="1346" y="9894"/>
                    <a:pt x="1442" y="7685"/>
                  </a:cubicBezTo>
                  <a:cubicBezTo>
                    <a:pt x="1634" y="6532"/>
                    <a:pt x="1634" y="5092"/>
                    <a:pt x="1826" y="3939"/>
                  </a:cubicBezTo>
                  <a:cubicBezTo>
                    <a:pt x="3843" y="3267"/>
                    <a:pt x="6340" y="3363"/>
                    <a:pt x="8646" y="3363"/>
                  </a:cubicBezTo>
                  <a:lnTo>
                    <a:pt x="9126" y="3363"/>
                  </a:lnTo>
                  <a:cubicBezTo>
                    <a:pt x="11335" y="3363"/>
                    <a:pt x="13448" y="3459"/>
                    <a:pt x="15753" y="2978"/>
                  </a:cubicBezTo>
                  <a:cubicBezTo>
                    <a:pt x="17962" y="2690"/>
                    <a:pt x="20172" y="1826"/>
                    <a:pt x="22477" y="1057"/>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a:off x="1383525" y="4550350"/>
              <a:ext cx="816450" cy="996550"/>
            </a:xfrm>
            <a:custGeom>
              <a:avLst/>
              <a:gdLst/>
              <a:ahLst/>
              <a:cxnLst/>
              <a:rect l="l" t="t" r="r" b="b"/>
              <a:pathLst>
                <a:path w="32658" h="39862" fill="none" extrusionOk="0">
                  <a:moveTo>
                    <a:pt x="16713" y="577"/>
                  </a:moveTo>
                  <a:cubicBezTo>
                    <a:pt x="19979" y="1"/>
                    <a:pt x="22956" y="1153"/>
                    <a:pt x="26126" y="2594"/>
                  </a:cubicBezTo>
                  <a:cubicBezTo>
                    <a:pt x="27663" y="3363"/>
                    <a:pt x="27951" y="4611"/>
                    <a:pt x="28527" y="6052"/>
                  </a:cubicBezTo>
                  <a:cubicBezTo>
                    <a:pt x="29007" y="7205"/>
                    <a:pt x="29680" y="8261"/>
                    <a:pt x="30064" y="9414"/>
                  </a:cubicBezTo>
                  <a:cubicBezTo>
                    <a:pt x="30544" y="11047"/>
                    <a:pt x="30448" y="13256"/>
                    <a:pt x="30352" y="15081"/>
                  </a:cubicBezTo>
                  <a:cubicBezTo>
                    <a:pt x="30352" y="15465"/>
                    <a:pt x="30352" y="15849"/>
                    <a:pt x="30160" y="16041"/>
                  </a:cubicBezTo>
                  <a:cubicBezTo>
                    <a:pt x="30064" y="17098"/>
                    <a:pt x="29968" y="18250"/>
                    <a:pt x="29968" y="19307"/>
                  </a:cubicBezTo>
                  <a:cubicBezTo>
                    <a:pt x="29968" y="21324"/>
                    <a:pt x="30640" y="22765"/>
                    <a:pt x="31216" y="24494"/>
                  </a:cubicBezTo>
                  <a:cubicBezTo>
                    <a:pt x="31601" y="25262"/>
                    <a:pt x="31985" y="26415"/>
                    <a:pt x="32177" y="27471"/>
                  </a:cubicBezTo>
                  <a:cubicBezTo>
                    <a:pt x="32561" y="28816"/>
                    <a:pt x="32657" y="30065"/>
                    <a:pt x="32369" y="31313"/>
                  </a:cubicBezTo>
                  <a:cubicBezTo>
                    <a:pt x="32081" y="32178"/>
                    <a:pt x="31697" y="32946"/>
                    <a:pt x="31409" y="33810"/>
                  </a:cubicBezTo>
                  <a:cubicBezTo>
                    <a:pt x="30640" y="35539"/>
                    <a:pt x="30064" y="36692"/>
                    <a:pt x="29295" y="38133"/>
                  </a:cubicBezTo>
                  <a:cubicBezTo>
                    <a:pt x="29007" y="38517"/>
                    <a:pt x="28143" y="39093"/>
                    <a:pt x="27759" y="39381"/>
                  </a:cubicBezTo>
                  <a:cubicBezTo>
                    <a:pt x="26414" y="39862"/>
                    <a:pt x="25165" y="39862"/>
                    <a:pt x="23340" y="39189"/>
                  </a:cubicBezTo>
                  <a:cubicBezTo>
                    <a:pt x="20843" y="38421"/>
                    <a:pt x="18250" y="37652"/>
                    <a:pt x="15752" y="36980"/>
                  </a:cubicBezTo>
                  <a:cubicBezTo>
                    <a:pt x="14696" y="36692"/>
                    <a:pt x="14408" y="36308"/>
                    <a:pt x="13831" y="35539"/>
                  </a:cubicBezTo>
                  <a:cubicBezTo>
                    <a:pt x="13351" y="34867"/>
                    <a:pt x="12871" y="34195"/>
                    <a:pt x="12487" y="33618"/>
                  </a:cubicBezTo>
                  <a:cubicBezTo>
                    <a:pt x="12391" y="33330"/>
                    <a:pt x="12198" y="33138"/>
                    <a:pt x="12006" y="32946"/>
                  </a:cubicBezTo>
                  <a:cubicBezTo>
                    <a:pt x="10758" y="31217"/>
                    <a:pt x="7972" y="30929"/>
                    <a:pt x="5955" y="30353"/>
                  </a:cubicBezTo>
                  <a:cubicBezTo>
                    <a:pt x="5475" y="30257"/>
                    <a:pt x="5571" y="30353"/>
                    <a:pt x="5091" y="29968"/>
                  </a:cubicBezTo>
                  <a:cubicBezTo>
                    <a:pt x="4322" y="29104"/>
                    <a:pt x="2689" y="26991"/>
                    <a:pt x="1345" y="25934"/>
                  </a:cubicBezTo>
                  <a:cubicBezTo>
                    <a:pt x="480" y="25070"/>
                    <a:pt x="0" y="24302"/>
                    <a:pt x="0" y="22861"/>
                  </a:cubicBezTo>
                  <a:cubicBezTo>
                    <a:pt x="0" y="21420"/>
                    <a:pt x="192" y="19979"/>
                    <a:pt x="192" y="18539"/>
                  </a:cubicBezTo>
                  <a:cubicBezTo>
                    <a:pt x="288" y="16137"/>
                    <a:pt x="672" y="13928"/>
                    <a:pt x="865" y="11623"/>
                  </a:cubicBezTo>
                  <a:cubicBezTo>
                    <a:pt x="961" y="9798"/>
                    <a:pt x="1153" y="8165"/>
                    <a:pt x="1249" y="6340"/>
                  </a:cubicBezTo>
                  <a:cubicBezTo>
                    <a:pt x="1345" y="5380"/>
                    <a:pt x="1249" y="4131"/>
                    <a:pt x="1441" y="3363"/>
                  </a:cubicBezTo>
                  <a:cubicBezTo>
                    <a:pt x="2882" y="2690"/>
                    <a:pt x="4803" y="2690"/>
                    <a:pt x="6435" y="2594"/>
                  </a:cubicBezTo>
                  <a:lnTo>
                    <a:pt x="6724" y="2594"/>
                  </a:lnTo>
                  <a:cubicBezTo>
                    <a:pt x="8356" y="2498"/>
                    <a:pt x="9893" y="2498"/>
                    <a:pt x="11526" y="2114"/>
                  </a:cubicBezTo>
                  <a:cubicBezTo>
                    <a:pt x="13351" y="1634"/>
                    <a:pt x="15080" y="961"/>
                    <a:pt x="16713" y="577"/>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a:off x="1570800" y="4684825"/>
              <a:ext cx="504300" cy="756425"/>
            </a:xfrm>
            <a:custGeom>
              <a:avLst/>
              <a:gdLst/>
              <a:ahLst/>
              <a:cxnLst/>
              <a:rect l="l" t="t" r="r" b="b"/>
              <a:pathLst>
                <a:path w="20172" h="30257" fill="none" extrusionOk="0">
                  <a:moveTo>
                    <a:pt x="11335" y="97"/>
                  </a:moveTo>
                  <a:cubicBezTo>
                    <a:pt x="13064" y="1"/>
                    <a:pt x="14793" y="865"/>
                    <a:pt x="16330" y="1826"/>
                  </a:cubicBezTo>
                  <a:cubicBezTo>
                    <a:pt x="17194" y="2306"/>
                    <a:pt x="17290" y="2978"/>
                    <a:pt x="17674" y="3843"/>
                  </a:cubicBezTo>
                  <a:cubicBezTo>
                    <a:pt x="18058" y="4611"/>
                    <a:pt x="18251" y="5668"/>
                    <a:pt x="18539" y="6628"/>
                  </a:cubicBezTo>
                  <a:cubicBezTo>
                    <a:pt x="18827" y="7877"/>
                    <a:pt x="18827" y="9510"/>
                    <a:pt x="18827" y="10950"/>
                  </a:cubicBezTo>
                  <a:lnTo>
                    <a:pt x="18827" y="11623"/>
                  </a:lnTo>
                  <a:lnTo>
                    <a:pt x="18827" y="14120"/>
                  </a:lnTo>
                  <a:cubicBezTo>
                    <a:pt x="18827" y="15561"/>
                    <a:pt x="19211" y="16905"/>
                    <a:pt x="19499" y="18250"/>
                  </a:cubicBezTo>
                  <a:cubicBezTo>
                    <a:pt x="19595" y="18923"/>
                    <a:pt x="19787" y="19787"/>
                    <a:pt x="19979" y="20651"/>
                  </a:cubicBezTo>
                  <a:cubicBezTo>
                    <a:pt x="20076" y="21612"/>
                    <a:pt x="20172" y="22668"/>
                    <a:pt x="19979" y="23533"/>
                  </a:cubicBezTo>
                  <a:cubicBezTo>
                    <a:pt x="19787" y="24205"/>
                    <a:pt x="19595" y="24974"/>
                    <a:pt x="19499" y="25550"/>
                  </a:cubicBezTo>
                  <a:cubicBezTo>
                    <a:pt x="19115" y="26895"/>
                    <a:pt x="18827" y="27855"/>
                    <a:pt x="18635" y="29200"/>
                  </a:cubicBezTo>
                  <a:cubicBezTo>
                    <a:pt x="18539" y="29392"/>
                    <a:pt x="17770" y="29872"/>
                    <a:pt x="17674" y="29968"/>
                  </a:cubicBezTo>
                  <a:cubicBezTo>
                    <a:pt x="16810" y="30256"/>
                    <a:pt x="15849" y="30064"/>
                    <a:pt x="14793" y="29776"/>
                  </a:cubicBezTo>
                  <a:lnTo>
                    <a:pt x="9702" y="28335"/>
                  </a:lnTo>
                  <a:cubicBezTo>
                    <a:pt x="9030" y="28047"/>
                    <a:pt x="8742" y="27951"/>
                    <a:pt x="8453" y="27471"/>
                  </a:cubicBezTo>
                  <a:lnTo>
                    <a:pt x="7301" y="26414"/>
                  </a:lnTo>
                  <a:lnTo>
                    <a:pt x="7013" y="26030"/>
                  </a:lnTo>
                  <a:cubicBezTo>
                    <a:pt x="6052" y="24974"/>
                    <a:pt x="4227" y="24686"/>
                    <a:pt x="2882" y="24397"/>
                  </a:cubicBezTo>
                  <a:cubicBezTo>
                    <a:pt x="2402" y="24205"/>
                    <a:pt x="2786" y="24493"/>
                    <a:pt x="2306" y="24013"/>
                  </a:cubicBezTo>
                  <a:cubicBezTo>
                    <a:pt x="2306" y="23245"/>
                    <a:pt x="1250" y="20940"/>
                    <a:pt x="577" y="19979"/>
                  </a:cubicBezTo>
                  <a:cubicBezTo>
                    <a:pt x="289" y="19307"/>
                    <a:pt x="1" y="18538"/>
                    <a:pt x="97" y="17482"/>
                  </a:cubicBezTo>
                  <a:cubicBezTo>
                    <a:pt x="97" y="16425"/>
                    <a:pt x="289" y="15177"/>
                    <a:pt x="385" y="14120"/>
                  </a:cubicBezTo>
                  <a:cubicBezTo>
                    <a:pt x="481" y="12295"/>
                    <a:pt x="865" y="10662"/>
                    <a:pt x="1058" y="8837"/>
                  </a:cubicBezTo>
                  <a:cubicBezTo>
                    <a:pt x="1250" y="7493"/>
                    <a:pt x="1250" y="6244"/>
                    <a:pt x="1346" y="4899"/>
                  </a:cubicBezTo>
                  <a:cubicBezTo>
                    <a:pt x="1346" y="4323"/>
                    <a:pt x="1346" y="3170"/>
                    <a:pt x="1442" y="2594"/>
                  </a:cubicBezTo>
                  <a:cubicBezTo>
                    <a:pt x="2306" y="2018"/>
                    <a:pt x="3459" y="2018"/>
                    <a:pt x="4611" y="1922"/>
                  </a:cubicBezTo>
                  <a:lnTo>
                    <a:pt x="4804" y="1922"/>
                  </a:lnTo>
                  <a:cubicBezTo>
                    <a:pt x="5764" y="1730"/>
                    <a:pt x="6821" y="1633"/>
                    <a:pt x="7781" y="1441"/>
                  </a:cubicBezTo>
                  <a:cubicBezTo>
                    <a:pt x="9030" y="865"/>
                    <a:pt x="10086" y="385"/>
                    <a:pt x="11335" y="97"/>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a:off x="1758100" y="4816900"/>
              <a:ext cx="206550" cy="509075"/>
            </a:xfrm>
            <a:custGeom>
              <a:avLst/>
              <a:gdLst/>
              <a:ahLst/>
              <a:cxnLst/>
              <a:rect l="l" t="t" r="r" b="b"/>
              <a:pathLst>
                <a:path w="8262" h="20363" fill="none" extrusionOk="0">
                  <a:moveTo>
                    <a:pt x="7781" y="20363"/>
                  </a:moveTo>
                  <a:cubicBezTo>
                    <a:pt x="6052" y="19979"/>
                    <a:pt x="4131" y="19403"/>
                    <a:pt x="2498" y="18826"/>
                  </a:cubicBezTo>
                  <a:cubicBezTo>
                    <a:pt x="1730" y="18538"/>
                    <a:pt x="1057" y="18250"/>
                    <a:pt x="289" y="17962"/>
                  </a:cubicBezTo>
                  <a:cubicBezTo>
                    <a:pt x="1" y="17866"/>
                    <a:pt x="289" y="18058"/>
                    <a:pt x="1" y="17578"/>
                  </a:cubicBezTo>
                  <a:cubicBezTo>
                    <a:pt x="769" y="17001"/>
                    <a:pt x="193" y="14696"/>
                    <a:pt x="289" y="13928"/>
                  </a:cubicBezTo>
                  <a:cubicBezTo>
                    <a:pt x="577" y="12487"/>
                    <a:pt x="769" y="11046"/>
                    <a:pt x="961" y="9605"/>
                  </a:cubicBezTo>
                  <a:cubicBezTo>
                    <a:pt x="1057" y="8357"/>
                    <a:pt x="1442" y="7300"/>
                    <a:pt x="1538" y="6052"/>
                  </a:cubicBezTo>
                  <a:cubicBezTo>
                    <a:pt x="1634" y="5283"/>
                    <a:pt x="1538" y="4323"/>
                    <a:pt x="1538" y="3458"/>
                  </a:cubicBezTo>
                  <a:cubicBezTo>
                    <a:pt x="1538" y="3074"/>
                    <a:pt x="1442" y="2306"/>
                    <a:pt x="1538" y="1921"/>
                  </a:cubicBezTo>
                  <a:cubicBezTo>
                    <a:pt x="1634" y="1441"/>
                    <a:pt x="2402" y="1249"/>
                    <a:pt x="2690" y="1057"/>
                  </a:cubicBezTo>
                  <a:cubicBezTo>
                    <a:pt x="3555" y="577"/>
                    <a:pt x="4611" y="96"/>
                    <a:pt x="5572" y="0"/>
                  </a:cubicBezTo>
                  <a:cubicBezTo>
                    <a:pt x="5956" y="577"/>
                    <a:pt x="6532" y="1057"/>
                    <a:pt x="6532" y="1729"/>
                  </a:cubicBezTo>
                  <a:cubicBezTo>
                    <a:pt x="6532" y="3458"/>
                    <a:pt x="7013" y="5187"/>
                    <a:pt x="7397" y="6820"/>
                  </a:cubicBezTo>
                  <a:cubicBezTo>
                    <a:pt x="7877" y="9125"/>
                    <a:pt x="7685" y="11526"/>
                    <a:pt x="7685" y="13736"/>
                  </a:cubicBezTo>
                  <a:lnTo>
                    <a:pt x="7685" y="17385"/>
                  </a:lnTo>
                  <a:cubicBezTo>
                    <a:pt x="7685" y="18442"/>
                    <a:pt x="7877" y="19210"/>
                    <a:pt x="7973" y="20171"/>
                  </a:cubicBezTo>
                  <a:cubicBezTo>
                    <a:pt x="8261" y="20075"/>
                    <a:pt x="7685" y="20363"/>
                    <a:pt x="7781" y="20363"/>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 name="Google Shape;92;p5"/>
          <p:cNvSpPr txBox="1">
            <a:spLocks noGrp="1"/>
          </p:cNvSpPr>
          <p:nvPr>
            <p:ph type="subTitle" idx="1"/>
          </p:nvPr>
        </p:nvSpPr>
        <p:spPr>
          <a:xfrm>
            <a:off x="723900" y="2095500"/>
            <a:ext cx="3038400" cy="476400"/>
          </a:xfrm>
          <a:prstGeom prst="rect">
            <a:avLst/>
          </a:prstGeom>
        </p:spPr>
        <p:txBody>
          <a:bodyPr spcFirstLastPara="1" wrap="square" lIns="91425" tIns="91425" rIns="91425" bIns="91425" anchor="t" anchorCtr="0">
            <a:noAutofit/>
          </a:bodyPr>
          <a:lstStyle>
            <a:lvl1pPr lvl="0">
              <a:spcBef>
                <a:spcPts val="0"/>
              </a:spcBef>
              <a:spcAft>
                <a:spcPts val="0"/>
              </a:spcAft>
              <a:buClr>
                <a:srgbClr val="ED719F"/>
              </a:buClr>
              <a:buSzPts val="2000"/>
              <a:buFont typeface="Fjalla One"/>
              <a:buNone/>
              <a:defRPr sz="2000">
                <a:solidFill>
                  <a:srgbClr val="ED719F"/>
                </a:solidFill>
                <a:latin typeface="Fjalla One"/>
                <a:ea typeface="Fjalla One"/>
                <a:cs typeface="Fjalla One"/>
                <a:sym typeface="Fjalla One"/>
              </a:defRPr>
            </a:lvl1pPr>
            <a:lvl2pPr lvl="1">
              <a:spcBef>
                <a:spcPts val="1600"/>
              </a:spcBef>
              <a:spcAft>
                <a:spcPts val="0"/>
              </a:spcAft>
              <a:buClr>
                <a:srgbClr val="ED719F"/>
              </a:buClr>
              <a:buSzPts val="2000"/>
              <a:buFont typeface="Fjalla One"/>
              <a:buNone/>
              <a:defRPr sz="2000">
                <a:solidFill>
                  <a:srgbClr val="ED719F"/>
                </a:solidFill>
                <a:latin typeface="Fjalla One"/>
                <a:ea typeface="Fjalla One"/>
                <a:cs typeface="Fjalla One"/>
                <a:sym typeface="Fjalla One"/>
              </a:defRPr>
            </a:lvl2pPr>
            <a:lvl3pPr lvl="2">
              <a:spcBef>
                <a:spcPts val="1600"/>
              </a:spcBef>
              <a:spcAft>
                <a:spcPts val="0"/>
              </a:spcAft>
              <a:buClr>
                <a:srgbClr val="ED719F"/>
              </a:buClr>
              <a:buSzPts val="2000"/>
              <a:buFont typeface="Fjalla One"/>
              <a:buNone/>
              <a:defRPr sz="2000">
                <a:solidFill>
                  <a:srgbClr val="ED719F"/>
                </a:solidFill>
                <a:latin typeface="Fjalla One"/>
                <a:ea typeface="Fjalla One"/>
                <a:cs typeface="Fjalla One"/>
                <a:sym typeface="Fjalla One"/>
              </a:defRPr>
            </a:lvl3pPr>
            <a:lvl4pPr lvl="3">
              <a:spcBef>
                <a:spcPts val="1600"/>
              </a:spcBef>
              <a:spcAft>
                <a:spcPts val="0"/>
              </a:spcAft>
              <a:buClr>
                <a:srgbClr val="ED719F"/>
              </a:buClr>
              <a:buSzPts val="2000"/>
              <a:buFont typeface="Fjalla One"/>
              <a:buNone/>
              <a:defRPr sz="2000">
                <a:solidFill>
                  <a:srgbClr val="ED719F"/>
                </a:solidFill>
                <a:latin typeface="Fjalla One"/>
                <a:ea typeface="Fjalla One"/>
                <a:cs typeface="Fjalla One"/>
                <a:sym typeface="Fjalla One"/>
              </a:defRPr>
            </a:lvl4pPr>
            <a:lvl5pPr lvl="4">
              <a:spcBef>
                <a:spcPts val="1600"/>
              </a:spcBef>
              <a:spcAft>
                <a:spcPts val="0"/>
              </a:spcAft>
              <a:buClr>
                <a:srgbClr val="ED719F"/>
              </a:buClr>
              <a:buSzPts val="2000"/>
              <a:buFont typeface="Fjalla One"/>
              <a:buNone/>
              <a:defRPr sz="2000">
                <a:solidFill>
                  <a:srgbClr val="ED719F"/>
                </a:solidFill>
                <a:latin typeface="Fjalla One"/>
                <a:ea typeface="Fjalla One"/>
                <a:cs typeface="Fjalla One"/>
                <a:sym typeface="Fjalla One"/>
              </a:defRPr>
            </a:lvl5pPr>
            <a:lvl6pPr lvl="5">
              <a:spcBef>
                <a:spcPts val="1600"/>
              </a:spcBef>
              <a:spcAft>
                <a:spcPts val="0"/>
              </a:spcAft>
              <a:buClr>
                <a:srgbClr val="ED719F"/>
              </a:buClr>
              <a:buSzPts val="2000"/>
              <a:buFont typeface="Fjalla One"/>
              <a:buNone/>
              <a:defRPr sz="2000">
                <a:solidFill>
                  <a:srgbClr val="ED719F"/>
                </a:solidFill>
                <a:latin typeface="Fjalla One"/>
                <a:ea typeface="Fjalla One"/>
                <a:cs typeface="Fjalla One"/>
                <a:sym typeface="Fjalla One"/>
              </a:defRPr>
            </a:lvl6pPr>
            <a:lvl7pPr lvl="6">
              <a:spcBef>
                <a:spcPts val="1600"/>
              </a:spcBef>
              <a:spcAft>
                <a:spcPts val="0"/>
              </a:spcAft>
              <a:buClr>
                <a:srgbClr val="ED719F"/>
              </a:buClr>
              <a:buSzPts val="2000"/>
              <a:buFont typeface="Fjalla One"/>
              <a:buNone/>
              <a:defRPr sz="2000">
                <a:solidFill>
                  <a:srgbClr val="ED719F"/>
                </a:solidFill>
                <a:latin typeface="Fjalla One"/>
                <a:ea typeface="Fjalla One"/>
                <a:cs typeface="Fjalla One"/>
                <a:sym typeface="Fjalla One"/>
              </a:defRPr>
            </a:lvl7pPr>
            <a:lvl8pPr lvl="7">
              <a:spcBef>
                <a:spcPts val="1600"/>
              </a:spcBef>
              <a:spcAft>
                <a:spcPts val="0"/>
              </a:spcAft>
              <a:buClr>
                <a:srgbClr val="ED719F"/>
              </a:buClr>
              <a:buSzPts val="2000"/>
              <a:buFont typeface="Fjalla One"/>
              <a:buNone/>
              <a:defRPr sz="2000">
                <a:solidFill>
                  <a:srgbClr val="ED719F"/>
                </a:solidFill>
                <a:latin typeface="Fjalla One"/>
                <a:ea typeface="Fjalla One"/>
                <a:cs typeface="Fjalla One"/>
                <a:sym typeface="Fjalla One"/>
              </a:defRPr>
            </a:lvl8pPr>
            <a:lvl9pPr lvl="8">
              <a:spcBef>
                <a:spcPts val="1600"/>
              </a:spcBef>
              <a:spcAft>
                <a:spcPts val="1600"/>
              </a:spcAft>
              <a:buClr>
                <a:srgbClr val="ED719F"/>
              </a:buClr>
              <a:buSzPts val="2000"/>
              <a:buFont typeface="Fjalla One"/>
              <a:buNone/>
              <a:defRPr sz="2000">
                <a:solidFill>
                  <a:srgbClr val="ED719F"/>
                </a:solidFill>
                <a:latin typeface="Fjalla One"/>
                <a:ea typeface="Fjalla One"/>
                <a:cs typeface="Fjalla One"/>
                <a:sym typeface="Fjalla One"/>
              </a:defRPr>
            </a:lvl9pPr>
          </a:lstStyle>
          <a:p>
            <a:endParaRPr/>
          </a:p>
        </p:txBody>
      </p:sp>
      <p:sp>
        <p:nvSpPr>
          <p:cNvPr id="93" name="Google Shape;93;p5"/>
          <p:cNvSpPr txBox="1">
            <a:spLocks noGrp="1"/>
          </p:cNvSpPr>
          <p:nvPr>
            <p:ph type="subTitle" idx="2"/>
          </p:nvPr>
        </p:nvSpPr>
        <p:spPr>
          <a:xfrm>
            <a:off x="723900" y="2495700"/>
            <a:ext cx="3143100" cy="6285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solidFill>
                  <a:schemeClr val="l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94" name="Google Shape;94;p5"/>
          <p:cNvSpPr txBox="1">
            <a:spLocks noGrp="1"/>
          </p:cNvSpPr>
          <p:nvPr>
            <p:ph type="subTitle" idx="3"/>
          </p:nvPr>
        </p:nvSpPr>
        <p:spPr>
          <a:xfrm>
            <a:off x="723900" y="3311575"/>
            <a:ext cx="3038400" cy="47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ED719F"/>
              </a:buClr>
              <a:buSzPts val="2000"/>
              <a:buFont typeface="Fjalla One"/>
              <a:buNone/>
              <a:defRPr sz="2000">
                <a:solidFill>
                  <a:srgbClr val="ED719F"/>
                </a:solidFill>
                <a:latin typeface="Fjalla One"/>
                <a:ea typeface="Fjalla One"/>
                <a:cs typeface="Fjalla One"/>
                <a:sym typeface="Fjalla One"/>
              </a:defRPr>
            </a:lvl1pPr>
            <a:lvl2pPr lvl="1" rtl="0">
              <a:spcBef>
                <a:spcPts val="1600"/>
              </a:spcBef>
              <a:spcAft>
                <a:spcPts val="0"/>
              </a:spcAft>
              <a:buClr>
                <a:srgbClr val="ED719F"/>
              </a:buClr>
              <a:buSzPts val="2000"/>
              <a:buFont typeface="Fjalla One"/>
              <a:buNone/>
              <a:defRPr sz="2000">
                <a:solidFill>
                  <a:srgbClr val="ED719F"/>
                </a:solidFill>
                <a:latin typeface="Fjalla One"/>
                <a:ea typeface="Fjalla One"/>
                <a:cs typeface="Fjalla One"/>
                <a:sym typeface="Fjalla One"/>
              </a:defRPr>
            </a:lvl2pPr>
            <a:lvl3pPr lvl="2" rtl="0">
              <a:spcBef>
                <a:spcPts val="1600"/>
              </a:spcBef>
              <a:spcAft>
                <a:spcPts val="0"/>
              </a:spcAft>
              <a:buClr>
                <a:srgbClr val="ED719F"/>
              </a:buClr>
              <a:buSzPts val="2000"/>
              <a:buFont typeface="Fjalla One"/>
              <a:buNone/>
              <a:defRPr sz="2000">
                <a:solidFill>
                  <a:srgbClr val="ED719F"/>
                </a:solidFill>
                <a:latin typeface="Fjalla One"/>
                <a:ea typeface="Fjalla One"/>
                <a:cs typeface="Fjalla One"/>
                <a:sym typeface="Fjalla One"/>
              </a:defRPr>
            </a:lvl3pPr>
            <a:lvl4pPr lvl="3" rtl="0">
              <a:spcBef>
                <a:spcPts val="1600"/>
              </a:spcBef>
              <a:spcAft>
                <a:spcPts val="0"/>
              </a:spcAft>
              <a:buClr>
                <a:srgbClr val="ED719F"/>
              </a:buClr>
              <a:buSzPts val="2000"/>
              <a:buFont typeface="Fjalla One"/>
              <a:buNone/>
              <a:defRPr sz="2000">
                <a:solidFill>
                  <a:srgbClr val="ED719F"/>
                </a:solidFill>
                <a:latin typeface="Fjalla One"/>
                <a:ea typeface="Fjalla One"/>
                <a:cs typeface="Fjalla One"/>
                <a:sym typeface="Fjalla One"/>
              </a:defRPr>
            </a:lvl4pPr>
            <a:lvl5pPr lvl="4" rtl="0">
              <a:spcBef>
                <a:spcPts val="1600"/>
              </a:spcBef>
              <a:spcAft>
                <a:spcPts val="0"/>
              </a:spcAft>
              <a:buClr>
                <a:srgbClr val="ED719F"/>
              </a:buClr>
              <a:buSzPts val="2000"/>
              <a:buFont typeface="Fjalla One"/>
              <a:buNone/>
              <a:defRPr sz="2000">
                <a:solidFill>
                  <a:srgbClr val="ED719F"/>
                </a:solidFill>
                <a:latin typeface="Fjalla One"/>
                <a:ea typeface="Fjalla One"/>
                <a:cs typeface="Fjalla One"/>
                <a:sym typeface="Fjalla One"/>
              </a:defRPr>
            </a:lvl5pPr>
            <a:lvl6pPr lvl="5" rtl="0">
              <a:spcBef>
                <a:spcPts val="1600"/>
              </a:spcBef>
              <a:spcAft>
                <a:spcPts val="0"/>
              </a:spcAft>
              <a:buClr>
                <a:srgbClr val="ED719F"/>
              </a:buClr>
              <a:buSzPts val="2000"/>
              <a:buFont typeface="Fjalla One"/>
              <a:buNone/>
              <a:defRPr sz="2000">
                <a:solidFill>
                  <a:srgbClr val="ED719F"/>
                </a:solidFill>
                <a:latin typeface="Fjalla One"/>
                <a:ea typeface="Fjalla One"/>
                <a:cs typeface="Fjalla One"/>
                <a:sym typeface="Fjalla One"/>
              </a:defRPr>
            </a:lvl6pPr>
            <a:lvl7pPr lvl="6" rtl="0">
              <a:spcBef>
                <a:spcPts val="1600"/>
              </a:spcBef>
              <a:spcAft>
                <a:spcPts val="0"/>
              </a:spcAft>
              <a:buClr>
                <a:srgbClr val="ED719F"/>
              </a:buClr>
              <a:buSzPts val="2000"/>
              <a:buFont typeface="Fjalla One"/>
              <a:buNone/>
              <a:defRPr sz="2000">
                <a:solidFill>
                  <a:srgbClr val="ED719F"/>
                </a:solidFill>
                <a:latin typeface="Fjalla One"/>
                <a:ea typeface="Fjalla One"/>
                <a:cs typeface="Fjalla One"/>
                <a:sym typeface="Fjalla One"/>
              </a:defRPr>
            </a:lvl7pPr>
            <a:lvl8pPr lvl="7" rtl="0">
              <a:spcBef>
                <a:spcPts val="1600"/>
              </a:spcBef>
              <a:spcAft>
                <a:spcPts val="0"/>
              </a:spcAft>
              <a:buClr>
                <a:srgbClr val="ED719F"/>
              </a:buClr>
              <a:buSzPts val="2000"/>
              <a:buFont typeface="Fjalla One"/>
              <a:buNone/>
              <a:defRPr sz="2000">
                <a:solidFill>
                  <a:srgbClr val="ED719F"/>
                </a:solidFill>
                <a:latin typeface="Fjalla One"/>
                <a:ea typeface="Fjalla One"/>
                <a:cs typeface="Fjalla One"/>
                <a:sym typeface="Fjalla One"/>
              </a:defRPr>
            </a:lvl8pPr>
            <a:lvl9pPr lvl="8" rtl="0">
              <a:spcBef>
                <a:spcPts val="1600"/>
              </a:spcBef>
              <a:spcAft>
                <a:spcPts val="1600"/>
              </a:spcAft>
              <a:buClr>
                <a:srgbClr val="ED719F"/>
              </a:buClr>
              <a:buSzPts val="2000"/>
              <a:buFont typeface="Fjalla One"/>
              <a:buNone/>
              <a:defRPr sz="2000">
                <a:solidFill>
                  <a:srgbClr val="ED719F"/>
                </a:solidFill>
                <a:latin typeface="Fjalla One"/>
                <a:ea typeface="Fjalla One"/>
                <a:cs typeface="Fjalla One"/>
                <a:sym typeface="Fjalla One"/>
              </a:defRPr>
            </a:lvl9pPr>
          </a:lstStyle>
          <a:p>
            <a:endParaRPr/>
          </a:p>
        </p:txBody>
      </p:sp>
      <p:sp>
        <p:nvSpPr>
          <p:cNvPr id="95" name="Google Shape;95;p5"/>
          <p:cNvSpPr txBox="1">
            <a:spLocks noGrp="1"/>
          </p:cNvSpPr>
          <p:nvPr>
            <p:ph type="subTitle" idx="4"/>
          </p:nvPr>
        </p:nvSpPr>
        <p:spPr>
          <a:xfrm>
            <a:off x="723900" y="3711775"/>
            <a:ext cx="3143100" cy="6285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solidFill>
                  <a:schemeClr val="lt1"/>
                </a:solidFill>
              </a:defRPr>
            </a:lvl1pPr>
            <a:lvl2pPr lvl="1" rtl="0">
              <a:spcBef>
                <a:spcPts val="1600"/>
              </a:spcBef>
              <a:spcAft>
                <a:spcPts val="0"/>
              </a:spcAft>
              <a:buSzPts val="1200"/>
              <a:buNone/>
              <a:defRPr sz="1200"/>
            </a:lvl2pPr>
            <a:lvl3pPr lvl="2" rtl="0">
              <a:spcBef>
                <a:spcPts val="1600"/>
              </a:spcBef>
              <a:spcAft>
                <a:spcPts val="0"/>
              </a:spcAft>
              <a:buSzPts val="1200"/>
              <a:buNone/>
              <a:defRPr sz="1200"/>
            </a:lvl3pPr>
            <a:lvl4pPr lvl="3" rtl="0">
              <a:spcBef>
                <a:spcPts val="1600"/>
              </a:spcBef>
              <a:spcAft>
                <a:spcPts val="0"/>
              </a:spcAft>
              <a:buSzPts val="1200"/>
              <a:buNone/>
              <a:defRPr sz="1200"/>
            </a:lvl4pPr>
            <a:lvl5pPr lvl="4" rtl="0">
              <a:spcBef>
                <a:spcPts val="1600"/>
              </a:spcBef>
              <a:spcAft>
                <a:spcPts val="0"/>
              </a:spcAft>
              <a:buSzPts val="1200"/>
              <a:buNone/>
              <a:defRPr sz="1200"/>
            </a:lvl5pPr>
            <a:lvl6pPr lvl="5" rtl="0">
              <a:spcBef>
                <a:spcPts val="1600"/>
              </a:spcBef>
              <a:spcAft>
                <a:spcPts val="0"/>
              </a:spcAft>
              <a:buSzPts val="1200"/>
              <a:buNone/>
              <a:defRPr sz="1200"/>
            </a:lvl6pPr>
            <a:lvl7pPr lvl="6" rtl="0">
              <a:spcBef>
                <a:spcPts val="1600"/>
              </a:spcBef>
              <a:spcAft>
                <a:spcPts val="0"/>
              </a:spcAft>
              <a:buSzPts val="1200"/>
              <a:buNone/>
              <a:defRPr sz="1200"/>
            </a:lvl7pPr>
            <a:lvl8pPr lvl="7" rtl="0">
              <a:spcBef>
                <a:spcPts val="1600"/>
              </a:spcBef>
              <a:spcAft>
                <a:spcPts val="0"/>
              </a:spcAft>
              <a:buSzPts val="1200"/>
              <a:buNone/>
              <a:defRPr sz="1200"/>
            </a:lvl8pPr>
            <a:lvl9pPr lvl="8" rtl="0">
              <a:spcBef>
                <a:spcPts val="1600"/>
              </a:spcBef>
              <a:spcAft>
                <a:spcPts val="1600"/>
              </a:spcAft>
              <a:buSzPts val="1200"/>
              <a:buNone/>
              <a:defRPr sz="1200"/>
            </a:lvl9pPr>
          </a:lstStyle>
          <a:p>
            <a:endParaRPr/>
          </a:p>
        </p:txBody>
      </p:sp>
      <p:sp>
        <p:nvSpPr>
          <p:cNvPr id="96" name="Google Shape;96;p5"/>
          <p:cNvSpPr txBox="1">
            <a:spLocks noGrp="1"/>
          </p:cNvSpPr>
          <p:nvPr>
            <p:ph type="title"/>
          </p:nvPr>
        </p:nvSpPr>
        <p:spPr>
          <a:xfrm>
            <a:off x="723900" y="540000"/>
            <a:ext cx="3852000" cy="6285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SzPts val="2800"/>
              <a:buNone/>
              <a:defRPr>
                <a:latin typeface="Faustina"/>
                <a:ea typeface="Faustina"/>
                <a:cs typeface="Faustina"/>
                <a:sym typeface="Faustina"/>
              </a:defRPr>
            </a:lvl2pPr>
            <a:lvl3pPr lvl="2" rtl="0">
              <a:spcBef>
                <a:spcPts val="0"/>
              </a:spcBef>
              <a:spcAft>
                <a:spcPts val="0"/>
              </a:spcAft>
              <a:buSzPts val="2800"/>
              <a:buNone/>
              <a:defRPr>
                <a:latin typeface="Faustina"/>
                <a:ea typeface="Faustina"/>
                <a:cs typeface="Faustina"/>
                <a:sym typeface="Faustina"/>
              </a:defRPr>
            </a:lvl3pPr>
            <a:lvl4pPr lvl="3" rtl="0">
              <a:spcBef>
                <a:spcPts val="0"/>
              </a:spcBef>
              <a:spcAft>
                <a:spcPts val="0"/>
              </a:spcAft>
              <a:buSzPts val="2800"/>
              <a:buNone/>
              <a:defRPr>
                <a:latin typeface="Faustina"/>
                <a:ea typeface="Faustina"/>
                <a:cs typeface="Faustina"/>
                <a:sym typeface="Faustina"/>
              </a:defRPr>
            </a:lvl4pPr>
            <a:lvl5pPr lvl="4" rtl="0">
              <a:spcBef>
                <a:spcPts val="0"/>
              </a:spcBef>
              <a:spcAft>
                <a:spcPts val="0"/>
              </a:spcAft>
              <a:buSzPts val="2800"/>
              <a:buNone/>
              <a:defRPr>
                <a:latin typeface="Faustina"/>
                <a:ea typeface="Faustina"/>
                <a:cs typeface="Faustina"/>
                <a:sym typeface="Faustina"/>
              </a:defRPr>
            </a:lvl5pPr>
            <a:lvl6pPr lvl="5" rtl="0">
              <a:spcBef>
                <a:spcPts val="0"/>
              </a:spcBef>
              <a:spcAft>
                <a:spcPts val="0"/>
              </a:spcAft>
              <a:buSzPts val="2800"/>
              <a:buNone/>
              <a:defRPr>
                <a:latin typeface="Faustina"/>
                <a:ea typeface="Faustina"/>
                <a:cs typeface="Faustina"/>
                <a:sym typeface="Faustina"/>
              </a:defRPr>
            </a:lvl6pPr>
            <a:lvl7pPr lvl="6" rtl="0">
              <a:spcBef>
                <a:spcPts val="0"/>
              </a:spcBef>
              <a:spcAft>
                <a:spcPts val="0"/>
              </a:spcAft>
              <a:buSzPts val="2800"/>
              <a:buNone/>
              <a:defRPr>
                <a:latin typeface="Faustina"/>
                <a:ea typeface="Faustina"/>
                <a:cs typeface="Faustina"/>
                <a:sym typeface="Faustina"/>
              </a:defRPr>
            </a:lvl7pPr>
            <a:lvl8pPr lvl="7" rtl="0">
              <a:spcBef>
                <a:spcPts val="0"/>
              </a:spcBef>
              <a:spcAft>
                <a:spcPts val="0"/>
              </a:spcAft>
              <a:buSzPts val="2800"/>
              <a:buNone/>
              <a:defRPr>
                <a:latin typeface="Faustina"/>
                <a:ea typeface="Faustina"/>
                <a:cs typeface="Faustina"/>
                <a:sym typeface="Faustina"/>
              </a:defRPr>
            </a:lvl8pPr>
            <a:lvl9pPr lvl="8" rtl="0">
              <a:spcBef>
                <a:spcPts val="0"/>
              </a:spcBef>
              <a:spcAft>
                <a:spcPts val="0"/>
              </a:spcAft>
              <a:buSzPts val="2800"/>
              <a:buNone/>
              <a:defRPr>
                <a:latin typeface="Faustina"/>
                <a:ea typeface="Faustina"/>
                <a:cs typeface="Faustina"/>
                <a:sym typeface="Faustina"/>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8360"/>
            <a:ext cx="8229600" cy="854869"/>
          </a:xfrm>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8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200150"/>
            <a:ext cx="4038600" cy="3398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6C0AAA8-7B20-894D-B713-DA0213FCC4A8}"/>
              </a:ext>
            </a:extLst>
          </p:cNvPr>
          <p:cNvSpPr>
            <a:spLocks noGrp="1"/>
          </p:cNvSpPr>
          <p:nvPr>
            <p:ph type="ftr" sz="quarter" idx="10"/>
          </p:nvPr>
        </p:nvSpPr>
        <p:spPr>
          <a:xfrm>
            <a:off x="3124200" y="4914900"/>
            <a:ext cx="2895600" cy="22860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charset="0"/>
                <a:ea typeface="ＭＳ Ｐゴシック" pitchFamily="-102" charset="-128"/>
              </a:defRPr>
            </a:lvl1pPr>
          </a:lstStyle>
          <a:p>
            <a:pPr>
              <a:defRPr/>
            </a:pPr>
            <a:r>
              <a:rPr lang="en-US" altLang="en-US"/>
              <a:t>Virginia Department of Health</a:t>
            </a:r>
          </a:p>
          <a:p>
            <a:pPr>
              <a:defRPr/>
            </a:pPr>
            <a:r>
              <a:rPr lang="en-US" altLang="en-US"/>
              <a:t>Division of Injury and Violence Prevention</a:t>
            </a:r>
          </a:p>
          <a:p>
            <a:pPr>
              <a:defRPr/>
            </a:pPr>
            <a:endParaRPr lang="en-US" altLang="en-US"/>
          </a:p>
        </p:txBody>
      </p:sp>
    </p:spTree>
    <p:extLst>
      <p:ext uri="{BB962C8B-B14F-4D97-AF65-F5344CB8AC3E}">
        <p14:creationId xmlns:p14="http://schemas.microsoft.com/office/powerpoint/2010/main" val="30251773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8360"/>
            <a:ext cx="8229600" cy="854869"/>
          </a:xfrm>
        </p:spPr>
        <p:txBody>
          <a:bodyPr/>
          <a:lstStyle/>
          <a:p>
            <a:r>
              <a:rPr lang="en-US"/>
              <a:t>Click to edit Master title style</a:t>
            </a:r>
          </a:p>
        </p:txBody>
      </p:sp>
      <p:sp>
        <p:nvSpPr>
          <p:cNvPr id="3" name="Text Placeholder 2"/>
          <p:cNvSpPr>
            <a:spLocks noGrp="1"/>
          </p:cNvSpPr>
          <p:nvPr>
            <p:ph type="body" sz="half" idx="1"/>
          </p:nvPr>
        </p:nvSpPr>
        <p:spPr>
          <a:xfrm>
            <a:off x="457200" y="1200150"/>
            <a:ext cx="4038600" cy="3398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8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79E92BD-8BFB-D12F-F3B9-1541D046E6C8}"/>
              </a:ext>
            </a:extLst>
          </p:cNvPr>
          <p:cNvSpPr>
            <a:spLocks noGrp="1"/>
          </p:cNvSpPr>
          <p:nvPr>
            <p:ph type="ftr" sz="quarter" idx="10"/>
          </p:nvPr>
        </p:nvSpPr>
        <p:spPr>
          <a:xfrm>
            <a:off x="3124200" y="4914900"/>
            <a:ext cx="2895600" cy="22860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charset="0"/>
                <a:ea typeface="ＭＳ Ｐゴシック" pitchFamily="-102" charset="-128"/>
              </a:defRPr>
            </a:lvl1pPr>
          </a:lstStyle>
          <a:p>
            <a:pPr>
              <a:defRPr/>
            </a:pPr>
            <a:r>
              <a:rPr lang="en-US" altLang="en-US"/>
              <a:t>Virginia Department of Health</a:t>
            </a:r>
          </a:p>
          <a:p>
            <a:pPr>
              <a:defRPr/>
            </a:pPr>
            <a:r>
              <a:rPr lang="en-US" altLang="en-US"/>
              <a:t>Division of Injury and Violence Prevention</a:t>
            </a:r>
          </a:p>
          <a:p>
            <a:pPr>
              <a:defRPr/>
            </a:pPr>
            <a:endParaRPr lang="en-US" altLang="en-US"/>
          </a:p>
        </p:txBody>
      </p:sp>
    </p:spTree>
    <p:extLst>
      <p:ext uri="{BB962C8B-B14F-4D97-AF65-F5344CB8AC3E}">
        <p14:creationId xmlns:p14="http://schemas.microsoft.com/office/powerpoint/2010/main" val="24317538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08360"/>
            <a:ext cx="8229600" cy="854869"/>
          </a:xfrm>
        </p:spPr>
        <p:txBody>
          <a:bodyPr/>
          <a:lstStyle/>
          <a:p>
            <a:r>
              <a:rPr lang="en-US"/>
              <a:t>Click to edit Master title style</a:t>
            </a:r>
          </a:p>
        </p:txBody>
      </p:sp>
      <p:sp>
        <p:nvSpPr>
          <p:cNvPr id="3" name="Text Placeholder 2"/>
          <p:cNvSpPr>
            <a:spLocks noGrp="1"/>
          </p:cNvSpPr>
          <p:nvPr>
            <p:ph type="body" sz="half" idx="1"/>
          </p:nvPr>
        </p:nvSpPr>
        <p:spPr>
          <a:xfrm>
            <a:off x="457200" y="1200150"/>
            <a:ext cx="4038600" cy="3398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200150"/>
            <a:ext cx="4038600" cy="3398044"/>
          </a:xfrm>
        </p:spPr>
        <p:txBody>
          <a:bodyPr/>
          <a:lstStyle/>
          <a:p>
            <a:pPr lvl="0"/>
            <a:endParaRPr lang="en-US" noProof="0"/>
          </a:p>
        </p:txBody>
      </p:sp>
      <p:sp>
        <p:nvSpPr>
          <p:cNvPr id="5" name="Footer Placeholder 4">
            <a:extLst>
              <a:ext uri="{FF2B5EF4-FFF2-40B4-BE49-F238E27FC236}">
                <a16:creationId xmlns:a16="http://schemas.microsoft.com/office/drawing/2014/main" id="{3343011E-6E9C-52B8-E591-74169E665410}"/>
              </a:ext>
            </a:extLst>
          </p:cNvPr>
          <p:cNvSpPr>
            <a:spLocks noGrp="1"/>
          </p:cNvSpPr>
          <p:nvPr>
            <p:ph type="ftr" sz="quarter" idx="10"/>
          </p:nvPr>
        </p:nvSpPr>
        <p:spPr>
          <a:xfrm>
            <a:off x="3124200" y="4914900"/>
            <a:ext cx="2895600" cy="22860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charset="0"/>
                <a:ea typeface="ＭＳ Ｐゴシック" pitchFamily="-102" charset="-128"/>
              </a:defRPr>
            </a:lvl1pPr>
          </a:lstStyle>
          <a:p>
            <a:pPr>
              <a:defRPr/>
            </a:pPr>
            <a:r>
              <a:rPr lang="en-US" altLang="en-US"/>
              <a:t>Virginia Department of Health</a:t>
            </a:r>
          </a:p>
          <a:p>
            <a:pPr>
              <a:defRPr/>
            </a:pPr>
            <a:r>
              <a:rPr lang="en-US" altLang="en-US"/>
              <a:t>Division of Injury and Violence Prevention</a:t>
            </a:r>
          </a:p>
          <a:p>
            <a:pPr>
              <a:defRPr/>
            </a:pPr>
            <a:endParaRPr lang="en-US" altLang="en-US"/>
          </a:p>
        </p:txBody>
      </p:sp>
    </p:spTree>
    <p:extLst>
      <p:ext uri="{BB962C8B-B14F-4D97-AF65-F5344CB8AC3E}">
        <p14:creationId xmlns:p14="http://schemas.microsoft.com/office/powerpoint/2010/main" val="645035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7"/>
        <p:cNvGrpSpPr/>
        <p:nvPr/>
      </p:nvGrpSpPr>
      <p:grpSpPr>
        <a:xfrm>
          <a:off x="0" y="0"/>
          <a:ext cx="0" cy="0"/>
          <a:chOff x="0" y="0"/>
          <a:chExt cx="0" cy="0"/>
        </a:xfrm>
      </p:grpSpPr>
      <p:sp>
        <p:nvSpPr>
          <p:cNvPr id="98" name="Google Shape;98;p6"/>
          <p:cNvSpPr txBox="1">
            <a:spLocks noGrp="1"/>
          </p:cNvSpPr>
          <p:nvPr>
            <p:ph type="title"/>
          </p:nvPr>
        </p:nvSpPr>
        <p:spPr>
          <a:xfrm>
            <a:off x="2102100" y="540000"/>
            <a:ext cx="4939800" cy="628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SzPts val="2800"/>
              <a:buNone/>
              <a:defRPr>
                <a:latin typeface="Faustina"/>
                <a:ea typeface="Faustina"/>
                <a:cs typeface="Faustina"/>
                <a:sym typeface="Faustina"/>
              </a:defRPr>
            </a:lvl2pPr>
            <a:lvl3pPr lvl="2" algn="ctr" rtl="0">
              <a:spcBef>
                <a:spcPts val="0"/>
              </a:spcBef>
              <a:spcAft>
                <a:spcPts val="0"/>
              </a:spcAft>
              <a:buSzPts val="2800"/>
              <a:buNone/>
              <a:defRPr>
                <a:latin typeface="Faustina"/>
                <a:ea typeface="Faustina"/>
                <a:cs typeface="Faustina"/>
                <a:sym typeface="Faustina"/>
              </a:defRPr>
            </a:lvl3pPr>
            <a:lvl4pPr lvl="3" algn="ctr" rtl="0">
              <a:spcBef>
                <a:spcPts val="0"/>
              </a:spcBef>
              <a:spcAft>
                <a:spcPts val="0"/>
              </a:spcAft>
              <a:buSzPts val="2800"/>
              <a:buNone/>
              <a:defRPr>
                <a:latin typeface="Faustina"/>
                <a:ea typeface="Faustina"/>
                <a:cs typeface="Faustina"/>
                <a:sym typeface="Faustina"/>
              </a:defRPr>
            </a:lvl4pPr>
            <a:lvl5pPr lvl="4" algn="ctr" rtl="0">
              <a:spcBef>
                <a:spcPts val="0"/>
              </a:spcBef>
              <a:spcAft>
                <a:spcPts val="0"/>
              </a:spcAft>
              <a:buSzPts val="2800"/>
              <a:buNone/>
              <a:defRPr>
                <a:latin typeface="Faustina"/>
                <a:ea typeface="Faustina"/>
                <a:cs typeface="Faustina"/>
                <a:sym typeface="Faustina"/>
              </a:defRPr>
            </a:lvl5pPr>
            <a:lvl6pPr lvl="5" algn="ctr" rtl="0">
              <a:spcBef>
                <a:spcPts val="0"/>
              </a:spcBef>
              <a:spcAft>
                <a:spcPts val="0"/>
              </a:spcAft>
              <a:buSzPts val="2800"/>
              <a:buNone/>
              <a:defRPr>
                <a:latin typeface="Faustina"/>
                <a:ea typeface="Faustina"/>
                <a:cs typeface="Faustina"/>
                <a:sym typeface="Faustina"/>
              </a:defRPr>
            </a:lvl6pPr>
            <a:lvl7pPr lvl="6" algn="ctr" rtl="0">
              <a:spcBef>
                <a:spcPts val="0"/>
              </a:spcBef>
              <a:spcAft>
                <a:spcPts val="0"/>
              </a:spcAft>
              <a:buSzPts val="2800"/>
              <a:buNone/>
              <a:defRPr>
                <a:latin typeface="Faustina"/>
                <a:ea typeface="Faustina"/>
                <a:cs typeface="Faustina"/>
                <a:sym typeface="Faustina"/>
              </a:defRPr>
            </a:lvl7pPr>
            <a:lvl8pPr lvl="7" algn="ctr" rtl="0">
              <a:spcBef>
                <a:spcPts val="0"/>
              </a:spcBef>
              <a:spcAft>
                <a:spcPts val="0"/>
              </a:spcAft>
              <a:buSzPts val="2800"/>
              <a:buNone/>
              <a:defRPr>
                <a:latin typeface="Faustina"/>
                <a:ea typeface="Faustina"/>
                <a:cs typeface="Faustina"/>
                <a:sym typeface="Faustina"/>
              </a:defRPr>
            </a:lvl8pPr>
            <a:lvl9pPr lvl="8" algn="ctr" rtl="0">
              <a:spcBef>
                <a:spcPts val="0"/>
              </a:spcBef>
              <a:spcAft>
                <a:spcPts val="0"/>
              </a:spcAft>
              <a:buSzPts val="2800"/>
              <a:buNone/>
              <a:defRPr>
                <a:latin typeface="Faustina"/>
                <a:ea typeface="Faustina"/>
                <a:cs typeface="Faustina"/>
                <a:sym typeface="Faustina"/>
              </a:defRPr>
            </a:lvl9pPr>
          </a:lstStyle>
          <a:p>
            <a:endParaRPr/>
          </a:p>
        </p:txBody>
      </p:sp>
      <p:sp>
        <p:nvSpPr>
          <p:cNvPr id="99" name="Google Shape;99;p6"/>
          <p:cNvSpPr/>
          <p:nvPr/>
        </p:nvSpPr>
        <p:spPr>
          <a:xfrm rot="5400000">
            <a:off x="-622082" y="-930414"/>
            <a:ext cx="2510592" cy="2197121"/>
          </a:xfrm>
          <a:custGeom>
            <a:avLst/>
            <a:gdLst/>
            <a:ahLst/>
            <a:cxnLst/>
            <a:rect l="l" t="t" r="r" b="b"/>
            <a:pathLst>
              <a:path w="67236" h="58837" extrusionOk="0">
                <a:moveTo>
                  <a:pt x="24653" y="1"/>
                </a:moveTo>
                <a:cubicBezTo>
                  <a:pt x="23575" y="1"/>
                  <a:pt x="22491" y="158"/>
                  <a:pt x="21420" y="408"/>
                </a:cubicBezTo>
                <a:cubicBezTo>
                  <a:pt x="19307" y="888"/>
                  <a:pt x="17386" y="1657"/>
                  <a:pt x="15369" y="2233"/>
                </a:cubicBezTo>
                <a:cubicBezTo>
                  <a:pt x="11815" y="3289"/>
                  <a:pt x="8165" y="4058"/>
                  <a:pt x="5091" y="6459"/>
                </a:cubicBezTo>
                <a:cubicBezTo>
                  <a:pt x="2498" y="8380"/>
                  <a:pt x="577" y="11358"/>
                  <a:pt x="289" y="14527"/>
                </a:cubicBezTo>
                <a:cubicBezTo>
                  <a:pt x="1" y="17217"/>
                  <a:pt x="865" y="20002"/>
                  <a:pt x="1730" y="22692"/>
                </a:cubicBezTo>
                <a:cubicBezTo>
                  <a:pt x="3843" y="29415"/>
                  <a:pt x="5475" y="37099"/>
                  <a:pt x="8549" y="43438"/>
                </a:cubicBezTo>
                <a:cubicBezTo>
                  <a:pt x="11046" y="48721"/>
                  <a:pt x="17194" y="51699"/>
                  <a:pt x="22188" y="54100"/>
                </a:cubicBezTo>
                <a:cubicBezTo>
                  <a:pt x="25838" y="55829"/>
                  <a:pt x="29392" y="57558"/>
                  <a:pt x="33234" y="58422"/>
                </a:cubicBezTo>
                <a:cubicBezTo>
                  <a:pt x="34551" y="58708"/>
                  <a:pt x="35924" y="58836"/>
                  <a:pt x="37329" y="58836"/>
                </a:cubicBezTo>
                <a:cubicBezTo>
                  <a:pt x="44426" y="58836"/>
                  <a:pt x="52354" y="55561"/>
                  <a:pt x="58207" y="52755"/>
                </a:cubicBezTo>
                <a:cubicBezTo>
                  <a:pt x="60128" y="51795"/>
                  <a:pt x="61953" y="50642"/>
                  <a:pt x="63106" y="48817"/>
                </a:cubicBezTo>
                <a:cubicBezTo>
                  <a:pt x="67236" y="42382"/>
                  <a:pt x="59072" y="34986"/>
                  <a:pt x="54749" y="31144"/>
                </a:cubicBezTo>
                <a:cubicBezTo>
                  <a:pt x="47546" y="24709"/>
                  <a:pt x="41975" y="15680"/>
                  <a:pt x="36116" y="7996"/>
                </a:cubicBezTo>
                <a:cubicBezTo>
                  <a:pt x="34291" y="5691"/>
                  <a:pt x="32562" y="3289"/>
                  <a:pt x="29968" y="1657"/>
                </a:cubicBezTo>
                <a:cubicBezTo>
                  <a:pt x="28279" y="450"/>
                  <a:pt x="26475" y="1"/>
                  <a:pt x="24653" y="1"/>
                </a:cubicBezTo>
                <a:close/>
              </a:path>
            </a:pathLst>
          </a:custGeom>
          <a:solidFill>
            <a:srgbClr val="C0D7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 name="Google Shape;100;p6"/>
          <p:cNvGrpSpPr/>
          <p:nvPr/>
        </p:nvGrpSpPr>
        <p:grpSpPr>
          <a:xfrm>
            <a:off x="-826425" y="-1549075"/>
            <a:ext cx="3092850" cy="2766275"/>
            <a:chOff x="5200" y="3589850"/>
            <a:chExt cx="3092850" cy="2766275"/>
          </a:xfrm>
        </p:grpSpPr>
        <p:sp>
          <p:nvSpPr>
            <p:cNvPr id="101" name="Google Shape;101;p6"/>
            <p:cNvSpPr/>
            <p:nvPr/>
          </p:nvSpPr>
          <p:spPr>
            <a:xfrm>
              <a:off x="5200" y="3589850"/>
              <a:ext cx="3092850" cy="2766275"/>
            </a:xfrm>
            <a:custGeom>
              <a:avLst/>
              <a:gdLst/>
              <a:ahLst/>
              <a:cxnLst/>
              <a:rect l="l" t="t" r="r" b="b"/>
              <a:pathLst>
                <a:path w="123714" h="110651" fill="none" extrusionOk="0">
                  <a:moveTo>
                    <a:pt x="3650" y="8741"/>
                  </a:moveTo>
                  <a:lnTo>
                    <a:pt x="3650" y="8741"/>
                  </a:lnTo>
                  <a:cubicBezTo>
                    <a:pt x="9797" y="7493"/>
                    <a:pt x="16809" y="8261"/>
                    <a:pt x="23052" y="8741"/>
                  </a:cubicBezTo>
                  <a:cubicBezTo>
                    <a:pt x="28815" y="9126"/>
                    <a:pt x="34290" y="9894"/>
                    <a:pt x="40053" y="9126"/>
                  </a:cubicBezTo>
                  <a:cubicBezTo>
                    <a:pt x="46104" y="8165"/>
                    <a:pt x="51867" y="5860"/>
                    <a:pt x="57726" y="4131"/>
                  </a:cubicBezTo>
                  <a:cubicBezTo>
                    <a:pt x="71558" y="1"/>
                    <a:pt x="83756" y="4035"/>
                    <a:pt x="96723" y="9126"/>
                  </a:cubicBezTo>
                  <a:cubicBezTo>
                    <a:pt x="103542" y="11719"/>
                    <a:pt x="103446" y="17194"/>
                    <a:pt x="107192" y="22765"/>
                  </a:cubicBezTo>
                  <a:cubicBezTo>
                    <a:pt x="109017" y="25550"/>
                    <a:pt x="112187" y="27951"/>
                    <a:pt x="113532" y="30929"/>
                  </a:cubicBezTo>
                  <a:cubicBezTo>
                    <a:pt x="115453" y="35347"/>
                    <a:pt x="112667" y="43896"/>
                    <a:pt x="111515" y="48314"/>
                  </a:cubicBezTo>
                  <a:cubicBezTo>
                    <a:pt x="110746" y="51099"/>
                    <a:pt x="109786" y="53981"/>
                    <a:pt x="109594" y="56862"/>
                  </a:cubicBezTo>
                  <a:cubicBezTo>
                    <a:pt x="109209" y="62337"/>
                    <a:pt x="112379" y="65795"/>
                    <a:pt x="115453" y="69829"/>
                  </a:cubicBezTo>
                  <a:cubicBezTo>
                    <a:pt x="118814" y="74248"/>
                    <a:pt x="123713" y="81643"/>
                    <a:pt x="120543" y="87118"/>
                  </a:cubicBezTo>
                  <a:cubicBezTo>
                    <a:pt x="116797" y="93361"/>
                    <a:pt x="111226" y="98260"/>
                    <a:pt x="105752" y="103063"/>
                  </a:cubicBezTo>
                  <a:cubicBezTo>
                    <a:pt x="98932" y="109018"/>
                    <a:pt x="93841" y="110651"/>
                    <a:pt x="85293" y="107577"/>
                  </a:cubicBezTo>
                  <a:cubicBezTo>
                    <a:pt x="76840" y="104503"/>
                    <a:pt x="68292" y="101910"/>
                    <a:pt x="59551" y="99701"/>
                  </a:cubicBezTo>
                  <a:cubicBezTo>
                    <a:pt x="55421" y="98740"/>
                    <a:pt x="55229" y="97780"/>
                    <a:pt x="53404" y="93938"/>
                  </a:cubicBezTo>
                  <a:cubicBezTo>
                    <a:pt x="51675" y="90480"/>
                    <a:pt x="50138" y="87118"/>
                    <a:pt x="48506" y="83660"/>
                  </a:cubicBezTo>
                  <a:cubicBezTo>
                    <a:pt x="45144" y="76457"/>
                    <a:pt x="34386" y="76457"/>
                    <a:pt x="27663" y="74440"/>
                  </a:cubicBezTo>
                  <a:cubicBezTo>
                    <a:pt x="20843" y="72327"/>
                    <a:pt x="14120" y="70309"/>
                    <a:pt x="7300" y="68292"/>
                  </a:cubicBezTo>
                  <a:cubicBezTo>
                    <a:pt x="3170" y="67044"/>
                    <a:pt x="769" y="66083"/>
                    <a:pt x="288" y="61761"/>
                  </a:cubicBezTo>
                  <a:cubicBezTo>
                    <a:pt x="0" y="57919"/>
                    <a:pt x="0" y="54077"/>
                    <a:pt x="0" y="50235"/>
                  </a:cubicBezTo>
                  <a:cubicBezTo>
                    <a:pt x="288" y="36212"/>
                    <a:pt x="1537" y="22380"/>
                    <a:pt x="3650" y="8741"/>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a:off x="209300" y="3726725"/>
              <a:ext cx="2732650" cy="2494925"/>
            </a:xfrm>
            <a:custGeom>
              <a:avLst/>
              <a:gdLst/>
              <a:ahLst/>
              <a:cxnLst/>
              <a:rect l="l" t="t" r="r" b="b"/>
              <a:pathLst>
                <a:path w="109306" h="99797" fill="none" extrusionOk="0">
                  <a:moveTo>
                    <a:pt x="51579" y="3651"/>
                  </a:moveTo>
                  <a:cubicBezTo>
                    <a:pt x="63874" y="1"/>
                    <a:pt x="74728" y="3651"/>
                    <a:pt x="86446" y="8165"/>
                  </a:cubicBezTo>
                  <a:cubicBezTo>
                    <a:pt x="92497" y="10566"/>
                    <a:pt x="92401" y="15465"/>
                    <a:pt x="95667" y="20459"/>
                  </a:cubicBezTo>
                  <a:cubicBezTo>
                    <a:pt x="97299" y="22957"/>
                    <a:pt x="100181" y="25070"/>
                    <a:pt x="101430" y="27855"/>
                  </a:cubicBezTo>
                  <a:cubicBezTo>
                    <a:pt x="102870" y="31217"/>
                    <a:pt x="101430" y="37076"/>
                    <a:pt x="100373" y="41398"/>
                  </a:cubicBezTo>
                  <a:cubicBezTo>
                    <a:pt x="100085" y="42263"/>
                    <a:pt x="99797" y="43127"/>
                    <a:pt x="99701" y="43799"/>
                  </a:cubicBezTo>
                  <a:cubicBezTo>
                    <a:pt x="99028" y="46393"/>
                    <a:pt x="98260" y="48986"/>
                    <a:pt x="98068" y="51676"/>
                  </a:cubicBezTo>
                  <a:cubicBezTo>
                    <a:pt x="97684" y="56670"/>
                    <a:pt x="100469" y="59648"/>
                    <a:pt x="103351" y="63490"/>
                  </a:cubicBezTo>
                  <a:cubicBezTo>
                    <a:pt x="104599" y="65315"/>
                    <a:pt x="106328" y="67716"/>
                    <a:pt x="107385" y="70213"/>
                  </a:cubicBezTo>
                  <a:cubicBezTo>
                    <a:pt x="108729" y="73287"/>
                    <a:pt x="109306" y="76457"/>
                    <a:pt x="107769" y="79242"/>
                  </a:cubicBezTo>
                  <a:cubicBezTo>
                    <a:pt x="106616" y="81259"/>
                    <a:pt x="105272" y="83084"/>
                    <a:pt x="103831" y="84909"/>
                  </a:cubicBezTo>
                  <a:cubicBezTo>
                    <a:pt x="101045" y="88175"/>
                    <a:pt x="97780" y="91056"/>
                    <a:pt x="94706" y="93938"/>
                  </a:cubicBezTo>
                  <a:cubicBezTo>
                    <a:pt x="92977" y="95378"/>
                    <a:pt x="91344" y="96531"/>
                    <a:pt x="89904" y="97395"/>
                  </a:cubicBezTo>
                  <a:cubicBezTo>
                    <a:pt x="85773" y="99701"/>
                    <a:pt x="81931" y="99797"/>
                    <a:pt x="76360" y="97876"/>
                  </a:cubicBezTo>
                  <a:cubicBezTo>
                    <a:pt x="68772" y="95090"/>
                    <a:pt x="60992" y="92785"/>
                    <a:pt x="53116" y="90768"/>
                  </a:cubicBezTo>
                  <a:cubicBezTo>
                    <a:pt x="49562" y="89807"/>
                    <a:pt x="49274" y="88943"/>
                    <a:pt x="47641" y="85581"/>
                  </a:cubicBezTo>
                  <a:cubicBezTo>
                    <a:pt x="46585" y="83372"/>
                    <a:pt x="45432" y="81067"/>
                    <a:pt x="44280" y="78762"/>
                  </a:cubicBezTo>
                  <a:cubicBezTo>
                    <a:pt x="43895" y="77897"/>
                    <a:pt x="43511" y="77225"/>
                    <a:pt x="43223" y="76360"/>
                  </a:cubicBezTo>
                  <a:cubicBezTo>
                    <a:pt x="40053" y="70021"/>
                    <a:pt x="30544" y="69925"/>
                    <a:pt x="24589" y="68100"/>
                  </a:cubicBezTo>
                  <a:cubicBezTo>
                    <a:pt x="23725" y="67812"/>
                    <a:pt x="23149" y="67620"/>
                    <a:pt x="22284" y="67332"/>
                  </a:cubicBezTo>
                  <a:cubicBezTo>
                    <a:pt x="17097" y="65699"/>
                    <a:pt x="11719" y="63874"/>
                    <a:pt x="6436" y="62145"/>
                  </a:cubicBezTo>
                  <a:cubicBezTo>
                    <a:pt x="2882" y="60992"/>
                    <a:pt x="673" y="60128"/>
                    <a:pt x="289" y="56190"/>
                  </a:cubicBezTo>
                  <a:cubicBezTo>
                    <a:pt x="0" y="52732"/>
                    <a:pt x="0" y="49082"/>
                    <a:pt x="96" y="45624"/>
                  </a:cubicBezTo>
                  <a:cubicBezTo>
                    <a:pt x="192" y="39861"/>
                    <a:pt x="577" y="34098"/>
                    <a:pt x="961" y="28335"/>
                  </a:cubicBezTo>
                  <a:cubicBezTo>
                    <a:pt x="1249" y="24013"/>
                    <a:pt x="1729" y="19691"/>
                    <a:pt x="2210" y="15465"/>
                  </a:cubicBezTo>
                  <a:cubicBezTo>
                    <a:pt x="2594" y="12967"/>
                    <a:pt x="2882" y="10470"/>
                    <a:pt x="3362" y="8069"/>
                  </a:cubicBezTo>
                  <a:cubicBezTo>
                    <a:pt x="8357" y="6916"/>
                    <a:pt x="14216" y="7589"/>
                    <a:pt x="19499" y="7877"/>
                  </a:cubicBezTo>
                  <a:cubicBezTo>
                    <a:pt x="19883" y="7877"/>
                    <a:pt x="20267" y="7877"/>
                    <a:pt x="20651" y="8069"/>
                  </a:cubicBezTo>
                  <a:cubicBezTo>
                    <a:pt x="25742" y="8357"/>
                    <a:pt x="30737" y="9125"/>
                    <a:pt x="36019" y="8261"/>
                  </a:cubicBezTo>
                  <a:cubicBezTo>
                    <a:pt x="41110" y="7204"/>
                    <a:pt x="46297" y="5187"/>
                    <a:pt x="51579" y="3651"/>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p:nvPr/>
          </p:nvSpPr>
          <p:spPr>
            <a:xfrm>
              <a:off x="399000" y="3861200"/>
              <a:ext cx="2420500" cy="2245200"/>
            </a:xfrm>
            <a:custGeom>
              <a:avLst/>
              <a:gdLst/>
              <a:ahLst/>
              <a:cxnLst/>
              <a:rect l="l" t="t" r="r" b="b"/>
              <a:pathLst>
                <a:path w="96820" h="89808" fill="none" extrusionOk="0">
                  <a:moveTo>
                    <a:pt x="46009" y="3170"/>
                  </a:moveTo>
                  <a:cubicBezTo>
                    <a:pt x="56862" y="0"/>
                    <a:pt x="66467" y="3266"/>
                    <a:pt x="76553" y="7204"/>
                  </a:cubicBezTo>
                  <a:cubicBezTo>
                    <a:pt x="81931" y="9413"/>
                    <a:pt x="81835" y="13736"/>
                    <a:pt x="84717" y="18058"/>
                  </a:cubicBezTo>
                  <a:cubicBezTo>
                    <a:pt x="86158" y="20363"/>
                    <a:pt x="88655" y="22380"/>
                    <a:pt x="89711" y="24781"/>
                  </a:cubicBezTo>
                  <a:cubicBezTo>
                    <a:pt x="91056" y="27855"/>
                    <a:pt x="89808" y="33138"/>
                    <a:pt x="88847" y="36980"/>
                  </a:cubicBezTo>
                  <a:cubicBezTo>
                    <a:pt x="88655" y="37748"/>
                    <a:pt x="88559" y="38420"/>
                    <a:pt x="88367" y="39189"/>
                  </a:cubicBezTo>
                  <a:cubicBezTo>
                    <a:pt x="87790" y="41494"/>
                    <a:pt x="87118" y="43895"/>
                    <a:pt x="86926" y="46297"/>
                  </a:cubicBezTo>
                  <a:cubicBezTo>
                    <a:pt x="86638" y="50811"/>
                    <a:pt x="89135" y="53596"/>
                    <a:pt x="91536" y="56958"/>
                  </a:cubicBezTo>
                  <a:cubicBezTo>
                    <a:pt x="92689" y="58591"/>
                    <a:pt x="94130" y="60800"/>
                    <a:pt x="95090" y="63105"/>
                  </a:cubicBezTo>
                  <a:cubicBezTo>
                    <a:pt x="96339" y="65795"/>
                    <a:pt x="96819" y="68676"/>
                    <a:pt x="95474" y="71270"/>
                  </a:cubicBezTo>
                  <a:cubicBezTo>
                    <a:pt x="94514" y="72999"/>
                    <a:pt x="93361" y="74727"/>
                    <a:pt x="92017" y="76360"/>
                  </a:cubicBezTo>
                  <a:cubicBezTo>
                    <a:pt x="89615" y="79434"/>
                    <a:pt x="86830" y="82027"/>
                    <a:pt x="84044" y="84525"/>
                  </a:cubicBezTo>
                  <a:cubicBezTo>
                    <a:pt x="82604" y="85869"/>
                    <a:pt x="81067" y="86926"/>
                    <a:pt x="79722" y="87694"/>
                  </a:cubicBezTo>
                  <a:cubicBezTo>
                    <a:pt x="76168" y="89615"/>
                    <a:pt x="72711" y="89807"/>
                    <a:pt x="67716" y="88078"/>
                  </a:cubicBezTo>
                  <a:cubicBezTo>
                    <a:pt x="60992" y="85677"/>
                    <a:pt x="54077" y="83564"/>
                    <a:pt x="47065" y="81835"/>
                  </a:cubicBezTo>
                  <a:cubicBezTo>
                    <a:pt x="43895" y="80971"/>
                    <a:pt x="43607" y="80202"/>
                    <a:pt x="42167" y="77225"/>
                  </a:cubicBezTo>
                  <a:cubicBezTo>
                    <a:pt x="41206" y="75208"/>
                    <a:pt x="40149" y="73191"/>
                    <a:pt x="39189" y="71270"/>
                  </a:cubicBezTo>
                  <a:cubicBezTo>
                    <a:pt x="38805" y="70501"/>
                    <a:pt x="38421" y="69925"/>
                    <a:pt x="38132" y="69157"/>
                  </a:cubicBezTo>
                  <a:cubicBezTo>
                    <a:pt x="35347" y="63586"/>
                    <a:pt x="26894" y="63394"/>
                    <a:pt x="21516" y="61857"/>
                  </a:cubicBezTo>
                  <a:cubicBezTo>
                    <a:pt x="20843" y="61665"/>
                    <a:pt x="20171" y="61473"/>
                    <a:pt x="19499" y="61280"/>
                  </a:cubicBezTo>
                  <a:cubicBezTo>
                    <a:pt x="15080" y="59744"/>
                    <a:pt x="10278" y="57919"/>
                    <a:pt x="5667" y="56190"/>
                  </a:cubicBezTo>
                  <a:cubicBezTo>
                    <a:pt x="2594" y="55133"/>
                    <a:pt x="673" y="54269"/>
                    <a:pt x="289" y="50715"/>
                  </a:cubicBezTo>
                  <a:cubicBezTo>
                    <a:pt x="0" y="47545"/>
                    <a:pt x="0" y="44376"/>
                    <a:pt x="0" y="41206"/>
                  </a:cubicBezTo>
                  <a:cubicBezTo>
                    <a:pt x="192" y="36019"/>
                    <a:pt x="481" y="30736"/>
                    <a:pt x="865" y="25646"/>
                  </a:cubicBezTo>
                  <a:cubicBezTo>
                    <a:pt x="1249" y="21804"/>
                    <a:pt x="1633" y="17770"/>
                    <a:pt x="2113" y="13928"/>
                  </a:cubicBezTo>
                  <a:cubicBezTo>
                    <a:pt x="2306" y="11815"/>
                    <a:pt x="2690" y="9413"/>
                    <a:pt x="3074" y="7204"/>
                  </a:cubicBezTo>
                  <a:cubicBezTo>
                    <a:pt x="7492" y="6244"/>
                    <a:pt x="12679" y="6724"/>
                    <a:pt x="17289" y="7012"/>
                  </a:cubicBezTo>
                  <a:cubicBezTo>
                    <a:pt x="17674" y="7012"/>
                    <a:pt x="18058" y="7012"/>
                    <a:pt x="18250" y="7108"/>
                  </a:cubicBezTo>
                  <a:cubicBezTo>
                    <a:pt x="22860" y="7396"/>
                    <a:pt x="27279" y="7973"/>
                    <a:pt x="31889" y="7204"/>
                  </a:cubicBezTo>
                  <a:cubicBezTo>
                    <a:pt x="36788" y="6436"/>
                    <a:pt x="41302" y="4611"/>
                    <a:pt x="46009" y="3170"/>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6"/>
            <p:cNvSpPr/>
            <p:nvPr/>
          </p:nvSpPr>
          <p:spPr>
            <a:xfrm>
              <a:off x="595900" y="4000475"/>
              <a:ext cx="2093925" cy="2000275"/>
            </a:xfrm>
            <a:custGeom>
              <a:avLst/>
              <a:gdLst/>
              <a:ahLst/>
              <a:cxnLst/>
              <a:rect l="l" t="t" r="r" b="b"/>
              <a:pathLst>
                <a:path w="83757" h="80011" fill="none" extrusionOk="0">
                  <a:moveTo>
                    <a:pt x="40054" y="2594"/>
                  </a:moveTo>
                  <a:cubicBezTo>
                    <a:pt x="49370" y="0"/>
                    <a:pt x="57631" y="2882"/>
                    <a:pt x="66371" y="6340"/>
                  </a:cubicBezTo>
                  <a:cubicBezTo>
                    <a:pt x="70886" y="8165"/>
                    <a:pt x="70886" y="11911"/>
                    <a:pt x="73287" y="15753"/>
                  </a:cubicBezTo>
                  <a:cubicBezTo>
                    <a:pt x="74632" y="17770"/>
                    <a:pt x="76649" y="19499"/>
                    <a:pt x="77609" y="21804"/>
                  </a:cubicBezTo>
                  <a:cubicBezTo>
                    <a:pt x="78762" y="24589"/>
                    <a:pt x="77801" y="29296"/>
                    <a:pt x="76937" y="32753"/>
                  </a:cubicBezTo>
                  <a:cubicBezTo>
                    <a:pt x="76841" y="33426"/>
                    <a:pt x="76553" y="34098"/>
                    <a:pt x="76457" y="34674"/>
                  </a:cubicBezTo>
                  <a:cubicBezTo>
                    <a:pt x="75976" y="36691"/>
                    <a:pt x="75400" y="38709"/>
                    <a:pt x="75208" y="40918"/>
                  </a:cubicBezTo>
                  <a:cubicBezTo>
                    <a:pt x="75016" y="44952"/>
                    <a:pt x="77129" y="47353"/>
                    <a:pt x="79242" y="50523"/>
                  </a:cubicBezTo>
                  <a:cubicBezTo>
                    <a:pt x="80203" y="52060"/>
                    <a:pt x="81355" y="53981"/>
                    <a:pt x="82316" y="55998"/>
                  </a:cubicBezTo>
                  <a:cubicBezTo>
                    <a:pt x="83276" y="58399"/>
                    <a:pt x="83756" y="61088"/>
                    <a:pt x="82700" y="63393"/>
                  </a:cubicBezTo>
                  <a:cubicBezTo>
                    <a:pt x="81835" y="65026"/>
                    <a:pt x="80779" y="66467"/>
                    <a:pt x="79722" y="68004"/>
                  </a:cubicBezTo>
                  <a:cubicBezTo>
                    <a:pt x="77609" y="70789"/>
                    <a:pt x="75208" y="73094"/>
                    <a:pt x="72999" y="75496"/>
                  </a:cubicBezTo>
                  <a:cubicBezTo>
                    <a:pt x="71750" y="76552"/>
                    <a:pt x="70309" y="77513"/>
                    <a:pt x="69253" y="78281"/>
                  </a:cubicBezTo>
                  <a:cubicBezTo>
                    <a:pt x="66083" y="79914"/>
                    <a:pt x="63010" y="80010"/>
                    <a:pt x="58783" y="78473"/>
                  </a:cubicBezTo>
                  <a:cubicBezTo>
                    <a:pt x="52924" y="76456"/>
                    <a:pt x="46873" y="74631"/>
                    <a:pt x="40822" y="73094"/>
                  </a:cubicBezTo>
                  <a:cubicBezTo>
                    <a:pt x="38036" y="72326"/>
                    <a:pt x="37748" y="71750"/>
                    <a:pt x="36500" y="69156"/>
                  </a:cubicBezTo>
                  <a:cubicBezTo>
                    <a:pt x="35635" y="67331"/>
                    <a:pt x="34675" y="65603"/>
                    <a:pt x="33810" y="63970"/>
                  </a:cubicBezTo>
                  <a:cubicBezTo>
                    <a:pt x="33426" y="63393"/>
                    <a:pt x="33234" y="62721"/>
                    <a:pt x="32850" y="62145"/>
                  </a:cubicBezTo>
                  <a:cubicBezTo>
                    <a:pt x="30352" y="57246"/>
                    <a:pt x="23149" y="57246"/>
                    <a:pt x="18346" y="55805"/>
                  </a:cubicBezTo>
                  <a:cubicBezTo>
                    <a:pt x="17578" y="55517"/>
                    <a:pt x="17290" y="55517"/>
                    <a:pt x="16521" y="55229"/>
                  </a:cubicBezTo>
                  <a:cubicBezTo>
                    <a:pt x="12775" y="53788"/>
                    <a:pt x="8645" y="51867"/>
                    <a:pt x="4803" y="50427"/>
                  </a:cubicBezTo>
                  <a:cubicBezTo>
                    <a:pt x="2018" y="49274"/>
                    <a:pt x="481" y="48506"/>
                    <a:pt x="193" y="45336"/>
                  </a:cubicBezTo>
                  <a:cubicBezTo>
                    <a:pt x="1" y="42551"/>
                    <a:pt x="1" y="39669"/>
                    <a:pt x="97" y="36788"/>
                  </a:cubicBezTo>
                  <a:cubicBezTo>
                    <a:pt x="193" y="32177"/>
                    <a:pt x="577" y="27567"/>
                    <a:pt x="961" y="22860"/>
                  </a:cubicBezTo>
                  <a:cubicBezTo>
                    <a:pt x="1153" y="19402"/>
                    <a:pt x="1537" y="15945"/>
                    <a:pt x="1922" y="12583"/>
                  </a:cubicBezTo>
                  <a:cubicBezTo>
                    <a:pt x="2114" y="10662"/>
                    <a:pt x="2402" y="8453"/>
                    <a:pt x="2594" y="6532"/>
                  </a:cubicBezTo>
                  <a:cubicBezTo>
                    <a:pt x="6436" y="5763"/>
                    <a:pt x="11046" y="6052"/>
                    <a:pt x="15080" y="6244"/>
                  </a:cubicBezTo>
                  <a:lnTo>
                    <a:pt x="15945" y="6244"/>
                  </a:lnTo>
                  <a:cubicBezTo>
                    <a:pt x="19883" y="6436"/>
                    <a:pt x="23725" y="6916"/>
                    <a:pt x="27663" y="6244"/>
                  </a:cubicBezTo>
                  <a:cubicBezTo>
                    <a:pt x="32081" y="5379"/>
                    <a:pt x="36115" y="3842"/>
                    <a:pt x="40054" y="2594"/>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a:off x="797600" y="4134950"/>
              <a:ext cx="1769750" cy="1748125"/>
            </a:xfrm>
            <a:custGeom>
              <a:avLst/>
              <a:gdLst/>
              <a:ahLst/>
              <a:cxnLst/>
              <a:rect l="l" t="t" r="r" b="b"/>
              <a:pathLst>
                <a:path w="70790" h="69925" fill="none" extrusionOk="0">
                  <a:moveTo>
                    <a:pt x="34099" y="2209"/>
                  </a:moveTo>
                  <a:cubicBezTo>
                    <a:pt x="41879" y="0"/>
                    <a:pt x="48794" y="2401"/>
                    <a:pt x="56190" y="5379"/>
                  </a:cubicBezTo>
                  <a:cubicBezTo>
                    <a:pt x="60032" y="7012"/>
                    <a:pt x="60032" y="10085"/>
                    <a:pt x="62049" y="13351"/>
                  </a:cubicBezTo>
                  <a:cubicBezTo>
                    <a:pt x="63106" y="15176"/>
                    <a:pt x="64931" y="16809"/>
                    <a:pt x="65603" y="18730"/>
                  </a:cubicBezTo>
                  <a:cubicBezTo>
                    <a:pt x="66564" y="21227"/>
                    <a:pt x="65795" y="25261"/>
                    <a:pt x="65123" y="28335"/>
                  </a:cubicBezTo>
                  <a:cubicBezTo>
                    <a:pt x="65027" y="28911"/>
                    <a:pt x="64931" y="29584"/>
                    <a:pt x="64835" y="30064"/>
                  </a:cubicBezTo>
                  <a:cubicBezTo>
                    <a:pt x="64451" y="31793"/>
                    <a:pt x="63970" y="33618"/>
                    <a:pt x="63874" y="35539"/>
                  </a:cubicBezTo>
                  <a:cubicBezTo>
                    <a:pt x="63586" y="38997"/>
                    <a:pt x="65411" y="41302"/>
                    <a:pt x="67044" y="44087"/>
                  </a:cubicBezTo>
                  <a:cubicBezTo>
                    <a:pt x="67908" y="45336"/>
                    <a:pt x="68869" y="47161"/>
                    <a:pt x="69637" y="48890"/>
                  </a:cubicBezTo>
                  <a:cubicBezTo>
                    <a:pt x="70406" y="51003"/>
                    <a:pt x="70790" y="53308"/>
                    <a:pt x="69829" y="55229"/>
                  </a:cubicBezTo>
                  <a:cubicBezTo>
                    <a:pt x="69157" y="56670"/>
                    <a:pt x="68293" y="58014"/>
                    <a:pt x="67332" y="59359"/>
                  </a:cubicBezTo>
                  <a:cubicBezTo>
                    <a:pt x="65507" y="61760"/>
                    <a:pt x="63682" y="63873"/>
                    <a:pt x="61761" y="66083"/>
                  </a:cubicBezTo>
                  <a:cubicBezTo>
                    <a:pt x="60801" y="67043"/>
                    <a:pt x="59552" y="67812"/>
                    <a:pt x="58688" y="68484"/>
                  </a:cubicBezTo>
                  <a:cubicBezTo>
                    <a:pt x="55902" y="69733"/>
                    <a:pt x="53405" y="69925"/>
                    <a:pt x="49659" y="68580"/>
                  </a:cubicBezTo>
                  <a:cubicBezTo>
                    <a:pt x="44664" y="66755"/>
                    <a:pt x="39477" y="65218"/>
                    <a:pt x="34291" y="63873"/>
                  </a:cubicBezTo>
                  <a:cubicBezTo>
                    <a:pt x="31889" y="63297"/>
                    <a:pt x="31697" y="62721"/>
                    <a:pt x="30545" y="60608"/>
                  </a:cubicBezTo>
                  <a:cubicBezTo>
                    <a:pt x="29872" y="59167"/>
                    <a:pt x="29008" y="57726"/>
                    <a:pt x="28336" y="56189"/>
                  </a:cubicBezTo>
                  <a:cubicBezTo>
                    <a:pt x="28047" y="55709"/>
                    <a:pt x="27855" y="55229"/>
                    <a:pt x="27471" y="54653"/>
                  </a:cubicBezTo>
                  <a:cubicBezTo>
                    <a:pt x="25262" y="50523"/>
                    <a:pt x="19019" y="50426"/>
                    <a:pt x="15081" y="49274"/>
                  </a:cubicBezTo>
                  <a:cubicBezTo>
                    <a:pt x="14504" y="48986"/>
                    <a:pt x="14120" y="48986"/>
                    <a:pt x="13544" y="48602"/>
                  </a:cubicBezTo>
                  <a:cubicBezTo>
                    <a:pt x="10566" y="47353"/>
                    <a:pt x="7012" y="45432"/>
                    <a:pt x="3843" y="43991"/>
                  </a:cubicBezTo>
                  <a:cubicBezTo>
                    <a:pt x="1538" y="42935"/>
                    <a:pt x="193" y="42166"/>
                    <a:pt x="97" y="39381"/>
                  </a:cubicBezTo>
                  <a:cubicBezTo>
                    <a:pt x="1" y="36883"/>
                    <a:pt x="1" y="34482"/>
                    <a:pt x="97" y="31985"/>
                  </a:cubicBezTo>
                  <a:cubicBezTo>
                    <a:pt x="193" y="27855"/>
                    <a:pt x="577" y="23917"/>
                    <a:pt x="961" y="19786"/>
                  </a:cubicBezTo>
                  <a:cubicBezTo>
                    <a:pt x="1153" y="16809"/>
                    <a:pt x="1442" y="13831"/>
                    <a:pt x="1730" y="10662"/>
                  </a:cubicBezTo>
                  <a:cubicBezTo>
                    <a:pt x="2018" y="9029"/>
                    <a:pt x="2114" y="7108"/>
                    <a:pt x="2402" y="5379"/>
                  </a:cubicBezTo>
                  <a:cubicBezTo>
                    <a:pt x="5572" y="4611"/>
                    <a:pt x="9414" y="4899"/>
                    <a:pt x="12968" y="5091"/>
                  </a:cubicBezTo>
                  <a:lnTo>
                    <a:pt x="13640" y="5091"/>
                  </a:lnTo>
                  <a:cubicBezTo>
                    <a:pt x="17002" y="5187"/>
                    <a:pt x="20267" y="5571"/>
                    <a:pt x="23725" y="4899"/>
                  </a:cubicBezTo>
                  <a:cubicBezTo>
                    <a:pt x="27183" y="4611"/>
                    <a:pt x="30545" y="3266"/>
                    <a:pt x="34099" y="2209"/>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a:off x="989700" y="4276625"/>
              <a:ext cx="1455200" cy="1498400"/>
            </a:xfrm>
            <a:custGeom>
              <a:avLst/>
              <a:gdLst/>
              <a:ahLst/>
              <a:cxnLst/>
              <a:rect l="l" t="t" r="r" b="b"/>
              <a:pathLst>
                <a:path w="58208" h="59936" fill="none" extrusionOk="0">
                  <a:moveTo>
                    <a:pt x="28432" y="1537"/>
                  </a:moveTo>
                  <a:cubicBezTo>
                    <a:pt x="34675" y="0"/>
                    <a:pt x="40342" y="1921"/>
                    <a:pt x="46201" y="4418"/>
                  </a:cubicBezTo>
                  <a:cubicBezTo>
                    <a:pt x="49275" y="5763"/>
                    <a:pt x="49467" y="8260"/>
                    <a:pt x="50908" y="10950"/>
                  </a:cubicBezTo>
                  <a:cubicBezTo>
                    <a:pt x="51868" y="12487"/>
                    <a:pt x="53117" y="13927"/>
                    <a:pt x="53789" y="15752"/>
                  </a:cubicBezTo>
                  <a:cubicBezTo>
                    <a:pt x="54557" y="17865"/>
                    <a:pt x="53981" y="21323"/>
                    <a:pt x="53501" y="24013"/>
                  </a:cubicBezTo>
                  <a:cubicBezTo>
                    <a:pt x="53405" y="24493"/>
                    <a:pt x="53309" y="24973"/>
                    <a:pt x="53309" y="25453"/>
                  </a:cubicBezTo>
                  <a:cubicBezTo>
                    <a:pt x="53021" y="26990"/>
                    <a:pt x="52540" y="28527"/>
                    <a:pt x="52540" y="30256"/>
                  </a:cubicBezTo>
                  <a:cubicBezTo>
                    <a:pt x="52444" y="33233"/>
                    <a:pt x="53885" y="35251"/>
                    <a:pt x="55230" y="37652"/>
                  </a:cubicBezTo>
                  <a:cubicBezTo>
                    <a:pt x="55902" y="38900"/>
                    <a:pt x="56671" y="40341"/>
                    <a:pt x="57247" y="41878"/>
                  </a:cubicBezTo>
                  <a:cubicBezTo>
                    <a:pt x="57919" y="43799"/>
                    <a:pt x="58207" y="45720"/>
                    <a:pt x="57439" y="47449"/>
                  </a:cubicBezTo>
                  <a:cubicBezTo>
                    <a:pt x="56863" y="48698"/>
                    <a:pt x="56190" y="49850"/>
                    <a:pt x="55422" y="51003"/>
                  </a:cubicBezTo>
                  <a:cubicBezTo>
                    <a:pt x="53981" y="53212"/>
                    <a:pt x="52540" y="54941"/>
                    <a:pt x="51100" y="56862"/>
                  </a:cubicBezTo>
                  <a:cubicBezTo>
                    <a:pt x="50235" y="57630"/>
                    <a:pt x="49179" y="58495"/>
                    <a:pt x="48506" y="58783"/>
                  </a:cubicBezTo>
                  <a:cubicBezTo>
                    <a:pt x="46201" y="59935"/>
                    <a:pt x="43992" y="59935"/>
                    <a:pt x="41014" y="58975"/>
                  </a:cubicBezTo>
                  <a:cubicBezTo>
                    <a:pt x="36788" y="57534"/>
                    <a:pt x="32466" y="56189"/>
                    <a:pt x="28144" y="55133"/>
                  </a:cubicBezTo>
                  <a:cubicBezTo>
                    <a:pt x="26223" y="54653"/>
                    <a:pt x="26030" y="54172"/>
                    <a:pt x="25070" y="52443"/>
                  </a:cubicBezTo>
                  <a:cubicBezTo>
                    <a:pt x="24302" y="51291"/>
                    <a:pt x="23725" y="50042"/>
                    <a:pt x="23053" y="48890"/>
                  </a:cubicBezTo>
                  <a:cubicBezTo>
                    <a:pt x="22765" y="48505"/>
                    <a:pt x="22573" y="48025"/>
                    <a:pt x="22284" y="47641"/>
                  </a:cubicBezTo>
                  <a:cubicBezTo>
                    <a:pt x="20363" y="44279"/>
                    <a:pt x="15369" y="44183"/>
                    <a:pt x="12007" y="43127"/>
                  </a:cubicBezTo>
                  <a:cubicBezTo>
                    <a:pt x="11335" y="42838"/>
                    <a:pt x="11239" y="42935"/>
                    <a:pt x="10662" y="42550"/>
                  </a:cubicBezTo>
                  <a:cubicBezTo>
                    <a:pt x="8453" y="41398"/>
                    <a:pt x="5476" y="39477"/>
                    <a:pt x="2978" y="38132"/>
                  </a:cubicBezTo>
                  <a:cubicBezTo>
                    <a:pt x="1153" y="37172"/>
                    <a:pt x="193" y="36499"/>
                    <a:pt x="97" y="34098"/>
                  </a:cubicBezTo>
                  <a:cubicBezTo>
                    <a:pt x="1" y="31889"/>
                    <a:pt x="97" y="29776"/>
                    <a:pt x="97" y="27566"/>
                  </a:cubicBezTo>
                  <a:cubicBezTo>
                    <a:pt x="193" y="24109"/>
                    <a:pt x="577" y="20651"/>
                    <a:pt x="769" y="17193"/>
                  </a:cubicBezTo>
                  <a:cubicBezTo>
                    <a:pt x="1057" y="14504"/>
                    <a:pt x="1153" y="12006"/>
                    <a:pt x="1538" y="9317"/>
                  </a:cubicBezTo>
                  <a:cubicBezTo>
                    <a:pt x="1634" y="7876"/>
                    <a:pt x="1730" y="6243"/>
                    <a:pt x="2018" y="4803"/>
                  </a:cubicBezTo>
                  <a:cubicBezTo>
                    <a:pt x="4611" y="4034"/>
                    <a:pt x="7877" y="4130"/>
                    <a:pt x="10662" y="4322"/>
                  </a:cubicBezTo>
                  <a:lnTo>
                    <a:pt x="11239" y="4322"/>
                  </a:lnTo>
                  <a:cubicBezTo>
                    <a:pt x="14024" y="4322"/>
                    <a:pt x="16810" y="4514"/>
                    <a:pt x="19499" y="4034"/>
                  </a:cubicBezTo>
                  <a:cubicBezTo>
                    <a:pt x="22765" y="3458"/>
                    <a:pt x="25550" y="2401"/>
                    <a:pt x="28432" y="1537"/>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a:off x="1189000" y="4411075"/>
              <a:ext cx="1138225" cy="1246275"/>
            </a:xfrm>
            <a:custGeom>
              <a:avLst/>
              <a:gdLst/>
              <a:ahLst/>
              <a:cxnLst/>
              <a:rect l="l" t="t" r="r" b="b"/>
              <a:pathLst>
                <a:path w="45529" h="49851" fill="none" extrusionOk="0">
                  <a:moveTo>
                    <a:pt x="22477" y="1057"/>
                  </a:moveTo>
                  <a:cubicBezTo>
                    <a:pt x="27279" y="1"/>
                    <a:pt x="31602" y="1538"/>
                    <a:pt x="36020" y="3459"/>
                  </a:cubicBezTo>
                  <a:cubicBezTo>
                    <a:pt x="38421" y="4611"/>
                    <a:pt x="38613" y="6340"/>
                    <a:pt x="39670" y="8357"/>
                  </a:cubicBezTo>
                  <a:cubicBezTo>
                    <a:pt x="40342" y="9702"/>
                    <a:pt x="41495" y="11047"/>
                    <a:pt x="41975" y="12487"/>
                  </a:cubicBezTo>
                  <a:cubicBezTo>
                    <a:pt x="42551" y="14408"/>
                    <a:pt x="42167" y="17194"/>
                    <a:pt x="41975" y="19499"/>
                  </a:cubicBezTo>
                  <a:cubicBezTo>
                    <a:pt x="41975" y="19979"/>
                    <a:pt x="41783" y="20267"/>
                    <a:pt x="41783" y="20652"/>
                  </a:cubicBezTo>
                  <a:cubicBezTo>
                    <a:pt x="41591" y="21996"/>
                    <a:pt x="41303" y="23341"/>
                    <a:pt x="41303" y="24590"/>
                  </a:cubicBezTo>
                  <a:cubicBezTo>
                    <a:pt x="41207" y="27183"/>
                    <a:pt x="42263" y="28816"/>
                    <a:pt x="43224" y="30833"/>
                  </a:cubicBezTo>
                  <a:cubicBezTo>
                    <a:pt x="43704" y="31986"/>
                    <a:pt x="44376" y="33138"/>
                    <a:pt x="44857" y="34483"/>
                  </a:cubicBezTo>
                  <a:cubicBezTo>
                    <a:pt x="45337" y="36020"/>
                    <a:pt x="45529" y="37749"/>
                    <a:pt x="44953" y="39189"/>
                  </a:cubicBezTo>
                  <a:cubicBezTo>
                    <a:pt x="44472" y="40246"/>
                    <a:pt x="43992" y="41206"/>
                    <a:pt x="43416" y="42263"/>
                  </a:cubicBezTo>
                  <a:cubicBezTo>
                    <a:pt x="42263" y="44184"/>
                    <a:pt x="41207" y="45721"/>
                    <a:pt x="40246" y="47450"/>
                  </a:cubicBezTo>
                  <a:cubicBezTo>
                    <a:pt x="39670" y="48026"/>
                    <a:pt x="38709" y="48602"/>
                    <a:pt x="38229" y="48986"/>
                  </a:cubicBezTo>
                  <a:cubicBezTo>
                    <a:pt x="36404" y="49851"/>
                    <a:pt x="34579" y="49851"/>
                    <a:pt x="32370" y="48986"/>
                  </a:cubicBezTo>
                  <a:cubicBezTo>
                    <a:pt x="29008" y="47930"/>
                    <a:pt x="25646" y="46873"/>
                    <a:pt x="22093" y="45913"/>
                  </a:cubicBezTo>
                  <a:cubicBezTo>
                    <a:pt x="20556" y="45529"/>
                    <a:pt x="20364" y="45144"/>
                    <a:pt x="19595" y="43800"/>
                  </a:cubicBezTo>
                  <a:cubicBezTo>
                    <a:pt x="19019" y="42839"/>
                    <a:pt x="18539" y="42071"/>
                    <a:pt x="17962" y="41110"/>
                  </a:cubicBezTo>
                  <a:cubicBezTo>
                    <a:pt x="17674" y="40726"/>
                    <a:pt x="17578" y="40438"/>
                    <a:pt x="17290" y="40150"/>
                  </a:cubicBezTo>
                  <a:cubicBezTo>
                    <a:pt x="15753" y="37557"/>
                    <a:pt x="11815" y="37364"/>
                    <a:pt x="9030" y="36500"/>
                  </a:cubicBezTo>
                  <a:cubicBezTo>
                    <a:pt x="8453" y="36404"/>
                    <a:pt x="8549" y="36404"/>
                    <a:pt x="7973" y="36020"/>
                  </a:cubicBezTo>
                  <a:cubicBezTo>
                    <a:pt x="6532" y="35059"/>
                    <a:pt x="4131" y="32946"/>
                    <a:pt x="2306" y="31697"/>
                  </a:cubicBezTo>
                  <a:cubicBezTo>
                    <a:pt x="961" y="30833"/>
                    <a:pt x="289" y="30065"/>
                    <a:pt x="193" y="28240"/>
                  </a:cubicBezTo>
                  <a:cubicBezTo>
                    <a:pt x="1" y="26415"/>
                    <a:pt x="193" y="24590"/>
                    <a:pt x="289" y="22861"/>
                  </a:cubicBezTo>
                  <a:cubicBezTo>
                    <a:pt x="385" y="19979"/>
                    <a:pt x="769" y="17098"/>
                    <a:pt x="961" y="14216"/>
                  </a:cubicBezTo>
                  <a:cubicBezTo>
                    <a:pt x="1250" y="12007"/>
                    <a:pt x="1346" y="9894"/>
                    <a:pt x="1442" y="7685"/>
                  </a:cubicBezTo>
                  <a:cubicBezTo>
                    <a:pt x="1634" y="6532"/>
                    <a:pt x="1634" y="5092"/>
                    <a:pt x="1826" y="3939"/>
                  </a:cubicBezTo>
                  <a:cubicBezTo>
                    <a:pt x="3843" y="3267"/>
                    <a:pt x="6340" y="3363"/>
                    <a:pt x="8646" y="3363"/>
                  </a:cubicBezTo>
                  <a:lnTo>
                    <a:pt x="9126" y="3363"/>
                  </a:lnTo>
                  <a:cubicBezTo>
                    <a:pt x="11335" y="3363"/>
                    <a:pt x="13448" y="3459"/>
                    <a:pt x="15753" y="2978"/>
                  </a:cubicBezTo>
                  <a:cubicBezTo>
                    <a:pt x="17962" y="2690"/>
                    <a:pt x="20172" y="1826"/>
                    <a:pt x="22477" y="1057"/>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6"/>
            <p:cNvSpPr/>
            <p:nvPr/>
          </p:nvSpPr>
          <p:spPr>
            <a:xfrm>
              <a:off x="1383525" y="4550350"/>
              <a:ext cx="816450" cy="996550"/>
            </a:xfrm>
            <a:custGeom>
              <a:avLst/>
              <a:gdLst/>
              <a:ahLst/>
              <a:cxnLst/>
              <a:rect l="l" t="t" r="r" b="b"/>
              <a:pathLst>
                <a:path w="32658" h="39862" fill="none" extrusionOk="0">
                  <a:moveTo>
                    <a:pt x="16713" y="577"/>
                  </a:moveTo>
                  <a:cubicBezTo>
                    <a:pt x="19979" y="1"/>
                    <a:pt x="22956" y="1153"/>
                    <a:pt x="26126" y="2594"/>
                  </a:cubicBezTo>
                  <a:cubicBezTo>
                    <a:pt x="27663" y="3363"/>
                    <a:pt x="27951" y="4611"/>
                    <a:pt x="28527" y="6052"/>
                  </a:cubicBezTo>
                  <a:cubicBezTo>
                    <a:pt x="29007" y="7205"/>
                    <a:pt x="29680" y="8261"/>
                    <a:pt x="30064" y="9414"/>
                  </a:cubicBezTo>
                  <a:cubicBezTo>
                    <a:pt x="30544" y="11047"/>
                    <a:pt x="30448" y="13256"/>
                    <a:pt x="30352" y="15081"/>
                  </a:cubicBezTo>
                  <a:cubicBezTo>
                    <a:pt x="30352" y="15465"/>
                    <a:pt x="30352" y="15849"/>
                    <a:pt x="30160" y="16041"/>
                  </a:cubicBezTo>
                  <a:cubicBezTo>
                    <a:pt x="30064" y="17098"/>
                    <a:pt x="29968" y="18250"/>
                    <a:pt x="29968" y="19307"/>
                  </a:cubicBezTo>
                  <a:cubicBezTo>
                    <a:pt x="29968" y="21324"/>
                    <a:pt x="30640" y="22765"/>
                    <a:pt x="31216" y="24494"/>
                  </a:cubicBezTo>
                  <a:cubicBezTo>
                    <a:pt x="31601" y="25262"/>
                    <a:pt x="31985" y="26415"/>
                    <a:pt x="32177" y="27471"/>
                  </a:cubicBezTo>
                  <a:cubicBezTo>
                    <a:pt x="32561" y="28816"/>
                    <a:pt x="32657" y="30065"/>
                    <a:pt x="32369" y="31313"/>
                  </a:cubicBezTo>
                  <a:cubicBezTo>
                    <a:pt x="32081" y="32178"/>
                    <a:pt x="31697" y="32946"/>
                    <a:pt x="31409" y="33810"/>
                  </a:cubicBezTo>
                  <a:cubicBezTo>
                    <a:pt x="30640" y="35539"/>
                    <a:pt x="30064" y="36692"/>
                    <a:pt x="29295" y="38133"/>
                  </a:cubicBezTo>
                  <a:cubicBezTo>
                    <a:pt x="29007" y="38517"/>
                    <a:pt x="28143" y="39093"/>
                    <a:pt x="27759" y="39381"/>
                  </a:cubicBezTo>
                  <a:cubicBezTo>
                    <a:pt x="26414" y="39862"/>
                    <a:pt x="25165" y="39862"/>
                    <a:pt x="23340" y="39189"/>
                  </a:cubicBezTo>
                  <a:cubicBezTo>
                    <a:pt x="20843" y="38421"/>
                    <a:pt x="18250" y="37652"/>
                    <a:pt x="15752" y="36980"/>
                  </a:cubicBezTo>
                  <a:cubicBezTo>
                    <a:pt x="14696" y="36692"/>
                    <a:pt x="14408" y="36308"/>
                    <a:pt x="13831" y="35539"/>
                  </a:cubicBezTo>
                  <a:cubicBezTo>
                    <a:pt x="13351" y="34867"/>
                    <a:pt x="12871" y="34195"/>
                    <a:pt x="12487" y="33618"/>
                  </a:cubicBezTo>
                  <a:cubicBezTo>
                    <a:pt x="12391" y="33330"/>
                    <a:pt x="12198" y="33138"/>
                    <a:pt x="12006" y="32946"/>
                  </a:cubicBezTo>
                  <a:cubicBezTo>
                    <a:pt x="10758" y="31217"/>
                    <a:pt x="7972" y="30929"/>
                    <a:pt x="5955" y="30353"/>
                  </a:cubicBezTo>
                  <a:cubicBezTo>
                    <a:pt x="5475" y="30257"/>
                    <a:pt x="5571" y="30353"/>
                    <a:pt x="5091" y="29968"/>
                  </a:cubicBezTo>
                  <a:cubicBezTo>
                    <a:pt x="4322" y="29104"/>
                    <a:pt x="2689" y="26991"/>
                    <a:pt x="1345" y="25934"/>
                  </a:cubicBezTo>
                  <a:cubicBezTo>
                    <a:pt x="480" y="25070"/>
                    <a:pt x="0" y="24302"/>
                    <a:pt x="0" y="22861"/>
                  </a:cubicBezTo>
                  <a:cubicBezTo>
                    <a:pt x="0" y="21420"/>
                    <a:pt x="192" y="19979"/>
                    <a:pt x="192" y="18539"/>
                  </a:cubicBezTo>
                  <a:cubicBezTo>
                    <a:pt x="288" y="16137"/>
                    <a:pt x="672" y="13928"/>
                    <a:pt x="865" y="11623"/>
                  </a:cubicBezTo>
                  <a:cubicBezTo>
                    <a:pt x="961" y="9798"/>
                    <a:pt x="1153" y="8165"/>
                    <a:pt x="1249" y="6340"/>
                  </a:cubicBezTo>
                  <a:cubicBezTo>
                    <a:pt x="1345" y="5380"/>
                    <a:pt x="1249" y="4131"/>
                    <a:pt x="1441" y="3363"/>
                  </a:cubicBezTo>
                  <a:cubicBezTo>
                    <a:pt x="2882" y="2690"/>
                    <a:pt x="4803" y="2690"/>
                    <a:pt x="6435" y="2594"/>
                  </a:cubicBezTo>
                  <a:lnTo>
                    <a:pt x="6724" y="2594"/>
                  </a:lnTo>
                  <a:cubicBezTo>
                    <a:pt x="8356" y="2498"/>
                    <a:pt x="9893" y="2498"/>
                    <a:pt x="11526" y="2114"/>
                  </a:cubicBezTo>
                  <a:cubicBezTo>
                    <a:pt x="13351" y="1634"/>
                    <a:pt x="15080" y="961"/>
                    <a:pt x="16713" y="577"/>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6"/>
            <p:cNvSpPr/>
            <p:nvPr/>
          </p:nvSpPr>
          <p:spPr>
            <a:xfrm>
              <a:off x="1570800" y="4684825"/>
              <a:ext cx="504300" cy="756425"/>
            </a:xfrm>
            <a:custGeom>
              <a:avLst/>
              <a:gdLst/>
              <a:ahLst/>
              <a:cxnLst/>
              <a:rect l="l" t="t" r="r" b="b"/>
              <a:pathLst>
                <a:path w="20172" h="30257" fill="none" extrusionOk="0">
                  <a:moveTo>
                    <a:pt x="11335" y="97"/>
                  </a:moveTo>
                  <a:cubicBezTo>
                    <a:pt x="13064" y="1"/>
                    <a:pt x="14793" y="865"/>
                    <a:pt x="16330" y="1826"/>
                  </a:cubicBezTo>
                  <a:cubicBezTo>
                    <a:pt x="17194" y="2306"/>
                    <a:pt x="17290" y="2978"/>
                    <a:pt x="17674" y="3843"/>
                  </a:cubicBezTo>
                  <a:cubicBezTo>
                    <a:pt x="18058" y="4611"/>
                    <a:pt x="18251" y="5668"/>
                    <a:pt x="18539" y="6628"/>
                  </a:cubicBezTo>
                  <a:cubicBezTo>
                    <a:pt x="18827" y="7877"/>
                    <a:pt x="18827" y="9510"/>
                    <a:pt x="18827" y="10950"/>
                  </a:cubicBezTo>
                  <a:lnTo>
                    <a:pt x="18827" y="11623"/>
                  </a:lnTo>
                  <a:lnTo>
                    <a:pt x="18827" y="14120"/>
                  </a:lnTo>
                  <a:cubicBezTo>
                    <a:pt x="18827" y="15561"/>
                    <a:pt x="19211" y="16905"/>
                    <a:pt x="19499" y="18250"/>
                  </a:cubicBezTo>
                  <a:cubicBezTo>
                    <a:pt x="19595" y="18923"/>
                    <a:pt x="19787" y="19787"/>
                    <a:pt x="19979" y="20651"/>
                  </a:cubicBezTo>
                  <a:cubicBezTo>
                    <a:pt x="20076" y="21612"/>
                    <a:pt x="20172" y="22668"/>
                    <a:pt x="19979" y="23533"/>
                  </a:cubicBezTo>
                  <a:cubicBezTo>
                    <a:pt x="19787" y="24205"/>
                    <a:pt x="19595" y="24974"/>
                    <a:pt x="19499" y="25550"/>
                  </a:cubicBezTo>
                  <a:cubicBezTo>
                    <a:pt x="19115" y="26895"/>
                    <a:pt x="18827" y="27855"/>
                    <a:pt x="18635" y="29200"/>
                  </a:cubicBezTo>
                  <a:cubicBezTo>
                    <a:pt x="18539" y="29392"/>
                    <a:pt x="17770" y="29872"/>
                    <a:pt x="17674" y="29968"/>
                  </a:cubicBezTo>
                  <a:cubicBezTo>
                    <a:pt x="16810" y="30256"/>
                    <a:pt x="15849" y="30064"/>
                    <a:pt x="14793" y="29776"/>
                  </a:cubicBezTo>
                  <a:lnTo>
                    <a:pt x="9702" y="28335"/>
                  </a:lnTo>
                  <a:cubicBezTo>
                    <a:pt x="9030" y="28047"/>
                    <a:pt x="8742" y="27951"/>
                    <a:pt x="8453" y="27471"/>
                  </a:cubicBezTo>
                  <a:lnTo>
                    <a:pt x="7301" y="26414"/>
                  </a:lnTo>
                  <a:lnTo>
                    <a:pt x="7013" y="26030"/>
                  </a:lnTo>
                  <a:cubicBezTo>
                    <a:pt x="6052" y="24974"/>
                    <a:pt x="4227" y="24686"/>
                    <a:pt x="2882" y="24397"/>
                  </a:cubicBezTo>
                  <a:cubicBezTo>
                    <a:pt x="2402" y="24205"/>
                    <a:pt x="2786" y="24493"/>
                    <a:pt x="2306" y="24013"/>
                  </a:cubicBezTo>
                  <a:cubicBezTo>
                    <a:pt x="2306" y="23245"/>
                    <a:pt x="1250" y="20940"/>
                    <a:pt x="577" y="19979"/>
                  </a:cubicBezTo>
                  <a:cubicBezTo>
                    <a:pt x="289" y="19307"/>
                    <a:pt x="1" y="18538"/>
                    <a:pt x="97" y="17482"/>
                  </a:cubicBezTo>
                  <a:cubicBezTo>
                    <a:pt x="97" y="16425"/>
                    <a:pt x="289" y="15177"/>
                    <a:pt x="385" y="14120"/>
                  </a:cubicBezTo>
                  <a:cubicBezTo>
                    <a:pt x="481" y="12295"/>
                    <a:pt x="865" y="10662"/>
                    <a:pt x="1058" y="8837"/>
                  </a:cubicBezTo>
                  <a:cubicBezTo>
                    <a:pt x="1250" y="7493"/>
                    <a:pt x="1250" y="6244"/>
                    <a:pt x="1346" y="4899"/>
                  </a:cubicBezTo>
                  <a:cubicBezTo>
                    <a:pt x="1346" y="4323"/>
                    <a:pt x="1346" y="3170"/>
                    <a:pt x="1442" y="2594"/>
                  </a:cubicBezTo>
                  <a:cubicBezTo>
                    <a:pt x="2306" y="2018"/>
                    <a:pt x="3459" y="2018"/>
                    <a:pt x="4611" y="1922"/>
                  </a:cubicBezTo>
                  <a:lnTo>
                    <a:pt x="4804" y="1922"/>
                  </a:lnTo>
                  <a:cubicBezTo>
                    <a:pt x="5764" y="1730"/>
                    <a:pt x="6821" y="1633"/>
                    <a:pt x="7781" y="1441"/>
                  </a:cubicBezTo>
                  <a:cubicBezTo>
                    <a:pt x="9030" y="865"/>
                    <a:pt x="10086" y="385"/>
                    <a:pt x="11335" y="97"/>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6"/>
            <p:cNvSpPr/>
            <p:nvPr/>
          </p:nvSpPr>
          <p:spPr>
            <a:xfrm>
              <a:off x="1758100" y="4816900"/>
              <a:ext cx="206550" cy="509075"/>
            </a:xfrm>
            <a:custGeom>
              <a:avLst/>
              <a:gdLst/>
              <a:ahLst/>
              <a:cxnLst/>
              <a:rect l="l" t="t" r="r" b="b"/>
              <a:pathLst>
                <a:path w="8262" h="20363" fill="none" extrusionOk="0">
                  <a:moveTo>
                    <a:pt x="7781" y="20363"/>
                  </a:moveTo>
                  <a:cubicBezTo>
                    <a:pt x="6052" y="19979"/>
                    <a:pt x="4131" y="19403"/>
                    <a:pt x="2498" y="18826"/>
                  </a:cubicBezTo>
                  <a:cubicBezTo>
                    <a:pt x="1730" y="18538"/>
                    <a:pt x="1057" y="18250"/>
                    <a:pt x="289" y="17962"/>
                  </a:cubicBezTo>
                  <a:cubicBezTo>
                    <a:pt x="1" y="17866"/>
                    <a:pt x="289" y="18058"/>
                    <a:pt x="1" y="17578"/>
                  </a:cubicBezTo>
                  <a:cubicBezTo>
                    <a:pt x="769" y="17001"/>
                    <a:pt x="193" y="14696"/>
                    <a:pt x="289" y="13928"/>
                  </a:cubicBezTo>
                  <a:cubicBezTo>
                    <a:pt x="577" y="12487"/>
                    <a:pt x="769" y="11046"/>
                    <a:pt x="961" y="9605"/>
                  </a:cubicBezTo>
                  <a:cubicBezTo>
                    <a:pt x="1057" y="8357"/>
                    <a:pt x="1442" y="7300"/>
                    <a:pt x="1538" y="6052"/>
                  </a:cubicBezTo>
                  <a:cubicBezTo>
                    <a:pt x="1634" y="5283"/>
                    <a:pt x="1538" y="4323"/>
                    <a:pt x="1538" y="3458"/>
                  </a:cubicBezTo>
                  <a:cubicBezTo>
                    <a:pt x="1538" y="3074"/>
                    <a:pt x="1442" y="2306"/>
                    <a:pt x="1538" y="1921"/>
                  </a:cubicBezTo>
                  <a:cubicBezTo>
                    <a:pt x="1634" y="1441"/>
                    <a:pt x="2402" y="1249"/>
                    <a:pt x="2690" y="1057"/>
                  </a:cubicBezTo>
                  <a:cubicBezTo>
                    <a:pt x="3555" y="577"/>
                    <a:pt x="4611" y="96"/>
                    <a:pt x="5572" y="0"/>
                  </a:cubicBezTo>
                  <a:cubicBezTo>
                    <a:pt x="5956" y="577"/>
                    <a:pt x="6532" y="1057"/>
                    <a:pt x="6532" y="1729"/>
                  </a:cubicBezTo>
                  <a:cubicBezTo>
                    <a:pt x="6532" y="3458"/>
                    <a:pt x="7013" y="5187"/>
                    <a:pt x="7397" y="6820"/>
                  </a:cubicBezTo>
                  <a:cubicBezTo>
                    <a:pt x="7877" y="9125"/>
                    <a:pt x="7685" y="11526"/>
                    <a:pt x="7685" y="13736"/>
                  </a:cubicBezTo>
                  <a:lnTo>
                    <a:pt x="7685" y="17385"/>
                  </a:lnTo>
                  <a:cubicBezTo>
                    <a:pt x="7685" y="18442"/>
                    <a:pt x="7877" y="19210"/>
                    <a:pt x="7973" y="20171"/>
                  </a:cubicBezTo>
                  <a:cubicBezTo>
                    <a:pt x="8261" y="20075"/>
                    <a:pt x="7685" y="20363"/>
                    <a:pt x="7781" y="20363"/>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 name="Google Shape;111;p6"/>
          <p:cNvSpPr/>
          <p:nvPr/>
        </p:nvSpPr>
        <p:spPr>
          <a:xfrm>
            <a:off x="6975050" y="-474700"/>
            <a:ext cx="2096325" cy="1343950"/>
          </a:xfrm>
          <a:custGeom>
            <a:avLst/>
            <a:gdLst/>
            <a:ahLst/>
            <a:cxnLst/>
            <a:rect l="l" t="t" r="r" b="b"/>
            <a:pathLst>
              <a:path w="83853" h="53758" extrusionOk="0">
                <a:moveTo>
                  <a:pt x="20897" y="1"/>
                </a:moveTo>
                <a:cubicBezTo>
                  <a:pt x="19785" y="1"/>
                  <a:pt x="18676" y="87"/>
                  <a:pt x="17578" y="307"/>
                </a:cubicBezTo>
                <a:cubicBezTo>
                  <a:pt x="13832" y="1075"/>
                  <a:pt x="11431" y="3476"/>
                  <a:pt x="9510" y="6358"/>
                </a:cubicBezTo>
                <a:cubicBezTo>
                  <a:pt x="8261" y="8375"/>
                  <a:pt x="7108" y="10584"/>
                  <a:pt x="5956" y="12697"/>
                </a:cubicBezTo>
                <a:cubicBezTo>
                  <a:pt x="3747" y="16539"/>
                  <a:pt x="1249" y="19997"/>
                  <a:pt x="673" y="24511"/>
                </a:cubicBezTo>
                <a:cubicBezTo>
                  <a:pt x="1" y="28257"/>
                  <a:pt x="769" y="32195"/>
                  <a:pt x="3074" y="35077"/>
                </a:cubicBezTo>
                <a:cubicBezTo>
                  <a:pt x="5091" y="37574"/>
                  <a:pt x="7973" y="39303"/>
                  <a:pt x="10854" y="40840"/>
                </a:cubicBezTo>
                <a:cubicBezTo>
                  <a:pt x="18058" y="44682"/>
                  <a:pt x="25454" y="49869"/>
                  <a:pt x="33138" y="52750"/>
                </a:cubicBezTo>
                <a:cubicBezTo>
                  <a:pt x="35064" y="53469"/>
                  <a:pt x="37084" y="53757"/>
                  <a:pt x="39135" y="53757"/>
                </a:cubicBezTo>
                <a:cubicBezTo>
                  <a:pt x="43937" y="53757"/>
                  <a:pt x="48905" y="52175"/>
                  <a:pt x="53213" y="50829"/>
                </a:cubicBezTo>
                <a:cubicBezTo>
                  <a:pt x="57535" y="49292"/>
                  <a:pt x="61953" y="47948"/>
                  <a:pt x="65987" y="45546"/>
                </a:cubicBezTo>
                <a:cubicBezTo>
                  <a:pt x="73960" y="40552"/>
                  <a:pt x="79146" y="29314"/>
                  <a:pt x="82412" y="20766"/>
                </a:cubicBezTo>
                <a:cubicBezTo>
                  <a:pt x="83276" y="18460"/>
                  <a:pt x="83853" y="15963"/>
                  <a:pt x="83276" y="13466"/>
                </a:cubicBezTo>
                <a:cubicBezTo>
                  <a:pt x="81738" y="6177"/>
                  <a:pt x="72552" y="5239"/>
                  <a:pt x="65563" y="5239"/>
                </a:cubicBezTo>
                <a:cubicBezTo>
                  <a:pt x="64263" y="5239"/>
                  <a:pt x="63038" y="5271"/>
                  <a:pt x="61953" y="5301"/>
                </a:cubicBezTo>
                <a:cubicBezTo>
                  <a:pt x="61618" y="5307"/>
                  <a:pt x="61283" y="5310"/>
                  <a:pt x="60947" y="5310"/>
                </a:cubicBezTo>
                <a:cubicBezTo>
                  <a:pt x="50096" y="5310"/>
                  <a:pt x="38566" y="2368"/>
                  <a:pt x="27759" y="691"/>
                </a:cubicBezTo>
                <a:cubicBezTo>
                  <a:pt x="25496" y="368"/>
                  <a:pt x="23189" y="1"/>
                  <a:pt x="20897" y="1"/>
                </a:cubicBezTo>
                <a:close/>
              </a:path>
            </a:pathLst>
          </a:custGeom>
          <a:solidFill>
            <a:srgbClr val="ED71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6"/>
          <p:cNvSpPr/>
          <p:nvPr/>
        </p:nvSpPr>
        <p:spPr>
          <a:xfrm rot="-4550572">
            <a:off x="7711113" y="-674397"/>
            <a:ext cx="2242965" cy="1743328"/>
          </a:xfrm>
          <a:custGeom>
            <a:avLst/>
            <a:gdLst/>
            <a:ahLst/>
            <a:cxnLst/>
            <a:rect l="l" t="t" r="r" b="b"/>
            <a:pathLst>
              <a:path w="89712" h="69728" extrusionOk="0">
                <a:moveTo>
                  <a:pt x="14036" y="0"/>
                </a:moveTo>
                <a:cubicBezTo>
                  <a:pt x="13692" y="0"/>
                  <a:pt x="13336" y="25"/>
                  <a:pt x="12967" y="78"/>
                </a:cubicBezTo>
                <a:cubicBezTo>
                  <a:pt x="7396" y="750"/>
                  <a:pt x="1633" y="7090"/>
                  <a:pt x="865" y="11892"/>
                </a:cubicBezTo>
                <a:cubicBezTo>
                  <a:pt x="0" y="16406"/>
                  <a:pt x="2402" y="20537"/>
                  <a:pt x="4515" y="24379"/>
                </a:cubicBezTo>
                <a:cubicBezTo>
                  <a:pt x="9798" y="33503"/>
                  <a:pt x="13736" y="43589"/>
                  <a:pt x="20363" y="52041"/>
                </a:cubicBezTo>
                <a:cubicBezTo>
                  <a:pt x="30352" y="65008"/>
                  <a:pt x="47545" y="67217"/>
                  <a:pt x="62817" y="69522"/>
                </a:cubicBezTo>
                <a:cubicBezTo>
                  <a:pt x="63748" y="69658"/>
                  <a:pt x="64622" y="69727"/>
                  <a:pt x="65449" y="69727"/>
                </a:cubicBezTo>
                <a:cubicBezTo>
                  <a:pt x="69316" y="69727"/>
                  <a:pt x="72150" y="68201"/>
                  <a:pt x="74920" y="64720"/>
                </a:cubicBezTo>
                <a:cubicBezTo>
                  <a:pt x="82316" y="55787"/>
                  <a:pt x="89711" y="42820"/>
                  <a:pt x="75784" y="36289"/>
                </a:cubicBezTo>
                <a:cubicBezTo>
                  <a:pt x="59552" y="28797"/>
                  <a:pt x="37076" y="26588"/>
                  <a:pt x="25646" y="11412"/>
                </a:cubicBezTo>
                <a:cubicBezTo>
                  <a:pt x="22468" y="7508"/>
                  <a:pt x="19977" y="0"/>
                  <a:pt x="14036" y="0"/>
                </a:cubicBezTo>
                <a:close/>
              </a:path>
            </a:pathLst>
          </a:custGeom>
          <a:solidFill>
            <a:srgbClr val="C0D7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3"/>
        <p:cNvGrpSpPr/>
        <p:nvPr/>
      </p:nvGrpSpPr>
      <p:grpSpPr>
        <a:xfrm>
          <a:off x="0" y="0"/>
          <a:ext cx="0" cy="0"/>
          <a:chOff x="0" y="0"/>
          <a:chExt cx="0" cy="0"/>
        </a:xfrm>
      </p:grpSpPr>
      <p:sp>
        <p:nvSpPr>
          <p:cNvPr id="114" name="Google Shape;114;p7"/>
          <p:cNvSpPr/>
          <p:nvPr/>
        </p:nvSpPr>
        <p:spPr>
          <a:xfrm>
            <a:off x="-723900" y="-759500"/>
            <a:ext cx="6778812" cy="6691025"/>
          </a:xfrm>
          <a:custGeom>
            <a:avLst/>
            <a:gdLst/>
            <a:ahLst/>
            <a:cxnLst/>
            <a:rect l="l" t="t" r="r" b="b"/>
            <a:pathLst>
              <a:path w="277479" h="267641" extrusionOk="0">
                <a:moveTo>
                  <a:pt x="20415" y="131345"/>
                </a:moveTo>
                <a:cubicBezTo>
                  <a:pt x="25432" y="147792"/>
                  <a:pt x="34893" y="120360"/>
                  <a:pt x="47466" y="119534"/>
                </a:cubicBezTo>
                <a:cubicBezTo>
                  <a:pt x="60039" y="118709"/>
                  <a:pt x="80613" y="126519"/>
                  <a:pt x="95853" y="126392"/>
                </a:cubicBezTo>
                <a:cubicBezTo>
                  <a:pt x="111093" y="126265"/>
                  <a:pt x="120110" y="118963"/>
                  <a:pt x="138906" y="118772"/>
                </a:cubicBezTo>
                <a:cubicBezTo>
                  <a:pt x="157702" y="118582"/>
                  <a:pt x="197517" y="117185"/>
                  <a:pt x="208629" y="125249"/>
                </a:cubicBezTo>
                <a:cubicBezTo>
                  <a:pt x="219742" y="133314"/>
                  <a:pt x="203295" y="154840"/>
                  <a:pt x="205581" y="167159"/>
                </a:cubicBezTo>
                <a:cubicBezTo>
                  <a:pt x="207867" y="179478"/>
                  <a:pt x="221329" y="184876"/>
                  <a:pt x="222345" y="199163"/>
                </a:cubicBezTo>
                <a:cubicBezTo>
                  <a:pt x="223361" y="213451"/>
                  <a:pt x="203930" y="245010"/>
                  <a:pt x="211677" y="252884"/>
                </a:cubicBezTo>
                <a:cubicBezTo>
                  <a:pt x="219424" y="260758"/>
                  <a:pt x="262477" y="284888"/>
                  <a:pt x="268827" y="246407"/>
                </a:cubicBezTo>
                <a:cubicBezTo>
                  <a:pt x="275177" y="207926"/>
                  <a:pt x="291687" y="59590"/>
                  <a:pt x="249777" y="21998"/>
                </a:cubicBezTo>
                <a:cubicBezTo>
                  <a:pt x="207867" y="-15594"/>
                  <a:pt x="55594" y="2631"/>
                  <a:pt x="17367" y="20855"/>
                </a:cubicBezTo>
                <a:cubicBezTo>
                  <a:pt x="-20860" y="39080"/>
                  <a:pt x="15399" y="114899"/>
                  <a:pt x="20415" y="131345"/>
                </a:cubicBezTo>
                <a:close/>
              </a:path>
            </a:pathLst>
          </a:custGeom>
          <a:solidFill>
            <a:schemeClr val="accent2"/>
          </a:solidFill>
          <a:ln>
            <a:noFill/>
          </a:ln>
        </p:spPr>
      </p:sp>
      <p:sp>
        <p:nvSpPr>
          <p:cNvPr id="115" name="Google Shape;115;p7"/>
          <p:cNvSpPr txBox="1">
            <a:spLocks noGrp="1"/>
          </p:cNvSpPr>
          <p:nvPr>
            <p:ph type="title"/>
          </p:nvPr>
        </p:nvSpPr>
        <p:spPr>
          <a:xfrm>
            <a:off x="720000" y="540000"/>
            <a:ext cx="6014100" cy="477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2800"/>
              <a:buNone/>
              <a:defRPr>
                <a:solidFill>
                  <a:schemeClr val="lt1"/>
                </a:solidFill>
                <a:latin typeface="Faustina"/>
                <a:ea typeface="Faustina"/>
                <a:cs typeface="Faustina"/>
                <a:sym typeface="Faustina"/>
              </a:defRPr>
            </a:lvl2pPr>
            <a:lvl3pPr lvl="2" rtl="0">
              <a:spcBef>
                <a:spcPts val="0"/>
              </a:spcBef>
              <a:spcAft>
                <a:spcPts val="0"/>
              </a:spcAft>
              <a:buClr>
                <a:schemeClr val="lt1"/>
              </a:buClr>
              <a:buSzPts val="2800"/>
              <a:buNone/>
              <a:defRPr>
                <a:solidFill>
                  <a:schemeClr val="lt1"/>
                </a:solidFill>
                <a:latin typeface="Faustina"/>
                <a:ea typeface="Faustina"/>
                <a:cs typeface="Faustina"/>
                <a:sym typeface="Faustina"/>
              </a:defRPr>
            </a:lvl3pPr>
            <a:lvl4pPr lvl="3" rtl="0">
              <a:spcBef>
                <a:spcPts val="0"/>
              </a:spcBef>
              <a:spcAft>
                <a:spcPts val="0"/>
              </a:spcAft>
              <a:buClr>
                <a:schemeClr val="lt1"/>
              </a:buClr>
              <a:buSzPts val="2800"/>
              <a:buNone/>
              <a:defRPr>
                <a:solidFill>
                  <a:schemeClr val="lt1"/>
                </a:solidFill>
                <a:latin typeface="Faustina"/>
                <a:ea typeface="Faustina"/>
                <a:cs typeface="Faustina"/>
                <a:sym typeface="Faustina"/>
              </a:defRPr>
            </a:lvl4pPr>
            <a:lvl5pPr lvl="4" rtl="0">
              <a:spcBef>
                <a:spcPts val="0"/>
              </a:spcBef>
              <a:spcAft>
                <a:spcPts val="0"/>
              </a:spcAft>
              <a:buClr>
                <a:schemeClr val="lt1"/>
              </a:buClr>
              <a:buSzPts val="2800"/>
              <a:buNone/>
              <a:defRPr>
                <a:solidFill>
                  <a:schemeClr val="lt1"/>
                </a:solidFill>
                <a:latin typeface="Faustina"/>
                <a:ea typeface="Faustina"/>
                <a:cs typeface="Faustina"/>
                <a:sym typeface="Faustina"/>
              </a:defRPr>
            </a:lvl5pPr>
            <a:lvl6pPr lvl="5" rtl="0">
              <a:spcBef>
                <a:spcPts val="0"/>
              </a:spcBef>
              <a:spcAft>
                <a:spcPts val="0"/>
              </a:spcAft>
              <a:buClr>
                <a:schemeClr val="lt1"/>
              </a:buClr>
              <a:buSzPts val="2800"/>
              <a:buNone/>
              <a:defRPr>
                <a:solidFill>
                  <a:schemeClr val="lt1"/>
                </a:solidFill>
                <a:latin typeface="Faustina"/>
                <a:ea typeface="Faustina"/>
                <a:cs typeface="Faustina"/>
                <a:sym typeface="Faustina"/>
              </a:defRPr>
            </a:lvl6pPr>
            <a:lvl7pPr lvl="6" rtl="0">
              <a:spcBef>
                <a:spcPts val="0"/>
              </a:spcBef>
              <a:spcAft>
                <a:spcPts val="0"/>
              </a:spcAft>
              <a:buClr>
                <a:schemeClr val="lt1"/>
              </a:buClr>
              <a:buSzPts val="2800"/>
              <a:buNone/>
              <a:defRPr>
                <a:solidFill>
                  <a:schemeClr val="lt1"/>
                </a:solidFill>
                <a:latin typeface="Faustina"/>
                <a:ea typeface="Faustina"/>
                <a:cs typeface="Faustina"/>
                <a:sym typeface="Faustina"/>
              </a:defRPr>
            </a:lvl7pPr>
            <a:lvl8pPr lvl="7" rtl="0">
              <a:spcBef>
                <a:spcPts val="0"/>
              </a:spcBef>
              <a:spcAft>
                <a:spcPts val="0"/>
              </a:spcAft>
              <a:buClr>
                <a:schemeClr val="lt1"/>
              </a:buClr>
              <a:buSzPts val="2800"/>
              <a:buNone/>
              <a:defRPr>
                <a:solidFill>
                  <a:schemeClr val="lt1"/>
                </a:solidFill>
                <a:latin typeface="Faustina"/>
                <a:ea typeface="Faustina"/>
                <a:cs typeface="Faustina"/>
                <a:sym typeface="Faustina"/>
              </a:defRPr>
            </a:lvl8pPr>
            <a:lvl9pPr lvl="8" rtl="0">
              <a:spcBef>
                <a:spcPts val="0"/>
              </a:spcBef>
              <a:spcAft>
                <a:spcPts val="0"/>
              </a:spcAft>
              <a:buClr>
                <a:schemeClr val="lt1"/>
              </a:buClr>
              <a:buSzPts val="2800"/>
              <a:buNone/>
              <a:defRPr>
                <a:solidFill>
                  <a:schemeClr val="lt1"/>
                </a:solidFill>
                <a:latin typeface="Faustina"/>
                <a:ea typeface="Faustina"/>
                <a:cs typeface="Faustina"/>
                <a:sym typeface="Faustina"/>
              </a:defRPr>
            </a:lvl9pPr>
          </a:lstStyle>
          <a:p>
            <a:endParaRPr/>
          </a:p>
        </p:txBody>
      </p:sp>
      <p:sp>
        <p:nvSpPr>
          <p:cNvPr id="116" name="Google Shape;116;p7"/>
          <p:cNvSpPr txBox="1">
            <a:spLocks noGrp="1"/>
          </p:cNvSpPr>
          <p:nvPr>
            <p:ph type="subTitle" idx="1"/>
          </p:nvPr>
        </p:nvSpPr>
        <p:spPr>
          <a:xfrm>
            <a:off x="5334350" y="1990625"/>
            <a:ext cx="2828400" cy="1000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600"/>
              <a:buNone/>
              <a:defRPr sz="1600">
                <a:solidFill>
                  <a:schemeClr val="lt1"/>
                </a:solidFill>
              </a:defRPr>
            </a:lvl1pPr>
            <a:lvl2pPr lvl="1" rtl="0">
              <a:spcBef>
                <a:spcPts val="1600"/>
              </a:spcBef>
              <a:spcAft>
                <a:spcPts val="0"/>
              </a:spcAft>
              <a:buClr>
                <a:schemeClr val="lt1"/>
              </a:buClr>
              <a:buSzPts val="1400"/>
              <a:buNone/>
              <a:defRPr>
                <a:solidFill>
                  <a:schemeClr val="lt1"/>
                </a:solidFill>
              </a:defRPr>
            </a:lvl2pPr>
            <a:lvl3pPr lvl="2" rtl="0">
              <a:spcBef>
                <a:spcPts val="1600"/>
              </a:spcBef>
              <a:spcAft>
                <a:spcPts val="0"/>
              </a:spcAft>
              <a:buClr>
                <a:schemeClr val="lt1"/>
              </a:buClr>
              <a:buSzPts val="1400"/>
              <a:buNone/>
              <a:defRPr>
                <a:solidFill>
                  <a:schemeClr val="lt1"/>
                </a:solidFill>
              </a:defRPr>
            </a:lvl3pPr>
            <a:lvl4pPr lvl="3" rtl="0">
              <a:spcBef>
                <a:spcPts val="1600"/>
              </a:spcBef>
              <a:spcAft>
                <a:spcPts val="0"/>
              </a:spcAft>
              <a:buClr>
                <a:schemeClr val="lt1"/>
              </a:buClr>
              <a:buSzPts val="1400"/>
              <a:buNone/>
              <a:defRPr>
                <a:solidFill>
                  <a:schemeClr val="lt1"/>
                </a:solidFill>
              </a:defRPr>
            </a:lvl4pPr>
            <a:lvl5pPr lvl="4" rtl="0">
              <a:spcBef>
                <a:spcPts val="1600"/>
              </a:spcBef>
              <a:spcAft>
                <a:spcPts val="0"/>
              </a:spcAft>
              <a:buClr>
                <a:schemeClr val="lt1"/>
              </a:buClr>
              <a:buSzPts val="1400"/>
              <a:buNone/>
              <a:defRPr>
                <a:solidFill>
                  <a:schemeClr val="lt1"/>
                </a:solidFill>
              </a:defRPr>
            </a:lvl5pPr>
            <a:lvl6pPr lvl="5" rtl="0">
              <a:spcBef>
                <a:spcPts val="1600"/>
              </a:spcBef>
              <a:spcAft>
                <a:spcPts val="0"/>
              </a:spcAft>
              <a:buClr>
                <a:schemeClr val="lt1"/>
              </a:buClr>
              <a:buSzPts val="1400"/>
              <a:buNone/>
              <a:defRPr>
                <a:solidFill>
                  <a:schemeClr val="lt1"/>
                </a:solidFill>
              </a:defRPr>
            </a:lvl6pPr>
            <a:lvl7pPr lvl="6" rtl="0">
              <a:spcBef>
                <a:spcPts val="1600"/>
              </a:spcBef>
              <a:spcAft>
                <a:spcPts val="0"/>
              </a:spcAft>
              <a:buClr>
                <a:schemeClr val="lt1"/>
              </a:buClr>
              <a:buSzPts val="1400"/>
              <a:buNone/>
              <a:defRPr>
                <a:solidFill>
                  <a:schemeClr val="lt1"/>
                </a:solidFill>
              </a:defRPr>
            </a:lvl7pPr>
            <a:lvl8pPr lvl="7" rtl="0">
              <a:spcBef>
                <a:spcPts val="1600"/>
              </a:spcBef>
              <a:spcAft>
                <a:spcPts val="0"/>
              </a:spcAft>
              <a:buClr>
                <a:schemeClr val="lt1"/>
              </a:buClr>
              <a:buSzPts val="1400"/>
              <a:buNone/>
              <a:defRPr>
                <a:solidFill>
                  <a:schemeClr val="lt1"/>
                </a:solidFill>
              </a:defRPr>
            </a:lvl8pPr>
            <a:lvl9pPr lvl="8" rtl="0">
              <a:spcBef>
                <a:spcPts val="1600"/>
              </a:spcBef>
              <a:spcAft>
                <a:spcPts val="1600"/>
              </a:spcAft>
              <a:buClr>
                <a:schemeClr val="lt1"/>
              </a:buClr>
              <a:buSzPts val="1400"/>
              <a:buNone/>
              <a:defRPr>
                <a:solidFill>
                  <a:schemeClr val="lt1"/>
                </a:solidFill>
              </a:defRPr>
            </a:lvl9pPr>
          </a:lstStyle>
          <a:p>
            <a:endParaRPr/>
          </a:p>
        </p:txBody>
      </p:sp>
      <p:sp>
        <p:nvSpPr>
          <p:cNvPr id="117" name="Google Shape;117;p7"/>
          <p:cNvSpPr/>
          <p:nvPr/>
        </p:nvSpPr>
        <p:spPr>
          <a:xfrm>
            <a:off x="7800150" y="4064525"/>
            <a:ext cx="1580075" cy="1692575"/>
          </a:xfrm>
          <a:custGeom>
            <a:avLst/>
            <a:gdLst/>
            <a:ahLst/>
            <a:cxnLst/>
            <a:rect l="l" t="t" r="r" b="b"/>
            <a:pathLst>
              <a:path w="63203" h="67703" extrusionOk="0">
                <a:moveTo>
                  <a:pt x="49091" y="1"/>
                </a:moveTo>
                <a:cubicBezTo>
                  <a:pt x="47866" y="1"/>
                  <a:pt x="46607" y="233"/>
                  <a:pt x="45433" y="563"/>
                </a:cubicBezTo>
                <a:cubicBezTo>
                  <a:pt x="44376" y="852"/>
                  <a:pt x="43416" y="1140"/>
                  <a:pt x="42455" y="1524"/>
                </a:cubicBezTo>
                <a:cubicBezTo>
                  <a:pt x="34771" y="4405"/>
                  <a:pt x="27183" y="7479"/>
                  <a:pt x="19403" y="10072"/>
                </a:cubicBezTo>
                <a:cubicBezTo>
                  <a:pt x="15081" y="11513"/>
                  <a:pt x="10663" y="13146"/>
                  <a:pt x="7205" y="16027"/>
                </a:cubicBezTo>
                <a:cubicBezTo>
                  <a:pt x="1" y="21983"/>
                  <a:pt x="673" y="30723"/>
                  <a:pt x="2594" y="38983"/>
                </a:cubicBezTo>
                <a:cubicBezTo>
                  <a:pt x="3939" y="44458"/>
                  <a:pt x="5572" y="50029"/>
                  <a:pt x="7781" y="55312"/>
                </a:cubicBezTo>
                <a:cubicBezTo>
                  <a:pt x="8838" y="58097"/>
                  <a:pt x="10182" y="60787"/>
                  <a:pt x="12584" y="62612"/>
                </a:cubicBezTo>
                <a:cubicBezTo>
                  <a:pt x="15177" y="64629"/>
                  <a:pt x="18731" y="65013"/>
                  <a:pt x="22093" y="65301"/>
                </a:cubicBezTo>
                <a:cubicBezTo>
                  <a:pt x="30545" y="65973"/>
                  <a:pt x="39094" y="66838"/>
                  <a:pt x="47546" y="67510"/>
                </a:cubicBezTo>
                <a:cubicBezTo>
                  <a:pt x="48466" y="67621"/>
                  <a:pt x="49400" y="67703"/>
                  <a:pt x="50316" y="67703"/>
                </a:cubicBezTo>
                <a:cubicBezTo>
                  <a:pt x="51790" y="67703"/>
                  <a:pt x="53217" y="67490"/>
                  <a:pt x="54462" y="66838"/>
                </a:cubicBezTo>
                <a:cubicBezTo>
                  <a:pt x="57151" y="65397"/>
                  <a:pt x="58400" y="62420"/>
                  <a:pt x="59168" y="59346"/>
                </a:cubicBezTo>
                <a:cubicBezTo>
                  <a:pt x="63202" y="42921"/>
                  <a:pt x="59264" y="23039"/>
                  <a:pt x="55806" y="6807"/>
                </a:cubicBezTo>
                <a:cubicBezTo>
                  <a:pt x="55422" y="5270"/>
                  <a:pt x="55038" y="3637"/>
                  <a:pt x="54269" y="2388"/>
                </a:cubicBezTo>
                <a:cubicBezTo>
                  <a:pt x="52964" y="608"/>
                  <a:pt x="51071" y="1"/>
                  <a:pt x="490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7"/>
          <p:cNvSpPr/>
          <p:nvPr/>
        </p:nvSpPr>
        <p:spPr>
          <a:xfrm rot="10800000" flipH="1">
            <a:off x="7550238" y="4150928"/>
            <a:ext cx="1083000" cy="992575"/>
          </a:xfrm>
          <a:custGeom>
            <a:avLst/>
            <a:gdLst/>
            <a:ahLst/>
            <a:cxnLst/>
            <a:rect l="l" t="t" r="r" b="b"/>
            <a:pathLst>
              <a:path w="43320" h="39703" extrusionOk="0">
                <a:moveTo>
                  <a:pt x="21471" y="1"/>
                </a:moveTo>
                <a:cubicBezTo>
                  <a:pt x="17691" y="1"/>
                  <a:pt x="13935" y="1361"/>
                  <a:pt x="9797" y="3483"/>
                </a:cubicBezTo>
                <a:cubicBezTo>
                  <a:pt x="6916" y="4923"/>
                  <a:pt x="4034" y="6556"/>
                  <a:pt x="2113" y="9149"/>
                </a:cubicBezTo>
                <a:cubicBezTo>
                  <a:pt x="192" y="11935"/>
                  <a:pt x="0" y="15489"/>
                  <a:pt x="0" y="18851"/>
                </a:cubicBezTo>
                <a:lnTo>
                  <a:pt x="0" y="22404"/>
                </a:lnTo>
                <a:cubicBezTo>
                  <a:pt x="0" y="32105"/>
                  <a:pt x="8165" y="35563"/>
                  <a:pt x="16329" y="38445"/>
                </a:cubicBezTo>
                <a:cubicBezTo>
                  <a:pt x="18706" y="39295"/>
                  <a:pt x="20802" y="39703"/>
                  <a:pt x="22692" y="39703"/>
                </a:cubicBezTo>
                <a:cubicBezTo>
                  <a:pt x="28056" y="39703"/>
                  <a:pt x="31749" y="36418"/>
                  <a:pt x="35443" y="30665"/>
                </a:cubicBezTo>
                <a:cubicBezTo>
                  <a:pt x="38036" y="26535"/>
                  <a:pt x="42455" y="21636"/>
                  <a:pt x="42839" y="16641"/>
                </a:cubicBezTo>
                <a:cubicBezTo>
                  <a:pt x="43319" y="10686"/>
                  <a:pt x="35443" y="5788"/>
                  <a:pt x="30929" y="3002"/>
                </a:cubicBezTo>
                <a:cubicBezTo>
                  <a:pt x="27617" y="895"/>
                  <a:pt x="24536" y="1"/>
                  <a:pt x="21471" y="1"/>
                </a:cubicBezTo>
                <a:close/>
              </a:path>
            </a:pathLst>
          </a:custGeom>
          <a:solidFill>
            <a:srgbClr val="C0D7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7"/>
          <p:cNvSpPr/>
          <p:nvPr/>
        </p:nvSpPr>
        <p:spPr>
          <a:xfrm rot="-5971826" flipH="1">
            <a:off x="7299773" y="-498593"/>
            <a:ext cx="2791794" cy="2380970"/>
          </a:xfrm>
          <a:custGeom>
            <a:avLst/>
            <a:gdLst/>
            <a:ahLst/>
            <a:cxnLst/>
            <a:rect l="l" t="t" r="r" b="b"/>
            <a:pathLst>
              <a:path w="89712" h="69728" extrusionOk="0">
                <a:moveTo>
                  <a:pt x="14036" y="0"/>
                </a:moveTo>
                <a:cubicBezTo>
                  <a:pt x="13692" y="0"/>
                  <a:pt x="13336" y="25"/>
                  <a:pt x="12967" y="78"/>
                </a:cubicBezTo>
                <a:cubicBezTo>
                  <a:pt x="7396" y="750"/>
                  <a:pt x="1633" y="7090"/>
                  <a:pt x="865" y="11892"/>
                </a:cubicBezTo>
                <a:cubicBezTo>
                  <a:pt x="0" y="16406"/>
                  <a:pt x="2402" y="20537"/>
                  <a:pt x="4515" y="24379"/>
                </a:cubicBezTo>
                <a:cubicBezTo>
                  <a:pt x="9798" y="33503"/>
                  <a:pt x="13736" y="43589"/>
                  <a:pt x="20363" y="52041"/>
                </a:cubicBezTo>
                <a:cubicBezTo>
                  <a:pt x="30352" y="65008"/>
                  <a:pt x="47545" y="67217"/>
                  <a:pt x="62817" y="69522"/>
                </a:cubicBezTo>
                <a:cubicBezTo>
                  <a:pt x="63748" y="69658"/>
                  <a:pt x="64622" y="69727"/>
                  <a:pt x="65449" y="69727"/>
                </a:cubicBezTo>
                <a:cubicBezTo>
                  <a:pt x="69316" y="69727"/>
                  <a:pt x="72150" y="68201"/>
                  <a:pt x="74920" y="64720"/>
                </a:cubicBezTo>
                <a:cubicBezTo>
                  <a:pt x="82316" y="55787"/>
                  <a:pt x="89711" y="42820"/>
                  <a:pt x="75784" y="36289"/>
                </a:cubicBezTo>
                <a:cubicBezTo>
                  <a:pt x="59552" y="28797"/>
                  <a:pt x="37076" y="26588"/>
                  <a:pt x="25646" y="11412"/>
                </a:cubicBezTo>
                <a:cubicBezTo>
                  <a:pt x="22468" y="7508"/>
                  <a:pt x="19977" y="0"/>
                  <a:pt x="14036" y="0"/>
                </a:cubicBezTo>
                <a:close/>
              </a:path>
            </a:pathLst>
          </a:custGeom>
          <a:solidFill>
            <a:srgbClr val="C0D7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7"/>
          <p:cNvSpPr/>
          <p:nvPr/>
        </p:nvSpPr>
        <p:spPr>
          <a:xfrm rot="10800000" flipH="1">
            <a:off x="7134372" y="73277"/>
            <a:ext cx="1667104" cy="1214456"/>
          </a:xfrm>
          <a:custGeom>
            <a:avLst/>
            <a:gdLst/>
            <a:ahLst/>
            <a:cxnLst/>
            <a:rect l="l" t="t" r="r" b="b"/>
            <a:pathLst>
              <a:path w="49083" h="39408" extrusionOk="0">
                <a:moveTo>
                  <a:pt x="28615" y="0"/>
                </a:moveTo>
                <a:cubicBezTo>
                  <a:pt x="24652" y="0"/>
                  <a:pt x="20909" y="468"/>
                  <a:pt x="18731" y="897"/>
                </a:cubicBezTo>
                <a:cubicBezTo>
                  <a:pt x="11431" y="2146"/>
                  <a:pt x="4899" y="6756"/>
                  <a:pt x="2882" y="14152"/>
                </a:cubicBezTo>
                <a:cubicBezTo>
                  <a:pt x="1" y="24525"/>
                  <a:pt x="11815" y="30865"/>
                  <a:pt x="19211" y="35187"/>
                </a:cubicBezTo>
                <a:cubicBezTo>
                  <a:pt x="22189" y="37012"/>
                  <a:pt x="25550" y="38549"/>
                  <a:pt x="29104" y="39125"/>
                </a:cubicBezTo>
                <a:cubicBezTo>
                  <a:pt x="30255" y="39317"/>
                  <a:pt x="31350" y="39408"/>
                  <a:pt x="32389" y="39408"/>
                </a:cubicBezTo>
                <a:cubicBezTo>
                  <a:pt x="39154" y="39408"/>
                  <a:pt x="43556" y="35534"/>
                  <a:pt x="45721" y="30288"/>
                </a:cubicBezTo>
                <a:cubicBezTo>
                  <a:pt x="49083" y="22412"/>
                  <a:pt x="46201" y="14344"/>
                  <a:pt x="44088" y="6468"/>
                </a:cubicBezTo>
                <a:cubicBezTo>
                  <a:pt x="42640" y="1338"/>
                  <a:pt x="35314" y="0"/>
                  <a:pt x="286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 name="Google Shape;121;p7"/>
          <p:cNvGrpSpPr/>
          <p:nvPr/>
        </p:nvGrpSpPr>
        <p:grpSpPr>
          <a:xfrm rot="4448769">
            <a:off x="5567212" y="3197372"/>
            <a:ext cx="2599547" cy="3223526"/>
            <a:chOff x="7363500" y="3305400"/>
            <a:chExt cx="2290825" cy="2840700"/>
          </a:xfrm>
        </p:grpSpPr>
        <p:sp>
          <p:nvSpPr>
            <p:cNvPr id="122" name="Google Shape;122;p7"/>
            <p:cNvSpPr/>
            <p:nvPr/>
          </p:nvSpPr>
          <p:spPr>
            <a:xfrm>
              <a:off x="7363500" y="3305400"/>
              <a:ext cx="2290825" cy="2840700"/>
            </a:xfrm>
            <a:custGeom>
              <a:avLst/>
              <a:gdLst/>
              <a:ahLst/>
              <a:cxnLst/>
              <a:rect l="l" t="t" r="r" b="b"/>
              <a:pathLst>
                <a:path w="91633" h="113628" fill="none" extrusionOk="0">
                  <a:moveTo>
                    <a:pt x="44184" y="8069"/>
                  </a:moveTo>
                  <a:cubicBezTo>
                    <a:pt x="40246" y="10182"/>
                    <a:pt x="36596" y="12583"/>
                    <a:pt x="33426" y="14984"/>
                  </a:cubicBezTo>
                  <a:cubicBezTo>
                    <a:pt x="22573" y="22860"/>
                    <a:pt x="7781" y="32945"/>
                    <a:pt x="4419" y="46585"/>
                  </a:cubicBezTo>
                  <a:cubicBezTo>
                    <a:pt x="1250" y="60320"/>
                    <a:pt x="1" y="74439"/>
                    <a:pt x="1730" y="88366"/>
                  </a:cubicBezTo>
                  <a:cubicBezTo>
                    <a:pt x="2882" y="98644"/>
                    <a:pt x="15177" y="98067"/>
                    <a:pt x="22957" y="101237"/>
                  </a:cubicBezTo>
                  <a:cubicBezTo>
                    <a:pt x="30065" y="104023"/>
                    <a:pt x="36980" y="107096"/>
                    <a:pt x="44472" y="109305"/>
                  </a:cubicBezTo>
                  <a:cubicBezTo>
                    <a:pt x="59552" y="113628"/>
                    <a:pt x="74344" y="103542"/>
                    <a:pt x="84813" y="93169"/>
                  </a:cubicBezTo>
                  <a:cubicBezTo>
                    <a:pt x="85774" y="92208"/>
                    <a:pt x="86542" y="91248"/>
                    <a:pt x="87023" y="90095"/>
                  </a:cubicBezTo>
                  <a:cubicBezTo>
                    <a:pt x="90096" y="81163"/>
                    <a:pt x="75689" y="68580"/>
                    <a:pt x="71366" y="62049"/>
                  </a:cubicBezTo>
                  <a:cubicBezTo>
                    <a:pt x="70694" y="61280"/>
                    <a:pt x="70118" y="60416"/>
                    <a:pt x="69926" y="59359"/>
                  </a:cubicBezTo>
                  <a:cubicBezTo>
                    <a:pt x="69445" y="57438"/>
                    <a:pt x="70118" y="55229"/>
                    <a:pt x="71078" y="53404"/>
                  </a:cubicBezTo>
                  <a:cubicBezTo>
                    <a:pt x="74536" y="46489"/>
                    <a:pt x="80107" y="41494"/>
                    <a:pt x="85294" y="35923"/>
                  </a:cubicBezTo>
                  <a:cubicBezTo>
                    <a:pt x="87695" y="33138"/>
                    <a:pt x="90288" y="30352"/>
                    <a:pt x="90865" y="26798"/>
                  </a:cubicBezTo>
                  <a:cubicBezTo>
                    <a:pt x="91633" y="22572"/>
                    <a:pt x="89424" y="18346"/>
                    <a:pt x="86542" y="15272"/>
                  </a:cubicBezTo>
                  <a:cubicBezTo>
                    <a:pt x="82892" y="11142"/>
                    <a:pt x="77898" y="6820"/>
                    <a:pt x="72903" y="4419"/>
                  </a:cubicBezTo>
                  <a:cubicBezTo>
                    <a:pt x="63682" y="0"/>
                    <a:pt x="53309" y="3170"/>
                    <a:pt x="44184" y="8069"/>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7"/>
            <p:cNvSpPr/>
            <p:nvPr/>
          </p:nvSpPr>
          <p:spPr>
            <a:xfrm>
              <a:off x="7454750" y="3511900"/>
              <a:ext cx="2060325" cy="2559775"/>
            </a:xfrm>
            <a:custGeom>
              <a:avLst/>
              <a:gdLst/>
              <a:ahLst/>
              <a:cxnLst/>
              <a:rect l="l" t="t" r="r" b="b"/>
              <a:pathLst>
                <a:path w="82413" h="102391" fill="none" extrusionOk="0">
                  <a:moveTo>
                    <a:pt x="29872" y="13352"/>
                  </a:moveTo>
                  <a:cubicBezTo>
                    <a:pt x="20171" y="20171"/>
                    <a:pt x="6820" y="29584"/>
                    <a:pt x="3651" y="42071"/>
                  </a:cubicBezTo>
                  <a:cubicBezTo>
                    <a:pt x="1153" y="52156"/>
                    <a:pt x="1" y="62433"/>
                    <a:pt x="481" y="72614"/>
                  </a:cubicBezTo>
                  <a:cubicBezTo>
                    <a:pt x="577" y="75016"/>
                    <a:pt x="769" y="77417"/>
                    <a:pt x="1153" y="79818"/>
                  </a:cubicBezTo>
                  <a:cubicBezTo>
                    <a:pt x="2402" y="89135"/>
                    <a:pt x="13256" y="88655"/>
                    <a:pt x="20363" y="91344"/>
                  </a:cubicBezTo>
                  <a:cubicBezTo>
                    <a:pt x="26703" y="93938"/>
                    <a:pt x="33138" y="96627"/>
                    <a:pt x="39670" y="98548"/>
                  </a:cubicBezTo>
                  <a:cubicBezTo>
                    <a:pt x="53309" y="102390"/>
                    <a:pt x="66564" y="93553"/>
                    <a:pt x="76073" y="84333"/>
                  </a:cubicBezTo>
                  <a:cubicBezTo>
                    <a:pt x="76937" y="83468"/>
                    <a:pt x="77802" y="82604"/>
                    <a:pt x="78090" y="81451"/>
                  </a:cubicBezTo>
                  <a:cubicBezTo>
                    <a:pt x="80971" y="73383"/>
                    <a:pt x="68389" y="61953"/>
                    <a:pt x="64547" y="55998"/>
                  </a:cubicBezTo>
                  <a:cubicBezTo>
                    <a:pt x="64066" y="55229"/>
                    <a:pt x="63586" y="54365"/>
                    <a:pt x="63298" y="53404"/>
                  </a:cubicBezTo>
                  <a:cubicBezTo>
                    <a:pt x="62818" y="51676"/>
                    <a:pt x="63586" y="49755"/>
                    <a:pt x="64451" y="48026"/>
                  </a:cubicBezTo>
                  <a:cubicBezTo>
                    <a:pt x="67524" y="41782"/>
                    <a:pt x="72327" y="37364"/>
                    <a:pt x="76937" y="32177"/>
                  </a:cubicBezTo>
                  <a:cubicBezTo>
                    <a:pt x="79050" y="29776"/>
                    <a:pt x="81355" y="27279"/>
                    <a:pt x="81836" y="24013"/>
                  </a:cubicBezTo>
                  <a:cubicBezTo>
                    <a:pt x="82412" y="20267"/>
                    <a:pt x="80491" y="16425"/>
                    <a:pt x="77898" y="13736"/>
                  </a:cubicBezTo>
                  <a:cubicBezTo>
                    <a:pt x="74536" y="9990"/>
                    <a:pt x="70022" y="6148"/>
                    <a:pt x="65507" y="3939"/>
                  </a:cubicBezTo>
                  <a:cubicBezTo>
                    <a:pt x="57055" y="1"/>
                    <a:pt x="47738" y="2786"/>
                    <a:pt x="39670" y="7108"/>
                  </a:cubicBezTo>
                  <a:cubicBezTo>
                    <a:pt x="36116" y="9125"/>
                    <a:pt x="32850" y="11335"/>
                    <a:pt x="29872" y="13352"/>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7"/>
            <p:cNvSpPr/>
            <p:nvPr/>
          </p:nvSpPr>
          <p:spPr>
            <a:xfrm>
              <a:off x="7531600" y="3728025"/>
              <a:ext cx="1839375" cy="2276400"/>
            </a:xfrm>
            <a:custGeom>
              <a:avLst/>
              <a:gdLst/>
              <a:ahLst/>
              <a:cxnLst/>
              <a:rect l="l" t="t" r="r" b="b"/>
              <a:pathLst>
                <a:path w="73575" h="91056" fill="none" extrusionOk="0">
                  <a:moveTo>
                    <a:pt x="26991" y="11334"/>
                  </a:moveTo>
                  <a:cubicBezTo>
                    <a:pt x="18346" y="17289"/>
                    <a:pt x="6532" y="25742"/>
                    <a:pt x="3650" y="36979"/>
                  </a:cubicBezTo>
                  <a:cubicBezTo>
                    <a:pt x="1345" y="46008"/>
                    <a:pt x="0" y="55325"/>
                    <a:pt x="577" y="64354"/>
                  </a:cubicBezTo>
                  <a:cubicBezTo>
                    <a:pt x="769" y="66563"/>
                    <a:pt x="961" y="68580"/>
                    <a:pt x="1345" y="70693"/>
                  </a:cubicBezTo>
                  <a:cubicBezTo>
                    <a:pt x="2498" y="78857"/>
                    <a:pt x="12103" y="78569"/>
                    <a:pt x="18538" y="81066"/>
                  </a:cubicBezTo>
                  <a:cubicBezTo>
                    <a:pt x="24109" y="83372"/>
                    <a:pt x="29776" y="85869"/>
                    <a:pt x="35635" y="87502"/>
                  </a:cubicBezTo>
                  <a:cubicBezTo>
                    <a:pt x="47834" y="91056"/>
                    <a:pt x="59648" y="83180"/>
                    <a:pt x="68100" y="75015"/>
                  </a:cubicBezTo>
                  <a:cubicBezTo>
                    <a:pt x="68773" y="74343"/>
                    <a:pt x="69637" y="73478"/>
                    <a:pt x="70021" y="72518"/>
                  </a:cubicBezTo>
                  <a:cubicBezTo>
                    <a:pt x="72807" y="65314"/>
                    <a:pt x="61857" y="55133"/>
                    <a:pt x="58495" y="49562"/>
                  </a:cubicBezTo>
                  <a:cubicBezTo>
                    <a:pt x="58015" y="48890"/>
                    <a:pt x="57631" y="48121"/>
                    <a:pt x="57439" y="47353"/>
                  </a:cubicBezTo>
                  <a:cubicBezTo>
                    <a:pt x="57054" y="45624"/>
                    <a:pt x="57631" y="43991"/>
                    <a:pt x="58207" y="42550"/>
                  </a:cubicBezTo>
                  <a:cubicBezTo>
                    <a:pt x="60896" y="36883"/>
                    <a:pt x="65123" y="33041"/>
                    <a:pt x="68965" y="28431"/>
                  </a:cubicBezTo>
                  <a:cubicBezTo>
                    <a:pt x="70694" y="26318"/>
                    <a:pt x="72807" y="24013"/>
                    <a:pt x="73095" y="21227"/>
                  </a:cubicBezTo>
                  <a:cubicBezTo>
                    <a:pt x="73575" y="17865"/>
                    <a:pt x="71942" y="14696"/>
                    <a:pt x="69541" y="12102"/>
                  </a:cubicBezTo>
                  <a:cubicBezTo>
                    <a:pt x="66563" y="8933"/>
                    <a:pt x="62529" y="5379"/>
                    <a:pt x="58495" y="3458"/>
                  </a:cubicBezTo>
                  <a:cubicBezTo>
                    <a:pt x="51003" y="0"/>
                    <a:pt x="42743" y="2401"/>
                    <a:pt x="35539" y="6147"/>
                  </a:cubicBezTo>
                  <a:cubicBezTo>
                    <a:pt x="32561" y="7684"/>
                    <a:pt x="29584" y="9509"/>
                    <a:pt x="26991" y="11334"/>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7"/>
            <p:cNvSpPr/>
            <p:nvPr/>
          </p:nvSpPr>
          <p:spPr>
            <a:xfrm>
              <a:off x="7613250" y="3934525"/>
              <a:ext cx="1616075" cy="1990650"/>
            </a:xfrm>
            <a:custGeom>
              <a:avLst/>
              <a:gdLst/>
              <a:ahLst/>
              <a:cxnLst/>
              <a:rect l="l" t="t" r="r" b="b"/>
              <a:pathLst>
                <a:path w="64643" h="79626" fill="none" extrusionOk="0">
                  <a:moveTo>
                    <a:pt x="23917" y="9701"/>
                  </a:moveTo>
                  <a:cubicBezTo>
                    <a:pt x="16425" y="14696"/>
                    <a:pt x="5955" y="22380"/>
                    <a:pt x="3362" y="32369"/>
                  </a:cubicBezTo>
                  <a:cubicBezTo>
                    <a:pt x="1153" y="40438"/>
                    <a:pt x="0" y="48698"/>
                    <a:pt x="576" y="56478"/>
                  </a:cubicBezTo>
                  <a:cubicBezTo>
                    <a:pt x="672" y="58399"/>
                    <a:pt x="1057" y="60224"/>
                    <a:pt x="1345" y="61953"/>
                  </a:cubicBezTo>
                  <a:cubicBezTo>
                    <a:pt x="2497" y="68964"/>
                    <a:pt x="10758" y="68868"/>
                    <a:pt x="16329" y="70981"/>
                  </a:cubicBezTo>
                  <a:cubicBezTo>
                    <a:pt x="21323" y="72902"/>
                    <a:pt x="26126" y="75208"/>
                    <a:pt x="31313" y="76648"/>
                  </a:cubicBezTo>
                  <a:cubicBezTo>
                    <a:pt x="41878" y="79626"/>
                    <a:pt x="52348" y="72999"/>
                    <a:pt x="59743" y="65987"/>
                  </a:cubicBezTo>
                  <a:cubicBezTo>
                    <a:pt x="60512" y="65314"/>
                    <a:pt x="61088" y="64642"/>
                    <a:pt x="61472" y="63778"/>
                  </a:cubicBezTo>
                  <a:cubicBezTo>
                    <a:pt x="63970" y="57534"/>
                    <a:pt x="54941" y="48410"/>
                    <a:pt x="52059" y="43415"/>
                  </a:cubicBezTo>
                  <a:cubicBezTo>
                    <a:pt x="51675" y="42743"/>
                    <a:pt x="51387" y="42070"/>
                    <a:pt x="51099" y="41302"/>
                  </a:cubicBezTo>
                  <a:cubicBezTo>
                    <a:pt x="50715" y="39861"/>
                    <a:pt x="51195" y="38324"/>
                    <a:pt x="51867" y="36980"/>
                  </a:cubicBezTo>
                  <a:cubicBezTo>
                    <a:pt x="53980" y="32081"/>
                    <a:pt x="57630" y="28719"/>
                    <a:pt x="60800" y="24781"/>
                  </a:cubicBezTo>
                  <a:cubicBezTo>
                    <a:pt x="62433" y="22860"/>
                    <a:pt x="63970" y="20939"/>
                    <a:pt x="64354" y="18538"/>
                  </a:cubicBezTo>
                  <a:cubicBezTo>
                    <a:pt x="64642" y="15657"/>
                    <a:pt x="63105" y="12775"/>
                    <a:pt x="61088" y="10566"/>
                  </a:cubicBezTo>
                  <a:cubicBezTo>
                    <a:pt x="58495" y="7877"/>
                    <a:pt x="54941" y="4803"/>
                    <a:pt x="51387" y="3170"/>
                  </a:cubicBezTo>
                  <a:cubicBezTo>
                    <a:pt x="44760" y="0"/>
                    <a:pt x="37556" y="2114"/>
                    <a:pt x="31313" y="5187"/>
                  </a:cubicBezTo>
                  <a:cubicBezTo>
                    <a:pt x="28815" y="6532"/>
                    <a:pt x="26126" y="8261"/>
                    <a:pt x="23917" y="9701"/>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7"/>
            <p:cNvSpPr/>
            <p:nvPr/>
          </p:nvSpPr>
          <p:spPr>
            <a:xfrm>
              <a:off x="7694875" y="4138625"/>
              <a:ext cx="1404775" cy="1721725"/>
            </a:xfrm>
            <a:custGeom>
              <a:avLst/>
              <a:gdLst/>
              <a:ahLst/>
              <a:cxnLst/>
              <a:rect l="l" t="t" r="r" b="b"/>
              <a:pathLst>
                <a:path w="56191" h="68869" fill="none" extrusionOk="0">
                  <a:moveTo>
                    <a:pt x="20844" y="8069"/>
                  </a:moveTo>
                  <a:cubicBezTo>
                    <a:pt x="14504" y="12199"/>
                    <a:pt x="5476" y="19019"/>
                    <a:pt x="3074" y="27759"/>
                  </a:cubicBezTo>
                  <a:cubicBezTo>
                    <a:pt x="1153" y="34867"/>
                    <a:pt x="1" y="42071"/>
                    <a:pt x="481" y="48698"/>
                  </a:cubicBezTo>
                  <a:cubicBezTo>
                    <a:pt x="577" y="50331"/>
                    <a:pt x="961" y="51964"/>
                    <a:pt x="1153" y="53501"/>
                  </a:cubicBezTo>
                  <a:cubicBezTo>
                    <a:pt x="2402" y="59360"/>
                    <a:pt x="9318" y="59360"/>
                    <a:pt x="14120" y="61281"/>
                  </a:cubicBezTo>
                  <a:cubicBezTo>
                    <a:pt x="18443" y="63010"/>
                    <a:pt x="22669" y="64931"/>
                    <a:pt x="27087" y="66179"/>
                  </a:cubicBezTo>
                  <a:cubicBezTo>
                    <a:pt x="36116" y="68869"/>
                    <a:pt x="45145" y="63298"/>
                    <a:pt x="51580" y="57150"/>
                  </a:cubicBezTo>
                  <a:cubicBezTo>
                    <a:pt x="52156" y="56574"/>
                    <a:pt x="52829" y="55998"/>
                    <a:pt x="53117" y="55326"/>
                  </a:cubicBezTo>
                  <a:cubicBezTo>
                    <a:pt x="55518" y="49851"/>
                    <a:pt x="48314" y="41975"/>
                    <a:pt x="45913" y="37364"/>
                  </a:cubicBezTo>
                  <a:cubicBezTo>
                    <a:pt x="45721" y="36788"/>
                    <a:pt x="45337" y="36308"/>
                    <a:pt x="45241" y="35539"/>
                  </a:cubicBezTo>
                  <a:cubicBezTo>
                    <a:pt x="44856" y="34291"/>
                    <a:pt x="45337" y="32946"/>
                    <a:pt x="45817" y="31697"/>
                  </a:cubicBezTo>
                  <a:cubicBezTo>
                    <a:pt x="47546" y="27567"/>
                    <a:pt x="50523" y="24493"/>
                    <a:pt x="53117" y="21132"/>
                  </a:cubicBezTo>
                  <a:cubicBezTo>
                    <a:pt x="54365" y="19595"/>
                    <a:pt x="55710" y="17962"/>
                    <a:pt x="55902" y="15753"/>
                  </a:cubicBezTo>
                  <a:cubicBezTo>
                    <a:pt x="56190" y="13352"/>
                    <a:pt x="54846" y="10854"/>
                    <a:pt x="53021" y="9029"/>
                  </a:cubicBezTo>
                  <a:cubicBezTo>
                    <a:pt x="50715" y="6628"/>
                    <a:pt x="47738" y="4131"/>
                    <a:pt x="44760" y="2690"/>
                  </a:cubicBezTo>
                  <a:cubicBezTo>
                    <a:pt x="39093" y="1"/>
                    <a:pt x="32946" y="1730"/>
                    <a:pt x="27567" y="4227"/>
                  </a:cubicBezTo>
                  <a:cubicBezTo>
                    <a:pt x="24974" y="5572"/>
                    <a:pt x="22765" y="6916"/>
                    <a:pt x="20844" y="8069"/>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7"/>
            <p:cNvSpPr/>
            <p:nvPr/>
          </p:nvSpPr>
          <p:spPr>
            <a:xfrm>
              <a:off x="7769325" y="4352350"/>
              <a:ext cx="1183850" cy="1433575"/>
            </a:xfrm>
            <a:custGeom>
              <a:avLst/>
              <a:gdLst/>
              <a:ahLst/>
              <a:cxnLst/>
              <a:rect l="l" t="t" r="r" b="b"/>
              <a:pathLst>
                <a:path w="47354" h="57343" fill="none" extrusionOk="0">
                  <a:moveTo>
                    <a:pt x="17962" y="6147"/>
                  </a:moveTo>
                  <a:cubicBezTo>
                    <a:pt x="12679" y="9413"/>
                    <a:pt x="5187" y="15368"/>
                    <a:pt x="2978" y="22860"/>
                  </a:cubicBezTo>
                  <a:cubicBezTo>
                    <a:pt x="1153" y="28815"/>
                    <a:pt x="0" y="35058"/>
                    <a:pt x="577" y="40533"/>
                  </a:cubicBezTo>
                  <a:cubicBezTo>
                    <a:pt x="673" y="41782"/>
                    <a:pt x="1057" y="43127"/>
                    <a:pt x="1441" y="44471"/>
                  </a:cubicBezTo>
                  <a:cubicBezTo>
                    <a:pt x="2498" y="49274"/>
                    <a:pt x="8261" y="49370"/>
                    <a:pt x="12295" y="50907"/>
                  </a:cubicBezTo>
                  <a:cubicBezTo>
                    <a:pt x="15945" y="52347"/>
                    <a:pt x="19403" y="54076"/>
                    <a:pt x="23149" y="55133"/>
                  </a:cubicBezTo>
                  <a:cubicBezTo>
                    <a:pt x="30737" y="57342"/>
                    <a:pt x="38132" y="53020"/>
                    <a:pt x="43703" y="47929"/>
                  </a:cubicBezTo>
                  <a:cubicBezTo>
                    <a:pt x="44184" y="47449"/>
                    <a:pt x="44760" y="46969"/>
                    <a:pt x="44952" y="46392"/>
                  </a:cubicBezTo>
                  <a:cubicBezTo>
                    <a:pt x="47257" y="41782"/>
                    <a:pt x="41878" y="35058"/>
                    <a:pt x="39957" y="31024"/>
                  </a:cubicBezTo>
                  <a:cubicBezTo>
                    <a:pt x="39765" y="30544"/>
                    <a:pt x="39477" y="30064"/>
                    <a:pt x="39381" y="29488"/>
                  </a:cubicBezTo>
                  <a:cubicBezTo>
                    <a:pt x="39093" y="28335"/>
                    <a:pt x="39381" y="27182"/>
                    <a:pt x="39765" y="26222"/>
                  </a:cubicBezTo>
                  <a:cubicBezTo>
                    <a:pt x="41014" y="22764"/>
                    <a:pt x="43319" y="20171"/>
                    <a:pt x="45240" y="17481"/>
                  </a:cubicBezTo>
                  <a:cubicBezTo>
                    <a:pt x="46201" y="16137"/>
                    <a:pt x="47161" y="14696"/>
                    <a:pt x="47257" y="12967"/>
                  </a:cubicBezTo>
                  <a:cubicBezTo>
                    <a:pt x="47353" y="10950"/>
                    <a:pt x="46201" y="9029"/>
                    <a:pt x="44760" y="7492"/>
                  </a:cubicBezTo>
                  <a:cubicBezTo>
                    <a:pt x="42839" y="5571"/>
                    <a:pt x="40342" y="3362"/>
                    <a:pt x="37748" y="2209"/>
                  </a:cubicBezTo>
                  <a:cubicBezTo>
                    <a:pt x="33138" y="0"/>
                    <a:pt x="27951" y="1249"/>
                    <a:pt x="23533" y="3266"/>
                  </a:cubicBezTo>
                  <a:cubicBezTo>
                    <a:pt x="21516" y="4226"/>
                    <a:pt x="19595" y="5187"/>
                    <a:pt x="17962" y="6147"/>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7"/>
            <p:cNvSpPr/>
            <p:nvPr/>
          </p:nvSpPr>
          <p:spPr>
            <a:xfrm>
              <a:off x="7846150" y="4558850"/>
              <a:ext cx="972550" cy="1155025"/>
            </a:xfrm>
            <a:custGeom>
              <a:avLst/>
              <a:gdLst/>
              <a:ahLst/>
              <a:cxnLst/>
              <a:rect l="l" t="t" r="r" b="b"/>
              <a:pathLst>
                <a:path w="38902" h="46201" fill="none" extrusionOk="0">
                  <a:moveTo>
                    <a:pt x="15081" y="4515"/>
                  </a:moveTo>
                  <a:cubicBezTo>
                    <a:pt x="10951" y="6820"/>
                    <a:pt x="4804" y="11911"/>
                    <a:pt x="2786" y="18154"/>
                  </a:cubicBezTo>
                  <a:cubicBezTo>
                    <a:pt x="1154" y="23245"/>
                    <a:pt x="1" y="28431"/>
                    <a:pt x="673" y="32561"/>
                  </a:cubicBezTo>
                  <a:cubicBezTo>
                    <a:pt x="769" y="33714"/>
                    <a:pt x="1154" y="34771"/>
                    <a:pt x="1442" y="35731"/>
                  </a:cubicBezTo>
                  <a:cubicBezTo>
                    <a:pt x="2594" y="39477"/>
                    <a:pt x="7109" y="39669"/>
                    <a:pt x="10278" y="41014"/>
                  </a:cubicBezTo>
                  <a:cubicBezTo>
                    <a:pt x="13160" y="42166"/>
                    <a:pt x="16041" y="43511"/>
                    <a:pt x="18923" y="44376"/>
                  </a:cubicBezTo>
                  <a:cubicBezTo>
                    <a:pt x="24878" y="46201"/>
                    <a:pt x="30929" y="42935"/>
                    <a:pt x="35540" y="38997"/>
                  </a:cubicBezTo>
                  <a:cubicBezTo>
                    <a:pt x="36020" y="38613"/>
                    <a:pt x="36404" y="38228"/>
                    <a:pt x="36788" y="37652"/>
                  </a:cubicBezTo>
                  <a:cubicBezTo>
                    <a:pt x="38901" y="33906"/>
                    <a:pt x="35348" y="28431"/>
                    <a:pt x="33907" y="24781"/>
                  </a:cubicBezTo>
                  <a:cubicBezTo>
                    <a:pt x="33811" y="24301"/>
                    <a:pt x="33523" y="23917"/>
                    <a:pt x="33427" y="23437"/>
                  </a:cubicBezTo>
                  <a:cubicBezTo>
                    <a:pt x="33138" y="22476"/>
                    <a:pt x="33427" y="21516"/>
                    <a:pt x="33619" y="20747"/>
                  </a:cubicBezTo>
                  <a:cubicBezTo>
                    <a:pt x="34483" y="17962"/>
                    <a:pt x="36116" y="15945"/>
                    <a:pt x="37461" y="13640"/>
                  </a:cubicBezTo>
                  <a:cubicBezTo>
                    <a:pt x="38037" y="12583"/>
                    <a:pt x="38805" y="11430"/>
                    <a:pt x="38805" y="10182"/>
                  </a:cubicBezTo>
                  <a:cubicBezTo>
                    <a:pt x="38805" y="8549"/>
                    <a:pt x="37845" y="7012"/>
                    <a:pt x="36596" y="5860"/>
                  </a:cubicBezTo>
                  <a:cubicBezTo>
                    <a:pt x="35059" y="4227"/>
                    <a:pt x="33042" y="2690"/>
                    <a:pt x="31025" y="1729"/>
                  </a:cubicBezTo>
                  <a:cubicBezTo>
                    <a:pt x="27279" y="0"/>
                    <a:pt x="23149" y="865"/>
                    <a:pt x="19595" y="2210"/>
                  </a:cubicBezTo>
                  <a:cubicBezTo>
                    <a:pt x="17962" y="3170"/>
                    <a:pt x="16330" y="3746"/>
                    <a:pt x="15081" y="4515"/>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7"/>
            <p:cNvSpPr/>
            <p:nvPr/>
          </p:nvSpPr>
          <p:spPr>
            <a:xfrm>
              <a:off x="7927800" y="4770150"/>
              <a:ext cx="758825" cy="874100"/>
            </a:xfrm>
            <a:custGeom>
              <a:avLst/>
              <a:gdLst/>
              <a:ahLst/>
              <a:cxnLst/>
              <a:rect l="l" t="t" r="r" b="b"/>
              <a:pathLst>
                <a:path w="30353" h="34964" fill="none" extrusionOk="0">
                  <a:moveTo>
                    <a:pt x="12007" y="2690"/>
                  </a:moveTo>
                  <a:cubicBezTo>
                    <a:pt x="9029" y="4131"/>
                    <a:pt x="4323" y="8453"/>
                    <a:pt x="2498" y="13448"/>
                  </a:cubicBezTo>
                  <a:cubicBezTo>
                    <a:pt x="1057" y="17578"/>
                    <a:pt x="1" y="21612"/>
                    <a:pt x="481" y="24590"/>
                  </a:cubicBezTo>
                  <a:cubicBezTo>
                    <a:pt x="577" y="25454"/>
                    <a:pt x="1057" y="26223"/>
                    <a:pt x="1345" y="26895"/>
                  </a:cubicBezTo>
                  <a:cubicBezTo>
                    <a:pt x="2402" y="29584"/>
                    <a:pt x="5668" y="29872"/>
                    <a:pt x="8069" y="30833"/>
                  </a:cubicBezTo>
                  <a:cubicBezTo>
                    <a:pt x="10182" y="31793"/>
                    <a:pt x="12391" y="32754"/>
                    <a:pt x="14696" y="33522"/>
                  </a:cubicBezTo>
                  <a:cubicBezTo>
                    <a:pt x="19211" y="34963"/>
                    <a:pt x="23629" y="32754"/>
                    <a:pt x="27375" y="29872"/>
                  </a:cubicBezTo>
                  <a:cubicBezTo>
                    <a:pt x="27759" y="29680"/>
                    <a:pt x="28047" y="29296"/>
                    <a:pt x="28336" y="28912"/>
                  </a:cubicBezTo>
                  <a:cubicBezTo>
                    <a:pt x="30353" y="26030"/>
                    <a:pt x="28432" y="21708"/>
                    <a:pt x="27663" y="18635"/>
                  </a:cubicBezTo>
                  <a:lnTo>
                    <a:pt x="27279" y="17578"/>
                  </a:lnTo>
                  <a:cubicBezTo>
                    <a:pt x="27183" y="16810"/>
                    <a:pt x="27279" y="15945"/>
                    <a:pt x="27375" y="15273"/>
                  </a:cubicBezTo>
                  <a:cubicBezTo>
                    <a:pt x="27855" y="13064"/>
                    <a:pt x="28816" y="11623"/>
                    <a:pt x="29392" y="9990"/>
                  </a:cubicBezTo>
                  <a:cubicBezTo>
                    <a:pt x="29776" y="9126"/>
                    <a:pt x="30161" y="8453"/>
                    <a:pt x="29968" y="7493"/>
                  </a:cubicBezTo>
                  <a:cubicBezTo>
                    <a:pt x="29872" y="6340"/>
                    <a:pt x="29200" y="5188"/>
                    <a:pt x="28240" y="4323"/>
                  </a:cubicBezTo>
                  <a:cubicBezTo>
                    <a:pt x="26991" y="3267"/>
                    <a:pt x="25454" y="2018"/>
                    <a:pt x="23917" y="1346"/>
                  </a:cubicBezTo>
                  <a:cubicBezTo>
                    <a:pt x="21036" y="1"/>
                    <a:pt x="17962" y="481"/>
                    <a:pt x="15369" y="1346"/>
                  </a:cubicBezTo>
                  <a:cubicBezTo>
                    <a:pt x="14024" y="1826"/>
                    <a:pt x="12968" y="2210"/>
                    <a:pt x="12007" y="2690"/>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7"/>
            <p:cNvSpPr/>
            <p:nvPr/>
          </p:nvSpPr>
          <p:spPr>
            <a:xfrm>
              <a:off x="8007050" y="4988675"/>
              <a:ext cx="545100" cy="583525"/>
            </a:xfrm>
            <a:custGeom>
              <a:avLst/>
              <a:gdLst/>
              <a:ahLst/>
              <a:cxnLst/>
              <a:rect l="l" t="t" r="r" b="b"/>
              <a:pathLst>
                <a:path w="21804" h="23341" fill="none" extrusionOk="0">
                  <a:moveTo>
                    <a:pt x="8933" y="481"/>
                  </a:moveTo>
                  <a:cubicBezTo>
                    <a:pt x="7204" y="961"/>
                    <a:pt x="3938" y="4611"/>
                    <a:pt x="2210" y="8357"/>
                  </a:cubicBezTo>
                  <a:cubicBezTo>
                    <a:pt x="961" y="11334"/>
                    <a:pt x="0" y="14408"/>
                    <a:pt x="481" y="16233"/>
                  </a:cubicBezTo>
                  <a:cubicBezTo>
                    <a:pt x="577" y="16809"/>
                    <a:pt x="1057" y="17289"/>
                    <a:pt x="1249" y="17770"/>
                  </a:cubicBezTo>
                  <a:cubicBezTo>
                    <a:pt x="2210" y="19306"/>
                    <a:pt x="4323" y="19691"/>
                    <a:pt x="5956" y="20555"/>
                  </a:cubicBezTo>
                  <a:cubicBezTo>
                    <a:pt x="7396" y="21227"/>
                    <a:pt x="8837" y="21900"/>
                    <a:pt x="10374" y="22380"/>
                  </a:cubicBezTo>
                  <a:cubicBezTo>
                    <a:pt x="13447" y="23341"/>
                    <a:pt x="16521" y="22380"/>
                    <a:pt x="19210" y="20555"/>
                  </a:cubicBezTo>
                  <a:cubicBezTo>
                    <a:pt x="19403" y="20267"/>
                    <a:pt x="19787" y="20171"/>
                    <a:pt x="19979" y="19979"/>
                  </a:cubicBezTo>
                  <a:cubicBezTo>
                    <a:pt x="21804" y="18058"/>
                    <a:pt x="21804" y="14792"/>
                    <a:pt x="21420" y="12103"/>
                  </a:cubicBezTo>
                  <a:cubicBezTo>
                    <a:pt x="21420" y="11911"/>
                    <a:pt x="21324" y="11526"/>
                    <a:pt x="21324" y="11334"/>
                  </a:cubicBezTo>
                  <a:cubicBezTo>
                    <a:pt x="21228" y="10662"/>
                    <a:pt x="21228" y="10086"/>
                    <a:pt x="21228" y="9605"/>
                  </a:cubicBezTo>
                  <a:cubicBezTo>
                    <a:pt x="21228" y="8261"/>
                    <a:pt x="21612" y="7204"/>
                    <a:pt x="21612" y="6148"/>
                  </a:cubicBezTo>
                  <a:cubicBezTo>
                    <a:pt x="21612" y="5667"/>
                    <a:pt x="21708" y="5187"/>
                    <a:pt x="21420" y="4611"/>
                  </a:cubicBezTo>
                  <a:cubicBezTo>
                    <a:pt x="21228" y="3842"/>
                    <a:pt x="20651" y="3266"/>
                    <a:pt x="19883" y="2690"/>
                  </a:cubicBezTo>
                  <a:cubicBezTo>
                    <a:pt x="19018" y="1921"/>
                    <a:pt x="17962" y="1249"/>
                    <a:pt x="17001" y="865"/>
                  </a:cubicBezTo>
                  <a:cubicBezTo>
                    <a:pt x="15080" y="0"/>
                    <a:pt x="13063" y="0"/>
                    <a:pt x="11334" y="289"/>
                  </a:cubicBezTo>
                  <a:cubicBezTo>
                    <a:pt x="10374" y="289"/>
                    <a:pt x="9701" y="385"/>
                    <a:pt x="8933" y="481"/>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7"/>
            <p:cNvSpPr/>
            <p:nvPr/>
          </p:nvSpPr>
          <p:spPr>
            <a:xfrm>
              <a:off x="8079075" y="5154350"/>
              <a:ext cx="408250" cy="369825"/>
            </a:xfrm>
            <a:custGeom>
              <a:avLst/>
              <a:gdLst/>
              <a:ahLst/>
              <a:cxnLst/>
              <a:rect l="l" t="t" r="r" b="b"/>
              <a:pathLst>
                <a:path w="16330" h="14793" fill="none" extrusionOk="0">
                  <a:moveTo>
                    <a:pt x="6340" y="481"/>
                  </a:moveTo>
                  <a:cubicBezTo>
                    <a:pt x="5092" y="1"/>
                    <a:pt x="1" y="8645"/>
                    <a:pt x="769" y="9990"/>
                  </a:cubicBezTo>
                  <a:cubicBezTo>
                    <a:pt x="1057" y="10374"/>
                    <a:pt x="1442" y="10470"/>
                    <a:pt x="1730" y="10662"/>
                  </a:cubicBezTo>
                  <a:cubicBezTo>
                    <a:pt x="4803" y="12391"/>
                    <a:pt x="7973" y="14793"/>
                    <a:pt x="11335" y="13256"/>
                  </a:cubicBezTo>
                  <a:cubicBezTo>
                    <a:pt x="13928" y="12103"/>
                    <a:pt x="16329" y="8645"/>
                    <a:pt x="15369" y="5860"/>
                  </a:cubicBezTo>
                  <a:cubicBezTo>
                    <a:pt x="14216" y="2978"/>
                    <a:pt x="8741" y="1442"/>
                    <a:pt x="6340" y="481"/>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2"/>
        <p:cNvGrpSpPr/>
        <p:nvPr/>
      </p:nvGrpSpPr>
      <p:grpSpPr>
        <a:xfrm>
          <a:off x="0" y="0"/>
          <a:ext cx="0" cy="0"/>
          <a:chOff x="0" y="0"/>
          <a:chExt cx="0" cy="0"/>
        </a:xfrm>
      </p:grpSpPr>
      <p:sp>
        <p:nvSpPr>
          <p:cNvPr id="133" name="Google Shape;133;p8"/>
          <p:cNvSpPr/>
          <p:nvPr/>
        </p:nvSpPr>
        <p:spPr>
          <a:xfrm>
            <a:off x="3695700" y="-647700"/>
            <a:ext cx="6199628" cy="6578390"/>
          </a:xfrm>
          <a:custGeom>
            <a:avLst/>
            <a:gdLst/>
            <a:ahLst/>
            <a:cxnLst/>
            <a:rect l="l" t="t" r="r" b="b"/>
            <a:pathLst>
              <a:path w="268237" h="259298" extrusionOk="0">
                <a:moveTo>
                  <a:pt x="239895" y="22772"/>
                </a:moveTo>
                <a:cubicBezTo>
                  <a:pt x="202451" y="-14166"/>
                  <a:pt x="55410" y="2621"/>
                  <a:pt x="17979" y="12535"/>
                </a:cubicBezTo>
                <a:cubicBezTo>
                  <a:pt x="-19451" y="22449"/>
                  <a:pt x="12772" y="44603"/>
                  <a:pt x="15312" y="82258"/>
                </a:cubicBezTo>
                <a:cubicBezTo>
                  <a:pt x="17852" y="119914"/>
                  <a:pt x="-4670" y="213150"/>
                  <a:pt x="33219" y="238468"/>
                </a:cubicBezTo>
                <a:cubicBezTo>
                  <a:pt x="71108" y="263786"/>
                  <a:pt x="208200" y="270114"/>
                  <a:pt x="242646" y="234165"/>
                </a:cubicBezTo>
                <a:cubicBezTo>
                  <a:pt x="277092" y="198216"/>
                  <a:pt x="277340" y="59710"/>
                  <a:pt x="239895" y="22772"/>
                </a:cubicBezTo>
                <a:close/>
              </a:path>
            </a:pathLst>
          </a:custGeom>
          <a:solidFill>
            <a:srgbClr val="664796"/>
          </a:solidFill>
          <a:ln>
            <a:noFill/>
          </a:ln>
        </p:spPr>
      </p:sp>
      <p:sp>
        <p:nvSpPr>
          <p:cNvPr id="134" name="Google Shape;134;p8"/>
          <p:cNvSpPr/>
          <p:nvPr/>
        </p:nvSpPr>
        <p:spPr>
          <a:xfrm rot="-7693817">
            <a:off x="7093742" y="3368255"/>
            <a:ext cx="2660523" cy="2401233"/>
          </a:xfrm>
          <a:custGeom>
            <a:avLst/>
            <a:gdLst/>
            <a:ahLst/>
            <a:cxnLst/>
            <a:rect l="l" t="t" r="r" b="b"/>
            <a:pathLst>
              <a:path w="106425" h="96053" extrusionOk="0">
                <a:moveTo>
                  <a:pt x="50159" y="0"/>
                </a:moveTo>
                <a:cubicBezTo>
                  <a:pt x="44457" y="0"/>
                  <a:pt x="38636" y="2179"/>
                  <a:pt x="34098" y="5472"/>
                </a:cubicBezTo>
                <a:cubicBezTo>
                  <a:pt x="29200" y="8930"/>
                  <a:pt x="25742" y="13541"/>
                  <a:pt x="22764" y="18439"/>
                </a:cubicBezTo>
                <a:cubicBezTo>
                  <a:pt x="20651" y="21897"/>
                  <a:pt x="18730" y="25547"/>
                  <a:pt x="17001" y="29005"/>
                </a:cubicBezTo>
                <a:cubicBezTo>
                  <a:pt x="11815" y="38610"/>
                  <a:pt x="7108" y="48407"/>
                  <a:pt x="2306" y="58204"/>
                </a:cubicBezTo>
                <a:cubicBezTo>
                  <a:pt x="1153" y="60509"/>
                  <a:pt x="0" y="63006"/>
                  <a:pt x="192" y="65504"/>
                </a:cubicBezTo>
                <a:cubicBezTo>
                  <a:pt x="673" y="72804"/>
                  <a:pt x="10854" y="78951"/>
                  <a:pt x="16233" y="82601"/>
                </a:cubicBezTo>
                <a:cubicBezTo>
                  <a:pt x="23725" y="87499"/>
                  <a:pt x="31697" y="91341"/>
                  <a:pt x="40053" y="94607"/>
                </a:cubicBezTo>
                <a:cubicBezTo>
                  <a:pt x="42686" y="95601"/>
                  <a:pt x="44873" y="96053"/>
                  <a:pt x="46835" y="96053"/>
                </a:cubicBezTo>
                <a:cubicBezTo>
                  <a:pt x="51314" y="96053"/>
                  <a:pt x="54617" y="93700"/>
                  <a:pt x="59359" y="90093"/>
                </a:cubicBezTo>
                <a:cubicBezTo>
                  <a:pt x="73479" y="79527"/>
                  <a:pt x="85869" y="66080"/>
                  <a:pt x="96243" y="51577"/>
                </a:cubicBezTo>
                <a:cubicBezTo>
                  <a:pt x="99701" y="46678"/>
                  <a:pt x="106424" y="38898"/>
                  <a:pt x="102582" y="32559"/>
                </a:cubicBezTo>
                <a:cubicBezTo>
                  <a:pt x="101045" y="29965"/>
                  <a:pt x="98452" y="28332"/>
                  <a:pt x="95955" y="26700"/>
                </a:cubicBezTo>
                <a:cubicBezTo>
                  <a:pt x="88463" y="21705"/>
                  <a:pt x="80875" y="16902"/>
                  <a:pt x="73287" y="11908"/>
                </a:cubicBezTo>
                <a:cubicBezTo>
                  <a:pt x="67524" y="8066"/>
                  <a:pt x="62241" y="2591"/>
                  <a:pt x="55421" y="670"/>
                </a:cubicBezTo>
                <a:cubicBezTo>
                  <a:pt x="53707" y="213"/>
                  <a:pt x="51939" y="0"/>
                  <a:pt x="50159" y="0"/>
                </a:cubicBezTo>
                <a:close/>
              </a:path>
            </a:pathLst>
          </a:custGeom>
          <a:solidFill>
            <a:srgbClr val="C0D7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8"/>
          <p:cNvSpPr/>
          <p:nvPr/>
        </p:nvSpPr>
        <p:spPr>
          <a:xfrm rot="10800000">
            <a:off x="7065045" y="4335882"/>
            <a:ext cx="1082975" cy="990175"/>
          </a:xfrm>
          <a:custGeom>
            <a:avLst/>
            <a:gdLst/>
            <a:ahLst/>
            <a:cxnLst/>
            <a:rect l="l" t="t" r="r" b="b"/>
            <a:pathLst>
              <a:path w="43319" h="39607" extrusionOk="0">
                <a:moveTo>
                  <a:pt x="21471" y="1"/>
                </a:moveTo>
                <a:cubicBezTo>
                  <a:pt x="17691" y="1"/>
                  <a:pt x="13935" y="1361"/>
                  <a:pt x="9797" y="3482"/>
                </a:cubicBezTo>
                <a:cubicBezTo>
                  <a:pt x="6916" y="4923"/>
                  <a:pt x="4034" y="6460"/>
                  <a:pt x="2113" y="9053"/>
                </a:cubicBezTo>
                <a:cubicBezTo>
                  <a:pt x="192" y="11839"/>
                  <a:pt x="0" y="15489"/>
                  <a:pt x="0" y="18850"/>
                </a:cubicBezTo>
                <a:lnTo>
                  <a:pt x="0" y="22308"/>
                </a:lnTo>
                <a:cubicBezTo>
                  <a:pt x="0" y="32009"/>
                  <a:pt x="8165" y="35467"/>
                  <a:pt x="16329" y="38349"/>
                </a:cubicBezTo>
                <a:cubicBezTo>
                  <a:pt x="18706" y="39199"/>
                  <a:pt x="20802" y="39607"/>
                  <a:pt x="22690" y="39607"/>
                </a:cubicBezTo>
                <a:cubicBezTo>
                  <a:pt x="28049" y="39607"/>
                  <a:pt x="31724" y="36322"/>
                  <a:pt x="35347" y="30569"/>
                </a:cubicBezTo>
                <a:cubicBezTo>
                  <a:pt x="38036" y="26534"/>
                  <a:pt x="42455" y="21540"/>
                  <a:pt x="42839" y="16545"/>
                </a:cubicBezTo>
                <a:cubicBezTo>
                  <a:pt x="43319" y="10686"/>
                  <a:pt x="35347" y="5692"/>
                  <a:pt x="30929" y="3002"/>
                </a:cubicBezTo>
                <a:cubicBezTo>
                  <a:pt x="27617" y="895"/>
                  <a:pt x="24536" y="1"/>
                  <a:pt x="21471" y="1"/>
                </a:cubicBezTo>
                <a:close/>
              </a:path>
            </a:pathLst>
          </a:custGeom>
          <a:solidFill>
            <a:srgbClr val="ED71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 name="Google Shape;136;p8"/>
          <p:cNvGrpSpPr/>
          <p:nvPr/>
        </p:nvGrpSpPr>
        <p:grpSpPr>
          <a:xfrm>
            <a:off x="5008075" y="4125900"/>
            <a:ext cx="2511750" cy="2192350"/>
            <a:chOff x="4465600" y="-1123075"/>
            <a:chExt cx="2511750" cy="2192350"/>
          </a:xfrm>
        </p:grpSpPr>
        <p:sp>
          <p:nvSpPr>
            <p:cNvPr id="137" name="Google Shape;137;p8"/>
            <p:cNvSpPr/>
            <p:nvPr/>
          </p:nvSpPr>
          <p:spPr>
            <a:xfrm>
              <a:off x="4465600" y="-1123075"/>
              <a:ext cx="2511750" cy="2192350"/>
            </a:xfrm>
            <a:custGeom>
              <a:avLst/>
              <a:gdLst/>
              <a:ahLst/>
              <a:cxnLst/>
              <a:rect l="l" t="t" r="r" b="b"/>
              <a:pathLst>
                <a:path w="100470" h="87694" fill="none" extrusionOk="0">
                  <a:moveTo>
                    <a:pt x="40246" y="2498"/>
                  </a:moveTo>
                  <a:cubicBezTo>
                    <a:pt x="31698" y="4034"/>
                    <a:pt x="23437" y="7108"/>
                    <a:pt x="16233" y="10278"/>
                  </a:cubicBezTo>
                  <a:cubicBezTo>
                    <a:pt x="1" y="17673"/>
                    <a:pt x="3267" y="33234"/>
                    <a:pt x="4515" y="47833"/>
                  </a:cubicBezTo>
                  <a:cubicBezTo>
                    <a:pt x="4996" y="52828"/>
                    <a:pt x="5380" y="58207"/>
                    <a:pt x="8165" y="62721"/>
                  </a:cubicBezTo>
                  <a:cubicBezTo>
                    <a:pt x="11719" y="68484"/>
                    <a:pt x="19019" y="69540"/>
                    <a:pt x="25070" y="71461"/>
                  </a:cubicBezTo>
                  <a:cubicBezTo>
                    <a:pt x="41207" y="76840"/>
                    <a:pt x="57535" y="81547"/>
                    <a:pt x="73672" y="86445"/>
                  </a:cubicBezTo>
                  <a:cubicBezTo>
                    <a:pt x="75593" y="87022"/>
                    <a:pt x="77706" y="87694"/>
                    <a:pt x="79723" y="87502"/>
                  </a:cubicBezTo>
                  <a:cubicBezTo>
                    <a:pt x="85006" y="87310"/>
                    <a:pt x="88463" y="82027"/>
                    <a:pt x="90865" y="77897"/>
                  </a:cubicBezTo>
                  <a:cubicBezTo>
                    <a:pt x="92305" y="75400"/>
                    <a:pt x="96532" y="69348"/>
                    <a:pt x="95187" y="66371"/>
                  </a:cubicBezTo>
                  <a:cubicBezTo>
                    <a:pt x="94707" y="65314"/>
                    <a:pt x="94034" y="64450"/>
                    <a:pt x="93170" y="63777"/>
                  </a:cubicBezTo>
                  <a:cubicBezTo>
                    <a:pt x="91345" y="62049"/>
                    <a:pt x="89520" y="60416"/>
                    <a:pt x="87503" y="58975"/>
                  </a:cubicBezTo>
                  <a:cubicBezTo>
                    <a:pt x="84429" y="56670"/>
                    <a:pt x="82124" y="54269"/>
                    <a:pt x="83181" y="50042"/>
                  </a:cubicBezTo>
                  <a:cubicBezTo>
                    <a:pt x="85006" y="43127"/>
                    <a:pt x="92209" y="38901"/>
                    <a:pt x="96628" y="33714"/>
                  </a:cubicBezTo>
                  <a:cubicBezTo>
                    <a:pt x="100470" y="29199"/>
                    <a:pt x="95187" y="24493"/>
                    <a:pt x="91921" y="21515"/>
                  </a:cubicBezTo>
                  <a:cubicBezTo>
                    <a:pt x="87887" y="17769"/>
                    <a:pt x="83949" y="13927"/>
                    <a:pt x="79723" y="10278"/>
                  </a:cubicBezTo>
                  <a:cubicBezTo>
                    <a:pt x="68677" y="1057"/>
                    <a:pt x="54173" y="0"/>
                    <a:pt x="40246" y="2498"/>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8"/>
            <p:cNvSpPr/>
            <p:nvPr/>
          </p:nvSpPr>
          <p:spPr>
            <a:xfrm>
              <a:off x="4525650" y="-1015025"/>
              <a:ext cx="2266800" cy="1988250"/>
            </a:xfrm>
            <a:custGeom>
              <a:avLst/>
              <a:gdLst/>
              <a:ahLst/>
              <a:cxnLst/>
              <a:rect l="l" t="t" r="r" b="b"/>
              <a:pathLst>
                <a:path w="90672" h="79530" fill="none" extrusionOk="0">
                  <a:moveTo>
                    <a:pt x="36403" y="2402"/>
                  </a:moveTo>
                  <a:cubicBezTo>
                    <a:pt x="28623" y="3842"/>
                    <a:pt x="21131" y="6436"/>
                    <a:pt x="14600" y="9509"/>
                  </a:cubicBezTo>
                  <a:cubicBezTo>
                    <a:pt x="0" y="16041"/>
                    <a:pt x="2786" y="30160"/>
                    <a:pt x="4034" y="43511"/>
                  </a:cubicBezTo>
                  <a:cubicBezTo>
                    <a:pt x="4515" y="48026"/>
                    <a:pt x="4899" y="52828"/>
                    <a:pt x="7300" y="56766"/>
                  </a:cubicBezTo>
                  <a:cubicBezTo>
                    <a:pt x="10566" y="61953"/>
                    <a:pt x="17001" y="62913"/>
                    <a:pt x="22476" y="64834"/>
                  </a:cubicBezTo>
                  <a:cubicBezTo>
                    <a:pt x="36884" y="69733"/>
                    <a:pt x="51483" y="74055"/>
                    <a:pt x="66179" y="78377"/>
                  </a:cubicBezTo>
                  <a:cubicBezTo>
                    <a:pt x="67908" y="78858"/>
                    <a:pt x="69733" y="79530"/>
                    <a:pt x="71558" y="79338"/>
                  </a:cubicBezTo>
                  <a:cubicBezTo>
                    <a:pt x="76360" y="79146"/>
                    <a:pt x="79434" y="74439"/>
                    <a:pt x="81643" y="70789"/>
                  </a:cubicBezTo>
                  <a:cubicBezTo>
                    <a:pt x="82988" y="68580"/>
                    <a:pt x="86638" y="63297"/>
                    <a:pt x="85677" y="60512"/>
                  </a:cubicBezTo>
                  <a:cubicBezTo>
                    <a:pt x="85389" y="59552"/>
                    <a:pt x="84621" y="58783"/>
                    <a:pt x="83948" y="58111"/>
                  </a:cubicBezTo>
                  <a:cubicBezTo>
                    <a:pt x="82315" y="56574"/>
                    <a:pt x="80683" y="55133"/>
                    <a:pt x="78954" y="53789"/>
                  </a:cubicBezTo>
                  <a:cubicBezTo>
                    <a:pt x="76264" y="51771"/>
                    <a:pt x="74151" y="49562"/>
                    <a:pt x="75304" y="45720"/>
                  </a:cubicBezTo>
                  <a:cubicBezTo>
                    <a:pt x="76937" y="39381"/>
                    <a:pt x="83276" y="35635"/>
                    <a:pt x="87310" y="30833"/>
                  </a:cubicBezTo>
                  <a:cubicBezTo>
                    <a:pt x="90672" y="26798"/>
                    <a:pt x="85965" y="22476"/>
                    <a:pt x="83084" y="19787"/>
                  </a:cubicBezTo>
                  <a:cubicBezTo>
                    <a:pt x="79338" y="16425"/>
                    <a:pt x="75880" y="12967"/>
                    <a:pt x="72134" y="9605"/>
                  </a:cubicBezTo>
                  <a:cubicBezTo>
                    <a:pt x="62337" y="1153"/>
                    <a:pt x="49082" y="0"/>
                    <a:pt x="36403" y="2402"/>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8"/>
            <p:cNvSpPr/>
            <p:nvPr/>
          </p:nvSpPr>
          <p:spPr>
            <a:xfrm>
              <a:off x="4588075" y="-904575"/>
              <a:ext cx="2017075" cy="1776950"/>
            </a:xfrm>
            <a:custGeom>
              <a:avLst/>
              <a:gdLst/>
              <a:ahLst/>
              <a:cxnLst/>
              <a:rect l="l" t="t" r="r" b="b"/>
              <a:pathLst>
                <a:path w="80683" h="71078" fill="none" extrusionOk="0">
                  <a:moveTo>
                    <a:pt x="32562" y="2018"/>
                  </a:moveTo>
                  <a:cubicBezTo>
                    <a:pt x="25550" y="3363"/>
                    <a:pt x="18826" y="5668"/>
                    <a:pt x="12967" y="8453"/>
                  </a:cubicBezTo>
                  <a:cubicBezTo>
                    <a:pt x="1" y="14408"/>
                    <a:pt x="2306" y="26895"/>
                    <a:pt x="3650" y="38901"/>
                  </a:cubicBezTo>
                  <a:cubicBezTo>
                    <a:pt x="4131" y="42935"/>
                    <a:pt x="4419" y="47353"/>
                    <a:pt x="6628" y="50811"/>
                  </a:cubicBezTo>
                  <a:cubicBezTo>
                    <a:pt x="9510" y="55422"/>
                    <a:pt x="15273" y="56382"/>
                    <a:pt x="19979" y="58015"/>
                  </a:cubicBezTo>
                  <a:cubicBezTo>
                    <a:pt x="32658" y="62433"/>
                    <a:pt x="45528" y="66275"/>
                    <a:pt x="58687" y="70117"/>
                  </a:cubicBezTo>
                  <a:cubicBezTo>
                    <a:pt x="60320" y="70598"/>
                    <a:pt x="61857" y="71078"/>
                    <a:pt x="63490" y="70982"/>
                  </a:cubicBezTo>
                  <a:cubicBezTo>
                    <a:pt x="67716" y="70886"/>
                    <a:pt x="70598" y="66660"/>
                    <a:pt x="72519" y="63586"/>
                  </a:cubicBezTo>
                  <a:cubicBezTo>
                    <a:pt x="73767" y="61473"/>
                    <a:pt x="77129" y="56958"/>
                    <a:pt x="76265" y="54557"/>
                  </a:cubicBezTo>
                  <a:cubicBezTo>
                    <a:pt x="75880" y="53693"/>
                    <a:pt x="75304" y="53020"/>
                    <a:pt x="74728" y="52348"/>
                  </a:cubicBezTo>
                  <a:cubicBezTo>
                    <a:pt x="73383" y="51003"/>
                    <a:pt x="71942" y="49755"/>
                    <a:pt x="70502" y="48506"/>
                  </a:cubicBezTo>
                  <a:cubicBezTo>
                    <a:pt x="68100" y="46585"/>
                    <a:pt x="66371" y="44760"/>
                    <a:pt x="67236" y="41302"/>
                  </a:cubicBezTo>
                  <a:cubicBezTo>
                    <a:pt x="68677" y="35635"/>
                    <a:pt x="74344" y="32274"/>
                    <a:pt x="77705" y="27951"/>
                  </a:cubicBezTo>
                  <a:cubicBezTo>
                    <a:pt x="80683" y="24301"/>
                    <a:pt x="76649" y="20459"/>
                    <a:pt x="73959" y="18154"/>
                  </a:cubicBezTo>
                  <a:cubicBezTo>
                    <a:pt x="70694" y="15177"/>
                    <a:pt x="67620" y="11911"/>
                    <a:pt x="64354" y="9029"/>
                  </a:cubicBezTo>
                  <a:cubicBezTo>
                    <a:pt x="55806" y="1249"/>
                    <a:pt x="43992" y="1"/>
                    <a:pt x="32562" y="2018"/>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8"/>
            <p:cNvSpPr/>
            <p:nvPr/>
          </p:nvSpPr>
          <p:spPr>
            <a:xfrm>
              <a:off x="4648100" y="-794100"/>
              <a:ext cx="1774575" cy="1568025"/>
            </a:xfrm>
            <a:custGeom>
              <a:avLst/>
              <a:gdLst/>
              <a:ahLst/>
              <a:cxnLst/>
              <a:rect l="l" t="t" r="r" b="b"/>
              <a:pathLst>
                <a:path w="70983" h="62721" fill="none" extrusionOk="0">
                  <a:moveTo>
                    <a:pt x="28720" y="1825"/>
                  </a:moveTo>
                  <a:cubicBezTo>
                    <a:pt x="22573" y="2882"/>
                    <a:pt x="16618" y="5091"/>
                    <a:pt x="11431" y="7492"/>
                  </a:cubicBezTo>
                  <a:cubicBezTo>
                    <a:pt x="1" y="12775"/>
                    <a:pt x="2018" y="23821"/>
                    <a:pt x="3267" y="34386"/>
                  </a:cubicBezTo>
                  <a:cubicBezTo>
                    <a:pt x="3651" y="37844"/>
                    <a:pt x="3939" y="41686"/>
                    <a:pt x="5860" y="44759"/>
                  </a:cubicBezTo>
                  <a:cubicBezTo>
                    <a:pt x="8453" y="48794"/>
                    <a:pt x="13352" y="49658"/>
                    <a:pt x="17386" y="51099"/>
                  </a:cubicBezTo>
                  <a:cubicBezTo>
                    <a:pt x="28432" y="55037"/>
                    <a:pt x="39670" y="58399"/>
                    <a:pt x="51196" y="61856"/>
                  </a:cubicBezTo>
                  <a:cubicBezTo>
                    <a:pt x="52444" y="62241"/>
                    <a:pt x="53885" y="62721"/>
                    <a:pt x="55326" y="62625"/>
                  </a:cubicBezTo>
                  <a:cubicBezTo>
                    <a:pt x="59072" y="62529"/>
                    <a:pt x="61473" y="58879"/>
                    <a:pt x="63298" y="56285"/>
                  </a:cubicBezTo>
                  <a:cubicBezTo>
                    <a:pt x="64451" y="54557"/>
                    <a:pt x="67332" y="50618"/>
                    <a:pt x="66756" y="48409"/>
                  </a:cubicBezTo>
                  <a:cubicBezTo>
                    <a:pt x="66564" y="47737"/>
                    <a:pt x="66083" y="47161"/>
                    <a:pt x="65603" y="46680"/>
                  </a:cubicBezTo>
                  <a:cubicBezTo>
                    <a:pt x="64451" y="45432"/>
                    <a:pt x="63298" y="44375"/>
                    <a:pt x="62049" y="43319"/>
                  </a:cubicBezTo>
                  <a:cubicBezTo>
                    <a:pt x="60032" y="41590"/>
                    <a:pt x="58592" y="39957"/>
                    <a:pt x="59456" y="37075"/>
                  </a:cubicBezTo>
                  <a:cubicBezTo>
                    <a:pt x="60801" y="32081"/>
                    <a:pt x="65603" y="29007"/>
                    <a:pt x="68485" y="25261"/>
                  </a:cubicBezTo>
                  <a:cubicBezTo>
                    <a:pt x="70982" y="21996"/>
                    <a:pt x="67524" y="18634"/>
                    <a:pt x="65315" y="16521"/>
                  </a:cubicBezTo>
                  <a:cubicBezTo>
                    <a:pt x="62530" y="13831"/>
                    <a:pt x="59936" y="10950"/>
                    <a:pt x="57055" y="8356"/>
                  </a:cubicBezTo>
                  <a:cubicBezTo>
                    <a:pt x="49467" y="1249"/>
                    <a:pt x="38997" y="0"/>
                    <a:pt x="28720" y="1825"/>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8"/>
            <p:cNvSpPr/>
            <p:nvPr/>
          </p:nvSpPr>
          <p:spPr>
            <a:xfrm>
              <a:off x="4710550" y="-686050"/>
              <a:ext cx="1524825" cy="1363925"/>
            </a:xfrm>
            <a:custGeom>
              <a:avLst/>
              <a:gdLst/>
              <a:ahLst/>
              <a:cxnLst/>
              <a:rect l="l" t="t" r="r" b="b"/>
              <a:pathLst>
                <a:path w="60993" h="54557" fill="none" extrusionOk="0">
                  <a:moveTo>
                    <a:pt x="24877" y="1633"/>
                  </a:moveTo>
                  <a:cubicBezTo>
                    <a:pt x="19594" y="2594"/>
                    <a:pt x="14312" y="4323"/>
                    <a:pt x="9893" y="6532"/>
                  </a:cubicBezTo>
                  <a:cubicBezTo>
                    <a:pt x="0" y="11238"/>
                    <a:pt x="1633" y="20747"/>
                    <a:pt x="2786" y="29968"/>
                  </a:cubicBezTo>
                  <a:cubicBezTo>
                    <a:pt x="3170" y="32946"/>
                    <a:pt x="3554" y="36211"/>
                    <a:pt x="5091" y="38805"/>
                  </a:cubicBezTo>
                  <a:cubicBezTo>
                    <a:pt x="7204" y="42358"/>
                    <a:pt x="11430" y="43127"/>
                    <a:pt x="14888" y="44472"/>
                  </a:cubicBezTo>
                  <a:cubicBezTo>
                    <a:pt x="24301" y="48121"/>
                    <a:pt x="33810" y="51003"/>
                    <a:pt x="43703" y="53884"/>
                  </a:cubicBezTo>
                  <a:cubicBezTo>
                    <a:pt x="44952" y="54173"/>
                    <a:pt x="46104" y="54557"/>
                    <a:pt x="47353" y="54461"/>
                  </a:cubicBezTo>
                  <a:cubicBezTo>
                    <a:pt x="50427" y="54365"/>
                    <a:pt x="52636" y="51291"/>
                    <a:pt x="54173" y="49178"/>
                  </a:cubicBezTo>
                  <a:cubicBezTo>
                    <a:pt x="55229" y="47737"/>
                    <a:pt x="57822" y="44375"/>
                    <a:pt x="57342" y="42647"/>
                  </a:cubicBezTo>
                  <a:cubicBezTo>
                    <a:pt x="57150" y="42070"/>
                    <a:pt x="56670" y="41590"/>
                    <a:pt x="56382" y="41110"/>
                  </a:cubicBezTo>
                  <a:cubicBezTo>
                    <a:pt x="55517" y="40149"/>
                    <a:pt x="54557" y="39093"/>
                    <a:pt x="53596" y="38228"/>
                  </a:cubicBezTo>
                  <a:cubicBezTo>
                    <a:pt x="52059" y="36788"/>
                    <a:pt x="50811" y="35347"/>
                    <a:pt x="51387" y="32849"/>
                  </a:cubicBezTo>
                  <a:cubicBezTo>
                    <a:pt x="52540" y="28623"/>
                    <a:pt x="56478" y="25838"/>
                    <a:pt x="58975" y="22668"/>
                  </a:cubicBezTo>
                  <a:cubicBezTo>
                    <a:pt x="60992" y="19883"/>
                    <a:pt x="58111" y="16905"/>
                    <a:pt x="56382" y="15080"/>
                  </a:cubicBezTo>
                  <a:cubicBezTo>
                    <a:pt x="54077" y="12679"/>
                    <a:pt x="51771" y="10278"/>
                    <a:pt x="49466" y="7972"/>
                  </a:cubicBezTo>
                  <a:cubicBezTo>
                    <a:pt x="43031" y="1249"/>
                    <a:pt x="33906" y="0"/>
                    <a:pt x="24877" y="1633"/>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8"/>
            <p:cNvSpPr/>
            <p:nvPr/>
          </p:nvSpPr>
          <p:spPr>
            <a:xfrm>
              <a:off x="4775375" y="-573200"/>
              <a:ext cx="1272700" cy="1147825"/>
            </a:xfrm>
            <a:custGeom>
              <a:avLst/>
              <a:gdLst/>
              <a:ahLst/>
              <a:cxnLst/>
              <a:rect l="l" t="t" r="r" b="b"/>
              <a:pathLst>
                <a:path w="50908" h="45913" fill="none" extrusionOk="0">
                  <a:moveTo>
                    <a:pt x="20843" y="1249"/>
                  </a:moveTo>
                  <a:cubicBezTo>
                    <a:pt x="16329" y="2114"/>
                    <a:pt x="12007" y="3651"/>
                    <a:pt x="8165" y="5476"/>
                  </a:cubicBezTo>
                  <a:cubicBezTo>
                    <a:pt x="0" y="9414"/>
                    <a:pt x="1057" y="17482"/>
                    <a:pt x="2210" y="25358"/>
                  </a:cubicBezTo>
                  <a:cubicBezTo>
                    <a:pt x="2594" y="27855"/>
                    <a:pt x="2882" y="30449"/>
                    <a:pt x="4131" y="32658"/>
                  </a:cubicBezTo>
                  <a:cubicBezTo>
                    <a:pt x="5956" y="35539"/>
                    <a:pt x="9317" y="36212"/>
                    <a:pt x="12199" y="37460"/>
                  </a:cubicBezTo>
                  <a:cubicBezTo>
                    <a:pt x="19883" y="40534"/>
                    <a:pt x="27567" y="42935"/>
                    <a:pt x="36019" y="45336"/>
                  </a:cubicBezTo>
                  <a:cubicBezTo>
                    <a:pt x="36980" y="45624"/>
                    <a:pt x="37940" y="45913"/>
                    <a:pt x="38997" y="45817"/>
                  </a:cubicBezTo>
                  <a:cubicBezTo>
                    <a:pt x="41590" y="45721"/>
                    <a:pt x="43319" y="43319"/>
                    <a:pt x="44760" y="41590"/>
                  </a:cubicBezTo>
                  <a:cubicBezTo>
                    <a:pt x="45720" y="40438"/>
                    <a:pt x="47834" y="37748"/>
                    <a:pt x="47545" y="36308"/>
                  </a:cubicBezTo>
                  <a:cubicBezTo>
                    <a:pt x="47353" y="35923"/>
                    <a:pt x="47161" y="35539"/>
                    <a:pt x="46777" y="35059"/>
                  </a:cubicBezTo>
                  <a:cubicBezTo>
                    <a:pt x="46201" y="34195"/>
                    <a:pt x="45432" y="33330"/>
                    <a:pt x="44664" y="32658"/>
                  </a:cubicBezTo>
                  <a:cubicBezTo>
                    <a:pt x="43415" y="31409"/>
                    <a:pt x="42455" y="30256"/>
                    <a:pt x="43031" y="28047"/>
                  </a:cubicBezTo>
                  <a:cubicBezTo>
                    <a:pt x="43992" y="24590"/>
                    <a:pt x="47161" y="22188"/>
                    <a:pt x="49178" y="19307"/>
                  </a:cubicBezTo>
                  <a:cubicBezTo>
                    <a:pt x="50907" y="16906"/>
                    <a:pt x="48506" y="14504"/>
                    <a:pt x="47065" y="12775"/>
                  </a:cubicBezTo>
                  <a:cubicBezTo>
                    <a:pt x="45240" y="10758"/>
                    <a:pt x="43319" y="8741"/>
                    <a:pt x="41494" y="6724"/>
                  </a:cubicBezTo>
                  <a:cubicBezTo>
                    <a:pt x="36596" y="1153"/>
                    <a:pt x="28623" y="1"/>
                    <a:pt x="20843" y="1249"/>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8"/>
            <p:cNvSpPr/>
            <p:nvPr/>
          </p:nvSpPr>
          <p:spPr>
            <a:xfrm>
              <a:off x="4835400" y="-465150"/>
              <a:ext cx="1025375" cy="941325"/>
            </a:xfrm>
            <a:custGeom>
              <a:avLst/>
              <a:gdLst/>
              <a:ahLst/>
              <a:cxnLst/>
              <a:rect l="l" t="t" r="r" b="b"/>
              <a:pathLst>
                <a:path w="41015" h="37653" fill="none" extrusionOk="0">
                  <a:moveTo>
                    <a:pt x="17002" y="1154"/>
                  </a:moveTo>
                  <a:cubicBezTo>
                    <a:pt x="13256" y="1730"/>
                    <a:pt x="9702" y="3075"/>
                    <a:pt x="6532" y="4611"/>
                  </a:cubicBezTo>
                  <a:cubicBezTo>
                    <a:pt x="1" y="7973"/>
                    <a:pt x="577" y="14408"/>
                    <a:pt x="1730" y="21036"/>
                  </a:cubicBezTo>
                  <a:cubicBezTo>
                    <a:pt x="2114" y="23053"/>
                    <a:pt x="2402" y="25070"/>
                    <a:pt x="3459" y="26895"/>
                  </a:cubicBezTo>
                  <a:cubicBezTo>
                    <a:pt x="4899" y="29104"/>
                    <a:pt x="7493" y="29873"/>
                    <a:pt x="9702" y="30833"/>
                  </a:cubicBezTo>
                  <a:cubicBezTo>
                    <a:pt x="15657" y="33522"/>
                    <a:pt x="21708" y="35443"/>
                    <a:pt x="28528" y="37364"/>
                  </a:cubicBezTo>
                  <a:cubicBezTo>
                    <a:pt x="29296" y="37557"/>
                    <a:pt x="30065" y="37653"/>
                    <a:pt x="30929" y="37653"/>
                  </a:cubicBezTo>
                  <a:cubicBezTo>
                    <a:pt x="32946" y="37653"/>
                    <a:pt x="34387" y="35732"/>
                    <a:pt x="35635" y="34579"/>
                  </a:cubicBezTo>
                  <a:cubicBezTo>
                    <a:pt x="36500" y="33618"/>
                    <a:pt x="38229" y="31697"/>
                    <a:pt x="38133" y="30641"/>
                  </a:cubicBezTo>
                  <a:cubicBezTo>
                    <a:pt x="38133" y="30257"/>
                    <a:pt x="37941" y="29873"/>
                    <a:pt x="37652" y="29680"/>
                  </a:cubicBezTo>
                  <a:cubicBezTo>
                    <a:pt x="37268" y="29008"/>
                    <a:pt x="36788" y="28336"/>
                    <a:pt x="36212" y="27759"/>
                  </a:cubicBezTo>
                  <a:cubicBezTo>
                    <a:pt x="35347" y="26703"/>
                    <a:pt x="34771" y="25646"/>
                    <a:pt x="35155" y="24013"/>
                  </a:cubicBezTo>
                  <a:cubicBezTo>
                    <a:pt x="35828" y="21132"/>
                    <a:pt x="38229" y="19211"/>
                    <a:pt x="39862" y="16810"/>
                  </a:cubicBezTo>
                  <a:cubicBezTo>
                    <a:pt x="41014" y="14889"/>
                    <a:pt x="39381" y="12872"/>
                    <a:pt x="38133" y="11527"/>
                  </a:cubicBezTo>
                  <a:cubicBezTo>
                    <a:pt x="36692" y="9798"/>
                    <a:pt x="35251" y="8165"/>
                    <a:pt x="33907" y="6436"/>
                  </a:cubicBezTo>
                  <a:cubicBezTo>
                    <a:pt x="30257" y="1250"/>
                    <a:pt x="23629" y="1"/>
                    <a:pt x="17002" y="1154"/>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8"/>
            <p:cNvSpPr/>
            <p:nvPr/>
          </p:nvSpPr>
          <p:spPr>
            <a:xfrm>
              <a:off x="4900250" y="-354675"/>
              <a:ext cx="778025" cy="730000"/>
            </a:xfrm>
            <a:custGeom>
              <a:avLst/>
              <a:gdLst/>
              <a:ahLst/>
              <a:cxnLst/>
              <a:rect l="l" t="t" r="r" b="b"/>
              <a:pathLst>
                <a:path w="31121" h="29200" fill="none" extrusionOk="0">
                  <a:moveTo>
                    <a:pt x="13063" y="865"/>
                  </a:moveTo>
                  <a:cubicBezTo>
                    <a:pt x="10181" y="1345"/>
                    <a:pt x="7300" y="2402"/>
                    <a:pt x="4899" y="3554"/>
                  </a:cubicBezTo>
                  <a:cubicBezTo>
                    <a:pt x="0" y="6244"/>
                    <a:pt x="96" y="11142"/>
                    <a:pt x="1345" y="16329"/>
                  </a:cubicBezTo>
                  <a:cubicBezTo>
                    <a:pt x="1633" y="17770"/>
                    <a:pt x="1921" y="19306"/>
                    <a:pt x="2593" y="20651"/>
                  </a:cubicBezTo>
                  <a:cubicBezTo>
                    <a:pt x="3746" y="22476"/>
                    <a:pt x="5571" y="23052"/>
                    <a:pt x="7108" y="23917"/>
                  </a:cubicBezTo>
                  <a:cubicBezTo>
                    <a:pt x="11430" y="26222"/>
                    <a:pt x="15752" y="27663"/>
                    <a:pt x="20939" y="28911"/>
                  </a:cubicBezTo>
                  <a:cubicBezTo>
                    <a:pt x="21515" y="29103"/>
                    <a:pt x="21996" y="29199"/>
                    <a:pt x="22572" y="29199"/>
                  </a:cubicBezTo>
                  <a:cubicBezTo>
                    <a:pt x="24109" y="29199"/>
                    <a:pt x="25261" y="27855"/>
                    <a:pt x="26222" y="26990"/>
                  </a:cubicBezTo>
                  <a:cubicBezTo>
                    <a:pt x="26894" y="26414"/>
                    <a:pt x="28335" y="25069"/>
                    <a:pt x="28335" y="24205"/>
                  </a:cubicBezTo>
                  <a:cubicBezTo>
                    <a:pt x="28335" y="24013"/>
                    <a:pt x="28239" y="23725"/>
                    <a:pt x="28239" y="23533"/>
                  </a:cubicBezTo>
                  <a:cubicBezTo>
                    <a:pt x="27951" y="23052"/>
                    <a:pt x="27855" y="22572"/>
                    <a:pt x="27471" y="22092"/>
                  </a:cubicBezTo>
                  <a:cubicBezTo>
                    <a:pt x="26990" y="21323"/>
                    <a:pt x="26702" y="20555"/>
                    <a:pt x="26990" y="19210"/>
                  </a:cubicBezTo>
                  <a:cubicBezTo>
                    <a:pt x="27663" y="17001"/>
                    <a:pt x="29199" y="15368"/>
                    <a:pt x="30256" y="13543"/>
                  </a:cubicBezTo>
                  <a:cubicBezTo>
                    <a:pt x="31120" y="12007"/>
                    <a:pt x="29872" y="10566"/>
                    <a:pt x="29199" y="9317"/>
                  </a:cubicBezTo>
                  <a:cubicBezTo>
                    <a:pt x="28239" y="8068"/>
                    <a:pt x="27278" y="6628"/>
                    <a:pt x="26414" y="5283"/>
                  </a:cubicBezTo>
                  <a:cubicBezTo>
                    <a:pt x="23628" y="1153"/>
                    <a:pt x="18346" y="0"/>
                    <a:pt x="13063" y="865"/>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8"/>
            <p:cNvSpPr/>
            <p:nvPr/>
          </p:nvSpPr>
          <p:spPr>
            <a:xfrm>
              <a:off x="4955475" y="-246625"/>
              <a:ext cx="533100" cy="523500"/>
            </a:xfrm>
            <a:custGeom>
              <a:avLst/>
              <a:gdLst/>
              <a:ahLst/>
              <a:cxnLst/>
              <a:rect l="l" t="t" r="r" b="b"/>
              <a:pathLst>
                <a:path w="21324" h="20940" fill="none" extrusionOk="0">
                  <a:moveTo>
                    <a:pt x="9413" y="769"/>
                  </a:moveTo>
                  <a:cubicBezTo>
                    <a:pt x="7300" y="1057"/>
                    <a:pt x="5283" y="1825"/>
                    <a:pt x="3554" y="2786"/>
                  </a:cubicBezTo>
                  <a:cubicBezTo>
                    <a:pt x="192" y="4707"/>
                    <a:pt x="0" y="8165"/>
                    <a:pt x="1057" y="12007"/>
                  </a:cubicBezTo>
                  <a:cubicBezTo>
                    <a:pt x="1249" y="12967"/>
                    <a:pt x="1537" y="13928"/>
                    <a:pt x="2017" y="14792"/>
                  </a:cubicBezTo>
                  <a:cubicBezTo>
                    <a:pt x="2690" y="15945"/>
                    <a:pt x="3842" y="16617"/>
                    <a:pt x="4611" y="17193"/>
                  </a:cubicBezTo>
                  <a:cubicBezTo>
                    <a:pt x="7300" y="19018"/>
                    <a:pt x="9797" y="19979"/>
                    <a:pt x="13543" y="20747"/>
                  </a:cubicBezTo>
                  <a:cubicBezTo>
                    <a:pt x="13928" y="20939"/>
                    <a:pt x="14216" y="20939"/>
                    <a:pt x="14600" y="20939"/>
                  </a:cubicBezTo>
                  <a:cubicBezTo>
                    <a:pt x="15560" y="20939"/>
                    <a:pt x="16425" y="20267"/>
                    <a:pt x="17097" y="19787"/>
                  </a:cubicBezTo>
                  <a:cubicBezTo>
                    <a:pt x="17866" y="19499"/>
                    <a:pt x="18826" y="18826"/>
                    <a:pt x="19018" y="18346"/>
                  </a:cubicBezTo>
                  <a:cubicBezTo>
                    <a:pt x="19210" y="18250"/>
                    <a:pt x="19210" y="18058"/>
                    <a:pt x="19210" y="17866"/>
                  </a:cubicBezTo>
                  <a:lnTo>
                    <a:pt x="19210" y="16905"/>
                  </a:lnTo>
                  <a:cubicBezTo>
                    <a:pt x="19018" y="16425"/>
                    <a:pt x="19018" y="15849"/>
                    <a:pt x="19306" y="14984"/>
                  </a:cubicBezTo>
                  <a:cubicBezTo>
                    <a:pt x="19787" y="13544"/>
                    <a:pt x="20459" y="12295"/>
                    <a:pt x="20939" y="10854"/>
                  </a:cubicBezTo>
                  <a:cubicBezTo>
                    <a:pt x="21323" y="9702"/>
                    <a:pt x="20747" y="8645"/>
                    <a:pt x="20363" y="7781"/>
                  </a:cubicBezTo>
                  <a:cubicBezTo>
                    <a:pt x="19883" y="6724"/>
                    <a:pt x="19306" y="5764"/>
                    <a:pt x="18922" y="4803"/>
                  </a:cubicBezTo>
                  <a:cubicBezTo>
                    <a:pt x="17577" y="1249"/>
                    <a:pt x="13639" y="1"/>
                    <a:pt x="9413" y="769"/>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8"/>
            <p:cNvSpPr/>
            <p:nvPr/>
          </p:nvSpPr>
          <p:spPr>
            <a:xfrm>
              <a:off x="4984275" y="-136175"/>
              <a:ext cx="357825" cy="319400"/>
            </a:xfrm>
            <a:custGeom>
              <a:avLst/>
              <a:gdLst/>
              <a:ahLst/>
              <a:cxnLst/>
              <a:rect l="l" t="t" r="r" b="b"/>
              <a:pathLst>
                <a:path w="14313" h="12776" fill="none" extrusionOk="0">
                  <a:moveTo>
                    <a:pt x="7013" y="385"/>
                  </a:moveTo>
                  <a:cubicBezTo>
                    <a:pt x="3459" y="865"/>
                    <a:pt x="1" y="3555"/>
                    <a:pt x="2018" y="7493"/>
                  </a:cubicBezTo>
                  <a:cubicBezTo>
                    <a:pt x="4227" y="11719"/>
                    <a:pt x="4323" y="12487"/>
                    <a:pt x="9510" y="12679"/>
                  </a:cubicBezTo>
                  <a:cubicBezTo>
                    <a:pt x="14312" y="12775"/>
                    <a:pt x="12872" y="7589"/>
                    <a:pt x="12872" y="4131"/>
                  </a:cubicBezTo>
                  <a:cubicBezTo>
                    <a:pt x="12680" y="1153"/>
                    <a:pt x="9894" y="1"/>
                    <a:pt x="7013" y="385"/>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 name="Google Shape;147;p8"/>
          <p:cNvSpPr txBox="1">
            <a:spLocks noGrp="1"/>
          </p:cNvSpPr>
          <p:nvPr>
            <p:ph type="body" idx="1"/>
          </p:nvPr>
        </p:nvSpPr>
        <p:spPr>
          <a:xfrm>
            <a:off x="5109888" y="1922100"/>
            <a:ext cx="3314100" cy="1299300"/>
          </a:xfrm>
          <a:prstGeom prst="rect">
            <a:avLst/>
          </a:prstGeom>
        </p:spPr>
        <p:txBody>
          <a:bodyPr spcFirstLastPara="1" wrap="square" lIns="91425" tIns="91425" rIns="91425" bIns="91425" anchor="t" anchorCtr="0">
            <a:noAutofit/>
          </a:bodyPr>
          <a:lstStyle>
            <a:lvl1pPr marL="457200" lvl="0" indent="-342900" algn="r" rtl="0">
              <a:spcBef>
                <a:spcPts val="0"/>
              </a:spcBef>
              <a:spcAft>
                <a:spcPts val="0"/>
              </a:spcAft>
              <a:buSzPts val="1800"/>
              <a:buChar char="●"/>
              <a:defRPr>
                <a:solidFill>
                  <a:schemeClr val="lt1"/>
                </a:solidFill>
              </a:defRPr>
            </a:lvl1pPr>
            <a:lvl2pPr marL="914400" lvl="1" indent="-342900" algn="r" rtl="0">
              <a:spcBef>
                <a:spcPts val="1600"/>
              </a:spcBef>
              <a:spcAft>
                <a:spcPts val="0"/>
              </a:spcAft>
              <a:buSzPts val="1800"/>
              <a:buChar char="○"/>
              <a:defRPr sz="1800"/>
            </a:lvl2pPr>
            <a:lvl3pPr marL="1371600" lvl="2" indent="-342900" algn="r" rtl="0">
              <a:spcBef>
                <a:spcPts val="1600"/>
              </a:spcBef>
              <a:spcAft>
                <a:spcPts val="0"/>
              </a:spcAft>
              <a:buSzPts val="1800"/>
              <a:buChar char="■"/>
              <a:defRPr sz="1800"/>
            </a:lvl3pPr>
            <a:lvl4pPr marL="1828800" lvl="3" indent="-342900" algn="r" rtl="0">
              <a:spcBef>
                <a:spcPts val="1600"/>
              </a:spcBef>
              <a:spcAft>
                <a:spcPts val="0"/>
              </a:spcAft>
              <a:buSzPts val="1800"/>
              <a:buChar char="●"/>
              <a:defRPr sz="1800"/>
            </a:lvl4pPr>
            <a:lvl5pPr marL="2286000" lvl="4" indent="-342900" algn="r" rtl="0">
              <a:spcBef>
                <a:spcPts val="1600"/>
              </a:spcBef>
              <a:spcAft>
                <a:spcPts val="0"/>
              </a:spcAft>
              <a:buSzPts val="1800"/>
              <a:buChar char="○"/>
              <a:defRPr sz="1800"/>
            </a:lvl5pPr>
            <a:lvl6pPr marL="2743200" lvl="5" indent="-342900" algn="r" rtl="0">
              <a:spcBef>
                <a:spcPts val="1600"/>
              </a:spcBef>
              <a:spcAft>
                <a:spcPts val="0"/>
              </a:spcAft>
              <a:buSzPts val="1800"/>
              <a:buChar char="■"/>
              <a:defRPr sz="1800"/>
            </a:lvl6pPr>
            <a:lvl7pPr marL="3200400" lvl="6" indent="-342900" algn="r" rtl="0">
              <a:spcBef>
                <a:spcPts val="1600"/>
              </a:spcBef>
              <a:spcAft>
                <a:spcPts val="0"/>
              </a:spcAft>
              <a:buSzPts val="1800"/>
              <a:buChar char="●"/>
              <a:defRPr sz="1800"/>
            </a:lvl7pPr>
            <a:lvl8pPr marL="3657600" lvl="7" indent="-342900" algn="r" rtl="0">
              <a:spcBef>
                <a:spcPts val="1600"/>
              </a:spcBef>
              <a:spcAft>
                <a:spcPts val="0"/>
              </a:spcAft>
              <a:buSzPts val="1800"/>
              <a:buChar char="○"/>
              <a:defRPr sz="1800"/>
            </a:lvl8pPr>
            <a:lvl9pPr marL="4114800" lvl="8" indent="-342900" algn="r" rtl="0">
              <a:spcBef>
                <a:spcPts val="1600"/>
              </a:spcBef>
              <a:spcAft>
                <a:spcPts val="1600"/>
              </a:spcAft>
              <a:buSzPts val="1800"/>
              <a:buChar char="■"/>
              <a:defRPr sz="1800"/>
            </a:lvl9pPr>
          </a:lstStyle>
          <a:p>
            <a:endParaRPr/>
          </a:p>
        </p:txBody>
      </p:sp>
      <p:sp>
        <p:nvSpPr>
          <p:cNvPr id="148" name="Google Shape;148;p8"/>
          <p:cNvSpPr txBox="1">
            <a:spLocks noGrp="1"/>
          </p:cNvSpPr>
          <p:nvPr>
            <p:ph type="title"/>
          </p:nvPr>
        </p:nvSpPr>
        <p:spPr>
          <a:xfrm>
            <a:off x="4572000" y="540000"/>
            <a:ext cx="3852000" cy="477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3600"/>
              <a:buNone/>
              <a:defRPr sz="3600">
                <a:solidFill>
                  <a:schemeClr val="lt1"/>
                </a:solidFill>
              </a:defRPr>
            </a:lvl1pPr>
            <a:lvl2pPr lvl="1" algn="r" rtl="0">
              <a:spcBef>
                <a:spcPts val="0"/>
              </a:spcBef>
              <a:spcAft>
                <a:spcPts val="0"/>
              </a:spcAft>
              <a:buSzPts val="2800"/>
              <a:buNone/>
              <a:defRPr>
                <a:latin typeface="Faustina"/>
                <a:ea typeface="Faustina"/>
                <a:cs typeface="Faustina"/>
                <a:sym typeface="Faustina"/>
              </a:defRPr>
            </a:lvl2pPr>
            <a:lvl3pPr lvl="2" algn="r" rtl="0">
              <a:spcBef>
                <a:spcPts val="0"/>
              </a:spcBef>
              <a:spcAft>
                <a:spcPts val="0"/>
              </a:spcAft>
              <a:buSzPts val="2800"/>
              <a:buNone/>
              <a:defRPr>
                <a:latin typeface="Faustina"/>
                <a:ea typeface="Faustina"/>
                <a:cs typeface="Faustina"/>
                <a:sym typeface="Faustina"/>
              </a:defRPr>
            </a:lvl3pPr>
            <a:lvl4pPr lvl="3" algn="r" rtl="0">
              <a:spcBef>
                <a:spcPts val="0"/>
              </a:spcBef>
              <a:spcAft>
                <a:spcPts val="0"/>
              </a:spcAft>
              <a:buSzPts val="2800"/>
              <a:buNone/>
              <a:defRPr>
                <a:latin typeface="Faustina"/>
                <a:ea typeface="Faustina"/>
                <a:cs typeface="Faustina"/>
                <a:sym typeface="Faustina"/>
              </a:defRPr>
            </a:lvl4pPr>
            <a:lvl5pPr lvl="4" algn="r" rtl="0">
              <a:spcBef>
                <a:spcPts val="0"/>
              </a:spcBef>
              <a:spcAft>
                <a:spcPts val="0"/>
              </a:spcAft>
              <a:buSzPts val="2800"/>
              <a:buNone/>
              <a:defRPr>
                <a:latin typeface="Faustina"/>
                <a:ea typeface="Faustina"/>
                <a:cs typeface="Faustina"/>
                <a:sym typeface="Faustina"/>
              </a:defRPr>
            </a:lvl5pPr>
            <a:lvl6pPr lvl="5" algn="r" rtl="0">
              <a:spcBef>
                <a:spcPts val="0"/>
              </a:spcBef>
              <a:spcAft>
                <a:spcPts val="0"/>
              </a:spcAft>
              <a:buSzPts val="2800"/>
              <a:buNone/>
              <a:defRPr>
                <a:latin typeface="Faustina"/>
                <a:ea typeface="Faustina"/>
                <a:cs typeface="Faustina"/>
                <a:sym typeface="Faustina"/>
              </a:defRPr>
            </a:lvl6pPr>
            <a:lvl7pPr lvl="6" algn="r" rtl="0">
              <a:spcBef>
                <a:spcPts val="0"/>
              </a:spcBef>
              <a:spcAft>
                <a:spcPts val="0"/>
              </a:spcAft>
              <a:buSzPts val="2800"/>
              <a:buNone/>
              <a:defRPr>
                <a:latin typeface="Faustina"/>
                <a:ea typeface="Faustina"/>
                <a:cs typeface="Faustina"/>
                <a:sym typeface="Faustina"/>
              </a:defRPr>
            </a:lvl7pPr>
            <a:lvl8pPr lvl="7" algn="r" rtl="0">
              <a:spcBef>
                <a:spcPts val="0"/>
              </a:spcBef>
              <a:spcAft>
                <a:spcPts val="0"/>
              </a:spcAft>
              <a:buSzPts val="2800"/>
              <a:buNone/>
              <a:defRPr>
                <a:latin typeface="Faustina"/>
                <a:ea typeface="Faustina"/>
                <a:cs typeface="Faustina"/>
                <a:sym typeface="Faustina"/>
              </a:defRPr>
            </a:lvl8pPr>
            <a:lvl9pPr lvl="8" algn="r" rtl="0">
              <a:spcBef>
                <a:spcPts val="0"/>
              </a:spcBef>
              <a:spcAft>
                <a:spcPts val="0"/>
              </a:spcAft>
              <a:buSzPts val="2800"/>
              <a:buNone/>
              <a:defRPr>
                <a:latin typeface="Faustina"/>
                <a:ea typeface="Faustina"/>
                <a:cs typeface="Faustina"/>
                <a:sym typeface="Faustina"/>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9"/>
        <p:cNvGrpSpPr/>
        <p:nvPr/>
      </p:nvGrpSpPr>
      <p:grpSpPr>
        <a:xfrm>
          <a:off x="0" y="0"/>
          <a:ext cx="0" cy="0"/>
          <a:chOff x="0" y="0"/>
          <a:chExt cx="0" cy="0"/>
        </a:xfrm>
      </p:grpSpPr>
      <p:sp>
        <p:nvSpPr>
          <p:cNvPr id="150" name="Google Shape;150;p9"/>
          <p:cNvSpPr txBox="1">
            <a:spLocks noGrp="1"/>
          </p:cNvSpPr>
          <p:nvPr>
            <p:ph type="title"/>
          </p:nvPr>
        </p:nvSpPr>
        <p:spPr>
          <a:xfrm>
            <a:off x="720000" y="1233175"/>
            <a:ext cx="3590700" cy="14823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51" name="Google Shape;151;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52" name="Google Shape;152;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3"/>
        </a:solidFill>
        <a:effectLst/>
      </p:bgPr>
    </p:bg>
    <p:spTree>
      <p:nvGrpSpPr>
        <p:cNvPr id="1" name="Shape 153"/>
        <p:cNvGrpSpPr/>
        <p:nvPr/>
      </p:nvGrpSpPr>
      <p:grpSpPr>
        <a:xfrm>
          <a:off x="0" y="0"/>
          <a:ext cx="0" cy="0"/>
          <a:chOff x="0" y="0"/>
          <a:chExt cx="0" cy="0"/>
        </a:xfrm>
      </p:grpSpPr>
      <p:sp>
        <p:nvSpPr>
          <p:cNvPr id="154" name="Google Shape;154;p10"/>
          <p:cNvSpPr/>
          <p:nvPr/>
        </p:nvSpPr>
        <p:spPr>
          <a:xfrm rot="5400000">
            <a:off x="-436201" y="-942723"/>
            <a:ext cx="2312414" cy="2023552"/>
          </a:xfrm>
          <a:custGeom>
            <a:avLst/>
            <a:gdLst/>
            <a:ahLst/>
            <a:cxnLst/>
            <a:rect l="l" t="t" r="r" b="b"/>
            <a:pathLst>
              <a:path w="67236" h="58837" extrusionOk="0">
                <a:moveTo>
                  <a:pt x="24653" y="1"/>
                </a:moveTo>
                <a:cubicBezTo>
                  <a:pt x="23575" y="1"/>
                  <a:pt x="22491" y="158"/>
                  <a:pt x="21420" y="408"/>
                </a:cubicBezTo>
                <a:cubicBezTo>
                  <a:pt x="19307" y="888"/>
                  <a:pt x="17386" y="1657"/>
                  <a:pt x="15369" y="2233"/>
                </a:cubicBezTo>
                <a:cubicBezTo>
                  <a:pt x="11815" y="3289"/>
                  <a:pt x="8165" y="4058"/>
                  <a:pt x="5091" y="6459"/>
                </a:cubicBezTo>
                <a:cubicBezTo>
                  <a:pt x="2498" y="8380"/>
                  <a:pt x="577" y="11358"/>
                  <a:pt x="289" y="14527"/>
                </a:cubicBezTo>
                <a:cubicBezTo>
                  <a:pt x="1" y="17217"/>
                  <a:pt x="865" y="20002"/>
                  <a:pt x="1730" y="22692"/>
                </a:cubicBezTo>
                <a:cubicBezTo>
                  <a:pt x="3843" y="29415"/>
                  <a:pt x="5475" y="37099"/>
                  <a:pt x="8549" y="43438"/>
                </a:cubicBezTo>
                <a:cubicBezTo>
                  <a:pt x="11046" y="48721"/>
                  <a:pt x="17194" y="51699"/>
                  <a:pt x="22188" y="54100"/>
                </a:cubicBezTo>
                <a:cubicBezTo>
                  <a:pt x="25838" y="55829"/>
                  <a:pt x="29392" y="57558"/>
                  <a:pt x="33234" y="58422"/>
                </a:cubicBezTo>
                <a:cubicBezTo>
                  <a:pt x="34551" y="58708"/>
                  <a:pt x="35924" y="58836"/>
                  <a:pt x="37329" y="58836"/>
                </a:cubicBezTo>
                <a:cubicBezTo>
                  <a:pt x="44426" y="58836"/>
                  <a:pt x="52354" y="55561"/>
                  <a:pt x="58207" y="52755"/>
                </a:cubicBezTo>
                <a:cubicBezTo>
                  <a:pt x="60128" y="51795"/>
                  <a:pt x="61953" y="50642"/>
                  <a:pt x="63106" y="48817"/>
                </a:cubicBezTo>
                <a:cubicBezTo>
                  <a:pt x="67236" y="42382"/>
                  <a:pt x="59072" y="34986"/>
                  <a:pt x="54749" y="31144"/>
                </a:cubicBezTo>
                <a:cubicBezTo>
                  <a:pt x="47546" y="24709"/>
                  <a:pt x="41975" y="15680"/>
                  <a:pt x="36116" y="7996"/>
                </a:cubicBezTo>
                <a:cubicBezTo>
                  <a:pt x="34291" y="5691"/>
                  <a:pt x="32562" y="3289"/>
                  <a:pt x="29968" y="1657"/>
                </a:cubicBezTo>
                <a:cubicBezTo>
                  <a:pt x="28279" y="450"/>
                  <a:pt x="26475" y="1"/>
                  <a:pt x="24653" y="1"/>
                </a:cubicBezTo>
                <a:close/>
              </a:path>
            </a:pathLst>
          </a:custGeom>
          <a:solidFill>
            <a:srgbClr val="6647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0"/>
          <p:cNvSpPr/>
          <p:nvPr/>
        </p:nvSpPr>
        <p:spPr>
          <a:xfrm rot="10800000" flipH="1">
            <a:off x="639550" y="-236297"/>
            <a:ext cx="1083000" cy="992575"/>
          </a:xfrm>
          <a:custGeom>
            <a:avLst/>
            <a:gdLst/>
            <a:ahLst/>
            <a:cxnLst/>
            <a:rect l="l" t="t" r="r" b="b"/>
            <a:pathLst>
              <a:path w="43320" h="39703" extrusionOk="0">
                <a:moveTo>
                  <a:pt x="21471" y="1"/>
                </a:moveTo>
                <a:cubicBezTo>
                  <a:pt x="17691" y="1"/>
                  <a:pt x="13935" y="1361"/>
                  <a:pt x="9797" y="3483"/>
                </a:cubicBezTo>
                <a:cubicBezTo>
                  <a:pt x="6916" y="4923"/>
                  <a:pt x="4034" y="6556"/>
                  <a:pt x="2113" y="9149"/>
                </a:cubicBezTo>
                <a:cubicBezTo>
                  <a:pt x="192" y="11935"/>
                  <a:pt x="0" y="15489"/>
                  <a:pt x="0" y="18851"/>
                </a:cubicBezTo>
                <a:lnTo>
                  <a:pt x="0" y="22404"/>
                </a:lnTo>
                <a:cubicBezTo>
                  <a:pt x="0" y="32105"/>
                  <a:pt x="8165" y="35563"/>
                  <a:pt x="16329" y="38445"/>
                </a:cubicBezTo>
                <a:cubicBezTo>
                  <a:pt x="18706" y="39295"/>
                  <a:pt x="20802" y="39703"/>
                  <a:pt x="22692" y="39703"/>
                </a:cubicBezTo>
                <a:cubicBezTo>
                  <a:pt x="28056" y="39703"/>
                  <a:pt x="31749" y="36418"/>
                  <a:pt x="35443" y="30665"/>
                </a:cubicBezTo>
                <a:cubicBezTo>
                  <a:pt x="38036" y="26535"/>
                  <a:pt x="42455" y="21636"/>
                  <a:pt x="42839" y="16641"/>
                </a:cubicBezTo>
                <a:cubicBezTo>
                  <a:pt x="43319" y="10686"/>
                  <a:pt x="35443" y="5788"/>
                  <a:pt x="30929" y="3002"/>
                </a:cubicBezTo>
                <a:cubicBezTo>
                  <a:pt x="27617" y="895"/>
                  <a:pt x="24536" y="1"/>
                  <a:pt x="21471" y="1"/>
                </a:cubicBezTo>
                <a:close/>
              </a:path>
            </a:pathLst>
          </a:custGeom>
          <a:solidFill>
            <a:srgbClr val="C0D7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0"/>
          <p:cNvSpPr/>
          <p:nvPr/>
        </p:nvSpPr>
        <p:spPr>
          <a:xfrm>
            <a:off x="7800150" y="4064525"/>
            <a:ext cx="1580075" cy="1692575"/>
          </a:xfrm>
          <a:custGeom>
            <a:avLst/>
            <a:gdLst/>
            <a:ahLst/>
            <a:cxnLst/>
            <a:rect l="l" t="t" r="r" b="b"/>
            <a:pathLst>
              <a:path w="63203" h="67703" extrusionOk="0">
                <a:moveTo>
                  <a:pt x="49091" y="1"/>
                </a:moveTo>
                <a:cubicBezTo>
                  <a:pt x="47866" y="1"/>
                  <a:pt x="46607" y="233"/>
                  <a:pt x="45433" y="563"/>
                </a:cubicBezTo>
                <a:cubicBezTo>
                  <a:pt x="44376" y="852"/>
                  <a:pt x="43416" y="1140"/>
                  <a:pt x="42455" y="1524"/>
                </a:cubicBezTo>
                <a:cubicBezTo>
                  <a:pt x="34771" y="4405"/>
                  <a:pt x="27183" y="7479"/>
                  <a:pt x="19403" y="10072"/>
                </a:cubicBezTo>
                <a:cubicBezTo>
                  <a:pt x="15081" y="11513"/>
                  <a:pt x="10663" y="13146"/>
                  <a:pt x="7205" y="16027"/>
                </a:cubicBezTo>
                <a:cubicBezTo>
                  <a:pt x="1" y="21983"/>
                  <a:pt x="673" y="30723"/>
                  <a:pt x="2594" y="38983"/>
                </a:cubicBezTo>
                <a:cubicBezTo>
                  <a:pt x="3939" y="44458"/>
                  <a:pt x="5572" y="50029"/>
                  <a:pt x="7781" y="55312"/>
                </a:cubicBezTo>
                <a:cubicBezTo>
                  <a:pt x="8838" y="58097"/>
                  <a:pt x="10182" y="60787"/>
                  <a:pt x="12584" y="62612"/>
                </a:cubicBezTo>
                <a:cubicBezTo>
                  <a:pt x="15177" y="64629"/>
                  <a:pt x="18731" y="65013"/>
                  <a:pt x="22093" y="65301"/>
                </a:cubicBezTo>
                <a:cubicBezTo>
                  <a:pt x="30545" y="65973"/>
                  <a:pt x="39094" y="66838"/>
                  <a:pt x="47546" y="67510"/>
                </a:cubicBezTo>
                <a:cubicBezTo>
                  <a:pt x="48466" y="67621"/>
                  <a:pt x="49400" y="67703"/>
                  <a:pt x="50316" y="67703"/>
                </a:cubicBezTo>
                <a:cubicBezTo>
                  <a:pt x="51790" y="67703"/>
                  <a:pt x="53217" y="67490"/>
                  <a:pt x="54462" y="66838"/>
                </a:cubicBezTo>
                <a:cubicBezTo>
                  <a:pt x="57151" y="65397"/>
                  <a:pt x="58400" y="62420"/>
                  <a:pt x="59168" y="59346"/>
                </a:cubicBezTo>
                <a:cubicBezTo>
                  <a:pt x="63202" y="42921"/>
                  <a:pt x="59264" y="23039"/>
                  <a:pt x="55806" y="6807"/>
                </a:cubicBezTo>
                <a:cubicBezTo>
                  <a:pt x="55422" y="5270"/>
                  <a:pt x="55038" y="3637"/>
                  <a:pt x="54269" y="2388"/>
                </a:cubicBezTo>
                <a:cubicBezTo>
                  <a:pt x="52964" y="608"/>
                  <a:pt x="51071" y="1"/>
                  <a:pt x="49091" y="1"/>
                </a:cubicBezTo>
                <a:close/>
              </a:path>
            </a:pathLst>
          </a:custGeom>
          <a:solidFill>
            <a:srgbClr val="6647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0"/>
          <p:cNvSpPr/>
          <p:nvPr/>
        </p:nvSpPr>
        <p:spPr>
          <a:xfrm rot="10800000" flipH="1">
            <a:off x="7550238" y="4150928"/>
            <a:ext cx="1083000" cy="992575"/>
          </a:xfrm>
          <a:custGeom>
            <a:avLst/>
            <a:gdLst/>
            <a:ahLst/>
            <a:cxnLst/>
            <a:rect l="l" t="t" r="r" b="b"/>
            <a:pathLst>
              <a:path w="43320" h="39703" extrusionOk="0">
                <a:moveTo>
                  <a:pt x="21471" y="1"/>
                </a:moveTo>
                <a:cubicBezTo>
                  <a:pt x="17691" y="1"/>
                  <a:pt x="13935" y="1361"/>
                  <a:pt x="9797" y="3483"/>
                </a:cubicBezTo>
                <a:cubicBezTo>
                  <a:pt x="6916" y="4923"/>
                  <a:pt x="4034" y="6556"/>
                  <a:pt x="2113" y="9149"/>
                </a:cubicBezTo>
                <a:cubicBezTo>
                  <a:pt x="192" y="11935"/>
                  <a:pt x="0" y="15489"/>
                  <a:pt x="0" y="18851"/>
                </a:cubicBezTo>
                <a:lnTo>
                  <a:pt x="0" y="22404"/>
                </a:lnTo>
                <a:cubicBezTo>
                  <a:pt x="0" y="32105"/>
                  <a:pt x="8165" y="35563"/>
                  <a:pt x="16329" y="38445"/>
                </a:cubicBezTo>
                <a:cubicBezTo>
                  <a:pt x="18706" y="39295"/>
                  <a:pt x="20802" y="39703"/>
                  <a:pt x="22692" y="39703"/>
                </a:cubicBezTo>
                <a:cubicBezTo>
                  <a:pt x="28056" y="39703"/>
                  <a:pt x="31749" y="36418"/>
                  <a:pt x="35443" y="30665"/>
                </a:cubicBezTo>
                <a:cubicBezTo>
                  <a:pt x="38036" y="26535"/>
                  <a:pt x="42455" y="21636"/>
                  <a:pt x="42839" y="16641"/>
                </a:cubicBezTo>
                <a:cubicBezTo>
                  <a:pt x="43319" y="10686"/>
                  <a:pt x="35443" y="5788"/>
                  <a:pt x="30929" y="3002"/>
                </a:cubicBezTo>
                <a:cubicBezTo>
                  <a:pt x="27617" y="895"/>
                  <a:pt x="24536" y="1"/>
                  <a:pt x="21471" y="1"/>
                </a:cubicBezTo>
                <a:close/>
              </a:path>
            </a:pathLst>
          </a:custGeom>
          <a:solidFill>
            <a:srgbClr val="C0D7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0"/>
          <p:cNvSpPr/>
          <p:nvPr/>
        </p:nvSpPr>
        <p:spPr>
          <a:xfrm rot="5400000" flipH="1">
            <a:off x="-818145" y="3672429"/>
            <a:ext cx="2535505" cy="1482780"/>
          </a:xfrm>
          <a:custGeom>
            <a:avLst/>
            <a:gdLst/>
            <a:ahLst/>
            <a:cxnLst/>
            <a:rect l="l" t="t" r="r" b="b"/>
            <a:pathLst>
              <a:path w="83853" h="53758" extrusionOk="0">
                <a:moveTo>
                  <a:pt x="20897" y="1"/>
                </a:moveTo>
                <a:cubicBezTo>
                  <a:pt x="19785" y="1"/>
                  <a:pt x="18676" y="87"/>
                  <a:pt x="17578" y="307"/>
                </a:cubicBezTo>
                <a:cubicBezTo>
                  <a:pt x="13832" y="1075"/>
                  <a:pt x="11431" y="3476"/>
                  <a:pt x="9510" y="6358"/>
                </a:cubicBezTo>
                <a:cubicBezTo>
                  <a:pt x="8261" y="8375"/>
                  <a:pt x="7108" y="10584"/>
                  <a:pt x="5956" y="12697"/>
                </a:cubicBezTo>
                <a:cubicBezTo>
                  <a:pt x="3747" y="16539"/>
                  <a:pt x="1249" y="19997"/>
                  <a:pt x="673" y="24511"/>
                </a:cubicBezTo>
                <a:cubicBezTo>
                  <a:pt x="1" y="28257"/>
                  <a:pt x="769" y="32195"/>
                  <a:pt x="3074" y="35077"/>
                </a:cubicBezTo>
                <a:cubicBezTo>
                  <a:pt x="5091" y="37574"/>
                  <a:pt x="7973" y="39303"/>
                  <a:pt x="10854" y="40840"/>
                </a:cubicBezTo>
                <a:cubicBezTo>
                  <a:pt x="18058" y="44682"/>
                  <a:pt x="25454" y="49869"/>
                  <a:pt x="33138" y="52750"/>
                </a:cubicBezTo>
                <a:cubicBezTo>
                  <a:pt x="35064" y="53469"/>
                  <a:pt x="37084" y="53757"/>
                  <a:pt x="39135" y="53757"/>
                </a:cubicBezTo>
                <a:cubicBezTo>
                  <a:pt x="43937" y="53757"/>
                  <a:pt x="48905" y="52175"/>
                  <a:pt x="53213" y="50829"/>
                </a:cubicBezTo>
                <a:cubicBezTo>
                  <a:pt x="57535" y="49292"/>
                  <a:pt x="61953" y="47948"/>
                  <a:pt x="65987" y="45546"/>
                </a:cubicBezTo>
                <a:cubicBezTo>
                  <a:pt x="73960" y="40552"/>
                  <a:pt x="79146" y="29314"/>
                  <a:pt x="82412" y="20766"/>
                </a:cubicBezTo>
                <a:cubicBezTo>
                  <a:pt x="83276" y="18460"/>
                  <a:pt x="83853" y="15963"/>
                  <a:pt x="83276" y="13466"/>
                </a:cubicBezTo>
                <a:cubicBezTo>
                  <a:pt x="81738" y="6177"/>
                  <a:pt x="72552" y="5239"/>
                  <a:pt x="65563" y="5239"/>
                </a:cubicBezTo>
                <a:cubicBezTo>
                  <a:pt x="64263" y="5239"/>
                  <a:pt x="63038" y="5271"/>
                  <a:pt x="61953" y="5301"/>
                </a:cubicBezTo>
                <a:cubicBezTo>
                  <a:pt x="61618" y="5307"/>
                  <a:pt x="61283" y="5310"/>
                  <a:pt x="60947" y="5310"/>
                </a:cubicBezTo>
                <a:cubicBezTo>
                  <a:pt x="50096" y="5310"/>
                  <a:pt x="38566" y="2368"/>
                  <a:pt x="27759" y="691"/>
                </a:cubicBezTo>
                <a:cubicBezTo>
                  <a:pt x="25496" y="368"/>
                  <a:pt x="23189" y="1"/>
                  <a:pt x="20897" y="1"/>
                </a:cubicBezTo>
                <a:close/>
              </a:path>
            </a:pathLst>
          </a:custGeom>
          <a:solidFill>
            <a:srgbClr val="C0D7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0"/>
          <p:cNvSpPr/>
          <p:nvPr/>
        </p:nvSpPr>
        <p:spPr>
          <a:xfrm rot="-5971826" flipH="1">
            <a:off x="7299773" y="-498593"/>
            <a:ext cx="2791794" cy="2380970"/>
          </a:xfrm>
          <a:custGeom>
            <a:avLst/>
            <a:gdLst/>
            <a:ahLst/>
            <a:cxnLst/>
            <a:rect l="l" t="t" r="r" b="b"/>
            <a:pathLst>
              <a:path w="89712" h="69728" extrusionOk="0">
                <a:moveTo>
                  <a:pt x="14036" y="0"/>
                </a:moveTo>
                <a:cubicBezTo>
                  <a:pt x="13692" y="0"/>
                  <a:pt x="13336" y="25"/>
                  <a:pt x="12967" y="78"/>
                </a:cubicBezTo>
                <a:cubicBezTo>
                  <a:pt x="7396" y="750"/>
                  <a:pt x="1633" y="7090"/>
                  <a:pt x="865" y="11892"/>
                </a:cubicBezTo>
                <a:cubicBezTo>
                  <a:pt x="0" y="16406"/>
                  <a:pt x="2402" y="20537"/>
                  <a:pt x="4515" y="24379"/>
                </a:cubicBezTo>
                <a:cubicBezTo>
                  <a:pt x="9798" y="33503"/>
                  <a:pt x="13736" y="43589"/>
                  <a:pt x="20363" y="52041"/>
                </a:cubicBezTo>
                <a:cubicBezTo>
                  <a:pt x="30352" y="65008"/>
                  <a:pt x="47545" y="67217"/>
                  <a:pt x="62817" y="69522"/>
                </a:cubicBezTo>
                <a:cubicBezTo>
                  <a:pt x="63748" y="69658"/>
                  <a:pt x="64622" y="69727"/>
                  <a:pt x="65449" y="69727"/>
                </a:cubicBezTo>
                <a:cubicBezTo>
                  <a:pt x="69316" y="69727"/>
                  <a:pt x="72150" y="68201"/>
                  <a:pt x="74920" y="64720"/>
                </a:cubicBezTo>
                <a:cubicBezTo>
                  <a:pt x="82316" y="55787"/>
                  <a:pt x="89711" y="42820"/>
                  <a:pt x="75784" y="36289"/>
                </a:cubicBezTo>
                <a:cubicBezTo>
                  <a:pt x="59552" y="28797"/>
                  <a:pt x="37076" y="26588"/>
                  <a:pt x="25646" y="11412"/>
                </a:cubicBezTo>
                <a:cubicBezTo>
                  <a:pt x="22468" y="7508"/>
                  <a:pt x="19977" y="0"/>
                  <a:pt x="14036" y="0"/>
                </a:cubicBezTo>
                <a:close/>
              </a:path>
            </a:pathLst>
          </a:custGeom>
          <a:solidFill>
            <a:srgbClr val="C0D7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0"/>
          <p:cNvSpPr/>
          <p:nvPr/>
        </p:nvSpPr>
        <p:spPr>
          <a:xfrm rot="10800000" flipH="1">
            <a:off x="7862122" y="-67223"/>
            <a:ext cx="1667104" cy="1214456"/>
          </a:xfrm>
          <a:custGeom>
            <a:avLst/>
            <a:gdLst/>
            <a:ahLst/>
            <a:cxnLst/>
            <a:rect l="l" t="t" r="r" b="b"/>
            <a:pathLst>
              <a:path w="49083" h="39408" extrusionOk="0">
                <a:moveTo>
                  <a:pt x="28615" y="0"/>
                </a:moveTo>
                <a:cubicBezTo>
                  <a:pt x="24652" y="0"/>
                  <a:pt x="20909" y="468"/>
                  <a:pt x="18731" y="897"/>
                </a:cubicBezTo>
                <a:cubicBezTo>
                  <a:pt x="11431" y="2146"/>
                  <a:pt x="4899" y="6756"/>
                  <a:pt x="2882" y="14152"/>
                </a:cubicBezTo>
                <a:cubicBezTo>
                  <a:pt x="1" y="24525"/>
                  <a:pt x="11815" y="30865"/>
                  <a:pt x="19211" y="35187"/>
                </a:cubicBezTo>
                <a:cubicBezTo>
                  <a:pt x="22189" y="37012"/>
                  <a:pt x="25550" y="38549"/>
                  <a:pt x="29104" y="39125"/>
                </a:cubicBezTo>
                <a:cubicBezTo>
                  <a:pt x="30255" y="39317"/>
                  <a:pt x="31350" y="39408"/>
                  <a:pt x="32389" y="39408"/>
                </a:cubicBezTo>
                <a:cubicBezTo>
                  <a:pt x="39154" y="39408"/>
                  <a:pt x="43556" y="35534"/>
                  <a:pt x="45721" y="30288"/>
                </a:cubicBezTo>
                <a:cubicBezTo>
                  <a:pt x="49083" y="22412"/>
                  <a:pt x="46201" y="14344"/>
                  <a:pt x="44088" y="6468"/>
                </a:cubicBezTo>
                <a:cubicBezTo>
                  <a:pt x="42640" y="1338"/>
                  <a:pt x="35314" y="0"/>
                  <a:pt x="28615" y="0"/>
                </a:cubicBezTo>
                <a:close/>
              </a:path>
            </a:pathLst>
          </a:custGeom>
          <a:solidFill>
            <a:srgbClr val="6647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0"/>
          <p:cNvSpPr/>
          <p:nvPr/>
        </p:nvSpPr>
        <p:spPr>
          <a:xfrm rot="5400000" flipH="1">
            <a:off x="401849" y="3875783"/>
            <a:ext cx="1083000" cy="992575"/>
          </a:xfrm>
          <a:custGeom>
            <a:avLst/>
            <a:gdLst/>
            <a:ahLst/>
            <a:cxnLst/>
            <a:rect l="l" t="t" r="r" b="b"/>
            <a:pathLst>
              <a:path w="43320" h="39703" extrusionOk="0">
                <a:moveTo>
                  <a:pt x="21471" y="1"/>
                </a:moveTo>
                <a:cubicBezTo>
                  <a:pt x="17691" y="1"/>
                  <a:pt x="13935" y="1361"/>
                  <a:pt x="9797" y="3483"/>
                </a:cubicBezTo>
                <a:cubicBezTo>
                  <a:pt x="6916" y="4923"/>
                  <a:pt x="4034" y="6556"/>
                  <a:pt x="2113" y="9149"/>
                </a:cubicBezTo>
                <a:cubicBezTo>
                  <a:pt x="192" y="11935"/>
                  <a:pt x="0" y="15489"/>
                  <a:pt x="0" y="18851"/>
                </a:cubicBezTo>
                <a:lnTo>
                  <a:pt x="0" y="22404"/>
                </a:lnTo>
                <a:cubicBezTo>
                  <a:pt x="0" y="32105"/>
                  <a:pt x="8165" y="35563"/>
                  <a:pt x="16329" y="38445"/>
                </a:cubicBezTo>
                <a:cubicBezTo>
                  <a:pt x="18706" y="39295"/>
                  <a:pt x="20802" y="39703"/>
                  <a:pt x="22692" y="39703"/>
                </a:cubicBezTo>
                <a:cubicBezTo>
                  <a:pt x="28056" y="39703"/>
                  <a:pt x="31749" y="36418"/>
                  <a:pt x="35443" y="30665"/>
                </a:cubicBezTo>
                <a:cubicBezTo>
                  <a:pt x="38036" y="26535"/>
                  <a:pt x="42455" y="21636"/>
                  <a:pt x="42839" y="16641"/>
                </a:cubicBezTo>
                <a:cubicBezTo>
                  <a:pt x="43319" y="10686"/>
                  <a:pt x="35443" y="5788"/>
                  <a:pt x="30929" y="3002"/>
                </a:cubicBezTo>
                <a:cubicBezTo>
                  <a:pt x="27617" y="895"/>
                  <a:pt x="24536" y="1"/>
                  <a:pt x="21471" y="1"/>
                </a:cubicBezTo>
                <a:close/>
              </a:path>
            </a:pathLst>
          </a:custGeom>
          <a:solidFill>
            <a:srgbClr val="6647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 name="Google Shape;162;p10"/>
          <p:cNvGrpSpPr/>
          <p:nvPr/>
        </p:nvGrpSpPr>
        <p:grpSpPr>
          <a:xfrm>
            <a:off x="-443450" y="-1077400"/>
            <a:ext cx="3092850" cy="2766275"/>
            <a:chOff x="5200" y="3589850"/>
            <a:chExt cx="3092850" cy="2766275"/>
          </a:xfrm>
        </p:grpSpPr>
        <p:sp>
          <p:nvSpPr>
            <p:cNvPr id="163" name="Google Shape;163;p10"/>
            <p:cNvSpPr/>
            <p:nvPr/>
          </p:nvSpPr>
          <p:spPr>
            <a:xfrm>
              <a:off x="5200" y="3589850"/>
              <a:ext cx="3092850" cy="2766275"/>
            </a:xfrm>
            <a:custGeom>
              <a:avLst/>
              <a:gdLst/>
              <a:ahLst/>
              <a:cxnLst/>
              <a:rect l="l" t="t" r="r" b="b"/>
              <a:pathLst>
                <a:path w="123714" h="110651" fill="none" extrusionOk="0">
                  <a:moveTo>
                    <a:pt x="3650" y="8741"/>
                  </a:moveTo>
                  <a:lnTo>
                    <a:pt x="3650" y="8741"/>
                  </a:lnTo>
                  <a:cubicBezTo>
                    <a:pt x="9797" y="7493"/>
                    <a:pt x="16809" y="8261"/>
                    <a:pt x="23052" y="8741"/>
                  </a:cubicBezTo>
                  <a:cubicBezTo>
                    <a:pt x="28815" y="9126"/>
                    <a:pt x="34290" y="9894"/>
                    <a:pt x="40053" y="9126"/>
                  </a:cubicBezTo>
                  <a:cubicBezTo>
                    <a:pt x="46104" y="8165"/>
                    <a:pt x="51867" y="5860"/>
                    <a:pt x="57726" y="4131"/>
                  </a:cubicBezTo>
                  <a:cubicBezTo>
                    <a:pt x="71558" y="1"/>
                    <a:pt x="83756" y="4035"/>
                    <a:pt x="96723" y="9126"/>
                  </a:cubicBezTo>
                  <a:cubicBezTo>
                    <a:pt x="103542" y="11719"/>
                    <a:pt x="103446" y="17194"/>
                    <a:pt x="107192" y="22765"/>
                  </a:cubicBezTo>
                  <a:cubicBezTo>
                    <a:pt x="109017" y="25550"/>
                    <a:pt x="112187" y="27951"/>
                    <a:pt x="113532" y="30929"/>
                  </a:cubicBezTo>
                  <a:cubicBezTo>
                    <a:pt x="115453" y="35347"/>
                    <a:pt x="112667" y="43896"/>
                    <a:pt x="111515" y="48314"/>
                  </a:cubicBezTo>
                  <a:cubicBezTo>
                    <a:pt x="110746" y="51099"/>
                    <a:pt x="109786" y="53981"/>
                    <a:pt x="109594" y="56862"/>
                  </a:cubicBezTo>
                  <a:cubicBezTo>
                    <a:pt x="109209" y="62337"/>
                    <a:pt x="112379" y="65795"/>
                    <a:pt x="115453" y="69829"/>
                  </a:cubicBezTo>
                  <a:cubicBezTo>
                    <a:pt x="118814" y="74248"/>
                    <a:pt x="123713" y="81643"/>
                    <a:pt x="120543" y="87118"/>
                  </a:cubicBezTo>
                  <a:cubicBezTo>
                    <a:pt x="116797" y="93361"/>
                    <a:pt x="111226" y="98260"/>
                    <a:pt x="105752" y="103063"/>
                  </a:cubicBezTo>
                  <a:cubicBezTo>
                    <a:pt x="98932" y="109018"/>
                    <a:pt x="93841" y="110651"/>
                    <a:pt x="85293" y="107577"/>
                  </a:cubicBezTo>
                  <a:cubicBezTo>
                    <a:pt x="76840" y="104503"/>
                    <a:pt x="68292" y="101910"/>
                    <a:pt x="59551" y="99701"/>
                  </a:cubicBezTo>
                  <a:cubicBezTo>
                    <a:pt x="55421" y="98740"/>
                    <a:pt x="55229" y="97780"/>
                    <a:pt x="53404" y="93938"/>
                  </a:cubicBezTo>
                  <a:cubicBezTo>
                    <a:pt x="51675" y="90480"/>
                    <a:pt x="50138" y="87118"/>
                    <a:pt x="48506" y="83660"/>
                  </a:cubicBezTo>
                  <a:cubicBezTo>
                    <a:pt x="45144" y="76457"/>
                    <a:pt x="34386" y="76457"/>
                    <a:pt x="27663" y="74440"/>
                  </a:cubicBezTo>
                  <a:cubicBezTo>
                    <a:pt x="20843" y="72327"/>
                    <a:pt x="14120" y="70309"/>
                    <a:pt x="7300" y="68292"/>
                  </a:cubicBezTo>
                  <a:cubicBezTo>
                    <a:pt x="3170" y="67044"/>
                    <a:pt x="769" y="66083"/>
                    <a:pt x="288" y="61761"/>
                  </a:cubicBezTo>
                  <a:cubicBezTo>
                    <a:pt x="0" y="57919"/>
                    <a:pt x="0" y="54077"/>
                    <a:pt x="0" y="50235"/>
                  </a:cubicBezTo>
                  <a:cubicBezTo>
                    <a:pt x="288" y="36212"/>
                    <a:pt x="1537" y="22380"/>
                    <a:pt x="3650" y="8741"/>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0"/>
            <p:cNvSpPr/>
            <p:nvPr/>
          </p:nvSpPr>
          <p:spPr>
            <a:xfrm>
              <a:off x="209300" y="3726725"/>
              <a:ext cx="2732650" cy="2494925"/>
            </a:xfrm>
            <a:custGeom>
              <a:avLst/>
              <a:gdLst/>
              <a:ahLst/>
              <a:cxnLst/>
              <a:rect l="l" t="t" r="r" b="b"/>
              <a:pathLst>
                <a:path w="109306" h="99797" fill="none" extrusionOk="0">
                  <a:moveTo>
                    <a:pt x="51579" y="3651"/>
                  </a:moveTo>
                  <a:cubicBezTo>
                    <a:pt x="63874" y="1"/>
                    <a:pt x="74728" y="3651"/>
                    <a:pt x="86446" y="8165"/>
                  </a:cubicBezTo>
                  <a:cubicBezTo>
                    <a:pt x="92497" y="10566"/>
                    <a:pt x="92401" y="15465"/>
                    <a:pt x="95667" y="20459"/>
                  </a:cubicBezTo>
                  <a:cubicBezTo>
                    <a:pt x="97299" y="22957"/>
                    <a:pt x="100181" y="25070"/>
                    <a:pt x="101430" y="27855"/>
                  </a:cubicBezTo>
                  <a:cubicBezTo>
                    <a:pt x="102870" y="31217"/>
                    <a:pt x="101430" y="37076"/>
                    <a:pt x="100373" y="41398"/>
                  </a:cubicBezTo>
                  <a:cubicBezTo>
                    <a:pt x="100085" y="42263"/>
                    <a:pt x="99797" y="43127"/>
                    <a:pt x="99701" y="43799"/>
                  </a:cubicBezTo>
                  <a:cubicBezTo>
                    <a:pt x="99028" y="46393"/>
                    <a:pt x="98260" y="48986"/>
                    <a:pt x="98068" y="51676"/>
                  </a:cubicBezTo>
                  <a:cubicBezTo>
                    <a:pt x="97684" y="56670"/>
                    <a:pt x="100469" y="59648"/>
                    <a:pt x="103351" y="63490"/>
                  </a:cubicBezTo>
                  <a:cubicBezTo>
                    <a:pt x="104599" y="65315"/>
                    <a:pt x="106328" y="67716"/>
                    <a:pt x="107385" y="70213"/>
                  </a:cubicBezTo>
                  <a:cubicBezTo>
                    <a:pt x="108729" y="73287"/>
                    <a:pt x="109306" y="76457"/>
                    <a:pt x="107769" y="79242"/>
                  </a:cubicBezTo>
                  <a:cubicBezTo>
                    <a:pt x="106616" y="81259"/>
                    <a:pt x="105272" y="83084"/>
                    <a:pt x="103831" y="84909"/>
                  </a:cubicBezTo>
                  <a:cubicBezTo>
                    <a:pt x="101045" y="88175"/>
                    <a:pt x="97780" y="91056"/>
                    <a:pt x="94706" y="93938"/>
                  </a:cubicBezTo>
                  <a:cubicBezTo>
                    <a:pt x="92977" y="95378"/>
                    <a:pt x="91344" y="96531"/>
                    <a:pt x="89904" y="97395"/>
                  </a:cubicBezTo>
                  <a:cubicBezTo>
                    <a:pt x="85773" y="99701"/>
                    <a:pt x="81931" y="99797"/>
                    <a:pt x="76360" y="97876"/>
                  </a:cubicBezTo>
                  <a:cubicBezTo>
                    <a:pt x="68772" y="95090"/>
                    <a:pt x="60992" y="92785"/>
                    <a:pt x="53116" y="90768"/>
                  </a:cubicBezTo>
                  <a:cubicBezTo>
                    <a:pt x="49562" y="89807"/>
                    <a:pt x="49274" y="88943"/>
                    <a:pt x="47641" y="85581"/>
                  </a:cubicBezTo>
                  <a:cubicBezTo>
                    <a:pt x="46585" y="83372"/>
                    <a:pt x="45432" y="81067"/>
                    <a:pt x="44280" y="78762"/>
                  </a:cubicBezTo>
                  <a:cubicBezTo>
                    <a:pt x="43895" y="77897"/>
                    <a:pt x="43511" y="77225"/>
                    <a:pt x="43223" y="76360"/>
                  </a:cubicBezTo>
                  <a:cubicBezTo>
                    <a:pt x="40053" y="70021"/>
                    <a:pt x="30544" y="69925"/>
                    <a:pt x="24589" y="68100"/>
                  </a:cubicBezTo>
                  <a:cubicBezTo>
                    <a:pt x="23725" y="67812"/>
                    <a:pt x="23149" y="67620"/>
                    <a:pt x="22284" y="67332"/>
                  </a:cubicBezTo>
                  <a:cubicBezTo>
                    <a:pt x="17097" y="65699"/>
                    <a:pt x="11719" y="63874"/>
                    <a:pt x="6436" y="62145"/>
                  </a:cubicBezTo>
                  <a:cubicBezTo>
                    <a:pt x="2882" y="60992"/>
                    <a:pt x="673" y="60128"/>
                    <a:pt x="289" y="56190"/>
                  </a:cubicBezTo>
                  <a:cubicBezTo>
                    <a:pt x="0" y="52732"/>
                    <a:pt x="0" y="49082"/>
                    <a:pt x="96" y="45624"/>
                  </a:cubicBezTo>
                  <a:cubicBezTo>
                    <a:pt x="192" y="39861"/>
                    <a:pt x="577" y="34098"/>
                    <a:pt x="961" y="28335"/>
                  </a:cubicBezTo>
                  <a:cubicBezTo>
                    <a:pt x="1249" y="24013"/>
                    <a:pt x="1729" y="19691"/>
                    <a:pt x="2210" y="15465"/>
                  </a:cubicBezTo>
                  <a:cubicBezTo>
                    <a:pt x="2594" y="12967"/>
                    <a:pt x="2882" y="10470"/>
                    <a:pt x="3362" y="8069"/>
                  </a:cubicBezTo>
                  <a:cubicBezTo>
                    <a:pt x="8357" y="6916"/>
                    <a:pt x="14216" y="7589"/>
                    <a:pt x="19499" y="7877"/>
                  </a:cubicBezTo>
                  <a:cubicBezTo>
                    <a:pt x="19883" y="7877"/>
                    <a:pt x="20267" y="7877"/>
                    <a:pt x="20651" y="8069"/>
                  </a:cubicBezTo>
                  <a:cubicBezTo>
                    <a:pt x="25742" y="8357"/>
                    <a:pt x="30737" y="9125"/>
                    <a:pt x="36019" y="8261"/>
                  </a:cubicBezTo>
                  <a:cubicBezTo>
                    <a:pt x="41110" y="7204"/>
                    <a:pt x="46297" y="5187"/>
                    <a:pt x="51579" y="3651"/>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0"/>
            <p:cNvSpPr/>
            <p:nvPr/>
          </p:nvSpPr>
          <p:spPr>
            <a:xfrm>
              <a:off x="399000" y="3861200"/>
              <a:ext cx="2420500" cy="2245200"/>
            </a:xfrm>
            <a:custGeom>
              <a:avLst/>
              <a:gdLst/>
              <a:ahLst/>
              <a:cxnLst/>
              <a:rect l="l" t="t" r="r" b="b"/>
              <a:pathLst>
                <a:path w="96820" h="89808" fill="none" extrusionOk="0">
                  <a:moveTo>
                    <a:pt x="46009" y="3170"/>
                  </a:moveTo>
                  <a:cubicBezTo>
                    <a:pt x="56862" y="0"/>
                    <a:pt x="66467" y="3266"/>
                    <a:pt x="76553" y="7204"/>
                  </a:cubicBezTo>
                  <a:cubicBezTo>
                    <a:pt x="81931" y="9413"/>
                    <a:pt x="81835" y="13736"/>
                    <a:pt x="84717" y="18058"/>
                  </a:cubicBezTo>
                  <a:cubicBezTo>
                    <a:pt x="86158" y="20363"/>
                    <a:pt x="88655" y="22380"/>
                    <a:pt x="89711" y="24781"/>
                  </a:cubicBezTo>
                  <a:cubicBezTo>
                    <a:pt x="91056" y="27855"/>
                    <a:pt x="89808" y="33138"/>
                    <a:pt x="88847" y="36980"/>
                  </a:cubicBezTo>
                  <a:cubicBezTo>
                    <a:pt x="88655" y="37748"/>
                    <a:pt x="88559" y="38420"/>
                    <a:pt x="88367" y="39189"/>
                  </a:cubicBezTo>
                  <a:cubicBezTo>
                    <a:pt x="87790" y="41494"/>
                    <a:pt x="87118" y="43895"/>
                    <a:pt x="86926" y="46297"/>
                  </a:cubicBezTo>
                  <a:cubicBezTo>
                    <a:pt x="86638" y="50811"/>
                    <a:pt x="89135" y="53596"/>
                    <a:pt x="91536" y="56958"/>
                  </a:cubicBezTo>
                  <a:cubicBezTo>
                    <a:pt x="92689" y="58591"/>
                    <a:pt x="94130" y="60800"/>
                    <a:pt x="95090" y="63105"/>
                  </a:cubicBezTo>
                  <a:cubicBezTo>
                    <a:pt x="96339" y="65795"/>
                    <a:pt x="96819" y="68676"/>
                    <a:pt x="95474" y="71270"/>
                  </a:cubicBezTo>
                  <a:cubicBezTo>
                    <a:pt x="94514" y="72999"/>
                    <a:pt x="93361" y="74727"/>
                    <a:pt x="92017" y="76360"/>
                  </a:cubicBezTo>
                  <a:cubicBezTo>
                    <a:pt x="89615" y="79434"/>
                    <a:pt x="86830" y="82027"/>
                    <a:pt x="84044" y="84525"/>
                  </a:cubicBezTo>
                  <a:cubicBezTo>
                    <a:pt x="82604" y="85869"/>
                    <a:pt x="81067" y="86926"/>
                    <a:pt x="79722" y="87694"/>
                  </a:cubicBezTo>
                  <a:cubicBezTo>
                    <a:pt x="76168" y="89615"/>
                    <a:pt x="72711" y="89807"/>
                    <a:pt x="67716" y="88078"/>
                  </a:cubicBezTo>
                  <a:cubicBezTo>
                    <a:pt x="60992" y="85677"/>
                    <a:pt x="54077" y="83564"/>
                    <a:pt x="47065" y="81835"/>
                  </a:cubicBezTo>
                  <a:cubicBezTo>
                    <a:pt x="43895" y="80971"/>
                    <a:pt x="43607" y="80202"/>
                    <a:pt x="42167" y="77225"/>
                  </a:cubicBezTo>
                  <a:cubicBezTo>
                    <a:pt x="41206" y="75208"/>
                    <a:pt x="40149" y="73191"/>
                    <a:pt x="39189" y="71270"/>
                  </a:cubicBezTo>
                  <a:cubicBezTo>
                    <a:pt x="38805" y="70501"/>
                    <a:pt x="38421" y="69925"/>
                    <a:pt x="38132" y="69157"/>
                  </a:cubicBezTo>
                  <a:cubicBezTo>
                    <a:pt x="35347" y="63586"/>
                    <a:pt x="26894" y="63394"/>
                    <a:pt x="21516" y="61857"/>
                  </a:cubicBezTo>
                  <a:cubicBezTo>
                    <a:pt x="20843" y="61665"/>
                    <a:pt x="20171" y="61473"/>
                    <a:pt x="19499" y="61280"/>
                  </a:cubicBezTo>
                  <a:cubicBezTo>
                    <a:pt x="15080" y="59744"/>
                    <a:pt x="10278" y="57919"/>
                    <a:pt x="5667" y="56190"/>
                  </a:cubicBezTo>
                  <a:cubicBezTo>
                    <a:pt x="2594" y="55133"/>
                    <a:pt x="673" y="54269"/>
                    <a:pt x="289" y="50715"/>
                  </a:cubicBezTo>
                  <a:cubicBezTo>
                    <a:pt x="0" y="47545"/>
                    <a:pt x="0" y="44376"/>
                    <a:pt x="0" y="41206"/>
                  </a:cubicBezTo>
                  <a:cubicBezTo>
                    <a:pt x="192" y="36019"/>
                    <a:pt x="481" y="30736"/>
                    <a:pt x="865" y="25646"/>
                  </a:cubicBezTo>
                  <a:cubicBezTo>
                    <a:pt x="1249" y="21804"/>
                    <a:pt x="1633" y="17770"/>
                    <a:pt x="2113" y="13928"/>
                  </a:cubicBezTo>
                  <a:cubicBezTo>
                    <a:pt x="2306" y="11815"/>
                    <a:pt x="2690" y="9413"/>
                    <a:pt x="3074" y="7204"/>
                  </a:cubicBezTo>
                  <a:cubicBezTo>
                    <a:pt x="7492" y="6244"/>
                    <a:pt x="12679" y="6724"/>
                    <a:pt x="17289" y="7012"/>
                  </a:cubicBezTo>
                  <a:cubicBezTo>
                    <a:pt x="17674" y="7012"/>
                    <a:pt x="18058" y="7012"/>
                    <a:pt x="18250" y="7108"/>
                  </a:cubicBezTo>
                  <a:cubicBezTo>
                    <a:pt x="22860" y="7396"/>
                    <a:pt x="27279" y="7973"/>
                    <a:pt x="31889" y="7204"/>
                  </a:cubicBezTo>
                  <a:cubicBezTo>
                    <a:pt x="36788" y="6436"/>
                    <a:pt x="41302" y="4611"/>
                    <a:pt x="46009" y="3170"/>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0"/>
            <p:cNvSpPr/>
            <p:nvPr/>
          </p:nvSpPr>
          <p:spPr>
            <a:xfrm>
              <a:off x="595900" y="4000475"/>
              <a:ext cx="2093925" cy="2000275"/>
            </a:xfrm>
            <a:custGeom>
              <a:avLst/>
              <a:gdLst/>
              <a:ahLst/>
              <a:cxnLst/>
              <a:rect l="l" t="t" r="r" b="b"/>
              <a:pathLst>
                <a:path w="83757" h="80011" fill="none" extrusionOk="0">
                  <a:moveTo>
                    <a:pt x="40054" y="2594"/>
                  </a:moveTo>
                  <a:cubicBezTo>
                    <a:pt x="49370" y="0"/>
                    <a:pt x="57631" y="2882"/>
                    <a:pt x="66371" y="6340"/>
                  </a:cubicBezTo>
                  <a:cubicBezTo>
                    <a:pt x="70886" y="8165"/>
                    <a:pt x="70886" y="11911"/>
                    <a:pt x="73287" y="15753"/>
                  </a:cubicBezTo>
                  <a:cubicBezTo>
                    <a:pt x="74632" y="17770"/>
                    <a:pt x="76649" y="19499"/>
                    <a:pt x="77609" y="21804"/>
                  </a:cubicBezTo>
                  <a:cubicBezTo>
                    <a:pt x="78762" y="24589"/>
                    <a:pt x="77801" y="29296"/>
                    <a:pt x="76937" y="32753"/>
                  </a:cubicBezTo>
                  <a:cubicBezTo>
                    <a:pt x="76841" y="33426"/>
                    <a:pt x="76553" y="34098"/>
                    <a:pt x="76457" y="34674"/>
                  </a:cubicBezTo>
                  <a:cubicBezTo>
                    <a:pt x="75976" y="36691"/>
                    <a:pt x="75400" y="38709"/>
                    <a:pt x="75208" y="40918"/>
                  </a:cubicBezTo>
                  <a:cubicBezTo>
                    <a:pt x="75016" y="44952"/>
                    <a:pt x="77129" y="47353"/>
                    <a:pt x="79242" y="50523"/>
                  </a:cubicBezTo>
                  <a:cubicBezTo>
                    <a:pt x="80203" y="52060"/>
                    <a:pt x="81355" y="53981"/>
                    <a:pt x="82316" y="55998"/>
                  </a:cubicBezTo>
                  <a:cubicBezTo>
                    <a:pt x="83276" y="58399"/>
                    <a:pt x="83756" y="61088"/>
                    <a:pt x="82700" y="63393"/>
                  </a:cubicBezTo>
                  <a:cubicBezTo>
                    <a:pt x="81835" y="65026"/>
                    <a:pt x="80779" y="66467"/>
                    <a:pt x="79722" y="68004"/>
                  </a:cubicBezTo>
                  <a:cubicBezTo>
                    <a:pt x="77609" y="70789"/>
                    <a:pt x="75208" y="73094"/>
                    <a:pt x="72999" y="75496"/>
                  </a:cubicBezTo>
                  <a:cubicBezTo>
                    <a:pt x="71750" y="76552"/>
                    <a:pt x="70309" y="77513"/>
                    <a:pt x="69253" y="78281"/>
                  </a:cubicBezTo>
                  <a:cubicBezTo>
                    <a:pt x="66083" y="79914"/>
                    <a:pt x="63010" y="80010"/>
                    <a:pt x="58783" y="78473"/>
                  </a:cubicBezTo>
                  <a:cubicBezTo>
                    <a:pt x="52924" y="76456"/>
                    <a:pt x="46873" y="74631"/>
                    <a:pt x="40822" y="73094"/>
                  </a:cubicBezTo>
                  <a:cubicBezTo>
                    <a:pt x="38036" y="72326"/>
                    <a:pt x="37748" y="71750"/>
                    <a:pt x="36500" y="69156"/>
                  </a:cubicBezTo>
                  <a:cubicBezTo>
                    <a:pt x="35635" y="67331"/>
                    <a:pt x="34675" y="65603"/>
                    <a:pt x="33810" y="63970"/>
                  </a:cubicBezTo>
                  <a:cubicBezTo>
                    <a:pt x="33426" y="63393"/>
                    <a:pt x="33234" y="62721"/>
                    <a:pt x="32850" y="62145"/>
                  </a:cubicBezTo>
                  <a:cubicBezTo>
                    <a:pt x="30352" y="57246"/>
                    <a:pt x="23149" y="57246"/>
                    <a:pt x="18346" y="55805"/>
                  </a:cubicBezTo>
                  <a:cubicBezTo>
                    <a:pt x="17578" y="55517"/>
                    <a:pt x="17290" y="55517"/>
                    <a:pt x="16521" y="55229"/>
                  </a:cubicBezTo>
                  <a:cubicBezTo>
                    <a:pt x="12775" y="53788"/>
                    <a:pt x="8645" y="51867"/>
                    <a:pt x="4803" y="50427"/>
                  </a:cubicBezTo>
                  <a:cubicBezTo>
                    <a:pt x="2018" y="49274"/>
                    <a:pt x="481" y="48506"/>
                    <a:pt x="193" y="45336"/>
                  </a:cubicBezTo>
                  <a:cubicBezTo>
                    <a:pt x="1" y="42551"/>
                    <a:pt x="1" y="39669"/>
                    <a:pt x="97" y="36788"/>
                  </a:cubicBezTo>
                  <a:cubicBezTo>
                    <a:pt x="193" y="32177"/>
                    <a:pt x="577" y="27567"/>
                    <a:pt x="961" y="22860"/>
                  </a:cubicBezTo>
                  <a:cubicBezTo>
                    <a:pt x="1153" y="19402"/>
                    <a:pt x="1537" y="15945"/>
                    <a:pt x="1922" y="12583"/>
                  </a:cubicBezTo>
                  <a:cubicBezTo>
                    <a:pt x="2114" y="10662"/>
                    <a:pt x="2402" y="8453"/>
                    <a:pt x="2594" y="6532"/>
                  </a:cubicBezTo>
                  <a:cubicBezTo>
                    <a:pt x="6436" y="5763"/>
                    <a:pt x="11046" y="6052"/>
                    <a:pt x="15080" y="6244"/>
                  </a:cubicBezTo>
                  <a:lnTo>
                    <a:pt x="15945" y="6244"/>
                  </a:lnTo>
                  <a:cubicBezTo>
                    <a:pt x="19883" y="6436"/>
                    <a:pt x="23725" y="6916"/>
                    <a:pt x="27663" y="6244"/>
                  </a:cubicBezTo>
                  <a:cubicBezTo>
                    <a:pt x="32081" y="5379"/>
                    <a:pt x="36115" y="3842"/>
                    <a:pt x="40054" y="2594"/>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0"/>
            <p:cNvSpPr/>
            <p:nvPr/>
          </p:nvSpPr>
          <p:spPr>
            <a:xfrm>
              <a:off x="797600" y="4134950"/>
              <a:ext cx="1769750" cy="1748125"/>
            </a:xfrm>
            <a:custGeom>
              <a:avLst/>
              <a:gdLst/>
              <a:ahLst/>
              <a:cxnLst/>
              <a:rect l="l" t="t" r="r" b="b"/>
              <a:pathLst>
                <a:path w="70790" h="69925" fill="none" extrusionOk="0">
                  <a:moveTo>
                    <a:pt x="34099" y="2209"/>
                  </a:moveTo>
                  <a:cubicBezTo>
                    <a:pt x="41879" y="0"/>
                    <a:pt x="48794" y="2401"/>
                    <a:pt x="56190" y="5379"/>
                  </a:cubicBezTo>
                  <a:cubicBezTo>
                    <a:pt x="60032" y="7012"/>
                    <a:pt x="60032" y="10085"/>
                    <a:pt x="62049" y="13351"/>
                  </a:cubicBezTo>
                  <a:cubicBezTo>
                    <a:pt x="63106" y="15176"/>
                    <a:pt x="64931" y="16809"/>
                    <a:pt x="65603" y="18730"/>
                  </a:cubicBezTo>
                  <a:cubicBezTo>
                    <a:pt x="66564" y="21227"/>
                    <a:pt x="65795" y="25261"/>
                    <a:pt x="65123" y="28335"/>
                  </a:cubicBezTo>
                  <a:cubicBezTo>
                    <a:pt x="65027" y="28911"/>
                    <a:pt x="64931" y="29584"/>
                    <a:pt x="64835" y="30064"/>
                  </a:cubicBezTo>
                  <a:cubicBezTo>
                    <a:pt x="64451" y="31793"/>
                    <a:pt x="63970" y="33618"/>
                    <a:pt x="63874" y="35539"/>
                  </a:cubicBezTo>
                  <a:cubicBezTo>
                    <a:pt x="63586" y="38997"/>
                    <a:pt x="65411" y="41302"/>
                    <a:pt x="67044" y="44087"/>
                  </a:cubicBezTo>
                  <a:cubicBezTo>
                    <a:pt x="67908" y="45336"/>
                    <a:pt x="68869" y="47161"/>
                    <a:pt x="69637" y="48890"/>
                  </a:cubicBezTo>
                  <a:cubicBezTo>
                    <a:pt x="70406" y="51003"/>
                    <a:pt x="70790" y="53308"/>
                    <a:pt x="69829" y="55229"/>
                  </a:cubicBezTo>
                  <a:cubicBezTo>
                    <a:pt x="69157" y="56670"/>
                    <a:pt x="68293" y="58014"/>
                    <a:pt x="67332" y="59359"/>
                  </a:cubicBezTo>
                  <a:cubicBezTo>
                    <a:pt x="65507" y="61760"/>
                    <a:pt x="63682" y="63873"/>
                    <a:pt x="61761" y="66083"/>
                  </a:cubicBezTo>
                  <a:cubicBezTo>
                    <a:pt x="60801" y="67043"/>
                    <a:pt x="59552" y="67812"/>
                    <a:pt x="58688" y="68484"/>
                  </a:cubicBezTo>
                  <a:cubicBezTo>
                    <a:pt x="55902" y="69733"/>
                    <a:pt x="53405" y="69925"/>
                    <a:pt x="49659" y="68580"/>
                  </a:cubicBezTo>
                  <a:cubicBezTo>
                    <a:pt x="44664" y="66755"/>
                    <a:pt x="39477" y="65218"/>
                    <a:pt x="34291" y="63873"/>
                  </a:cubicBezTo>
                  <a:cubicBezTo>
                    <a:pt x="31889" y="63297"/>
                    <a:pt x="31697" y="62721"/>
                    <a:pt x="30545" y="60608"/>
                  </a:cubicBezTo>
                  <a:cubicBezTo>
                    <a:pt x="29872" y="59167"/>
                    <a:pt x="29008" y="57726"/>
                    <a:pt x="28336" y="56189"/>
                  </a:cubicBezTo>
                  <a:cubicBezTo>
                    <a:pt x="28047" y="55709"/>
                    <a:pt x="27855" y="55229"/>
                    <a:pt x="27471" y="54653"/>
                  </a:cubicBezTo>
                  <a:cubicBezTo>
                    <a:pt x="25262" y="50523"/>
                    <a:pt x="19019" y="50426"/>
                    <a:pt x="15081" y="49274"/>
                  </a:cubicBezTo>
                  <a:cubicBezTo>
                    <a:pt x="14504" y="48986"/>
                    <a:pt x="14120" y="48986"/>
                    <a:pt x="13544" y="48602"/>
                  </a:cubicBezTo>
                  <a:cubicBezTo>
                    <a:pt x="10566" y="47353"/>
                    <a:pt x="7012" y="45432"/>
                    <a:pt x="3843" y="43991"/>
                  </a:cubicBezTo>
                  <a:cubicBezTo>
                    <a:pt x="1538" y="42935"/>
                    <a:pt x="193" y="42166"/>
                    <a:pt x="97" y="39381"/>
                  </a:cubicBezTo>
                  <a:cubicBezTo>
                    <a:pt x="1" y="36883"/>
                    <a:pt x="1" y="34482"/>
                    <a:pt x="97" y="31985"/>
                  </a:cubicBezTo>
                  <a:cubicBezTo>
                    <a:pt x="193" y="27855"/>
                    <a:pt x="577" y="23917"/>
                    <a:pt x="961" y="19786"/>
                  </a:cubicBezTo>
                  <a:cubicBezTo>
                    <a:pt x="1153" y="16809"/>
                    <a:pt x="1442" y="13831"/>
                    <a:pt x="1730" y="10662"/>
                  </a:cubicBezTo>
                  <a:cubicBezTo>
                    <a:pt x="2018" y="9029"/>
                    <a:pt x="2114" y="7108"/>
                    <a:pt x="2402" y="5379"/>
                  </a:cubicBezTo>
                  <a:cubicBezTo>
                    <a:pt x="5572" y="4611"/>
                    <a:pt x="9414" y="4899"/>
                    <a:pt x="12968" y="5091"/>
                  </a:cubicBezTo>
                  <a:lnTo>
                    <a:pt x="13640" y="5091"/>
                  </a:lnTo>
                  <a:cubicBezTo>
                    <a:pt x="17002" y="5187"/>
                    <a:pt x="20267" y="5571"/>
                    <a:pt x="23725" y="4899"/>
                  </a:cubicBezTo>
                  <a:cubicBezTo>
                    <a:pt x="27183" y="4611"/>
                    <a:pt x="30545" y="3266"/>
                    <a:pt x="34099" y="2209"/>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0"/>
            <p:cNvSpPr/>
            <p:nvPr/>
          </p:nvSpPr>
          <p:spPr>
            <a:xfrm>
              <a:off x="989700" y="4276625"/>
              <a:ext cx="1455200" cy="1498400"/>
            </a:xfrm>
            <a:custGeom>
              <a:avLst/>
              <a:gdLst/>
              <a:ahLst/>
              <a:cxnLst/>
              <a:rect l="l" t="t" r="r" b="b"/>
              <a:pathLst>
                <a:path w="58208" h="59936" fill="none" extrusionOk="0">
                  <a:moveTo>
                    <a:pt x="28432" y="1537"/>
                  </a:moveTo>
                  <a:cubicBezTo>
                    <a:pt x="34675" y="0"/>
                    <a:pt x="40342" y="1921"/>
                    <a:pt x="46201" y="4418"/>
                  </a:cubicBezTo>
                  <a:cubicBezTo>
                    <a:pt x="49275" y="5763"/>
                    <a:pt x="49467" y="8260"/>
                    <a:pt x="50908" y="10950"/>
                  </a:cubicBezTo>
                  <a:cubicBezTo>
                    <a:pt x="51868" y="12487"/>
                    <a:pt x="53117" y="13927"/>
                    <a:pt x="53789" y="15752"/>
                  </a:cubicBezTo>
                  <a:cubicBezTo>
                    <a:pt x="54557" y="17865"/>
                    <a:pt x="53981" y="21323"/>
                    <a:pt x="53501" y="24013"/>
                  </a:cubicBezTo>
                  <a:cubicBezTo>
                    <a:pt x="53405" y="24493"/>
                    <a:pt x="53309" y="24973"/>
                    <a:pt x="53309" y="25453"/>
                  </a:cubicBezTo>
                  <a:cubicBezTo>
                    <a:pt x="53021" y="26990"/>
                    <a:pt x="52540" y="28527"/>
                    <a:pt x="52540" y="30256"/>
                  </a:cubicBezTo>
                  <a:cubicBezTo>
                    <a:pt x="52444" y="33233"/>
                    <a:pt x="53885" y="35251"/>
                    <a:pt x="55230" y="37652"/>
                  </a:cubicBezTo>
                  <a:cubicBezTo>
                    <a:pt x="55902" y="38900"/>
                    <a:pt x="56671" y="40341"/>
                    <a:pt x="57247" y="41878"/>
                  </a:cubicBezTo>
                  <a:cubicBezTo>
                    <a:pt x="57919" y="43799"/>
                    <a:pt x="58207" y="45720"/>
                    <a:pt x="57439" y="47449"/>
                  </a:cubicBezTo>
                  <a:cubicBezTo>
                    <a:pt x="56863" y="48698"/>
                    <a:pt x="56190" y="49850"/>
                    <a:pt x="55422" y="51003"/>
                  </a:cubicBezTo>
                  <a:cubicBezTo>
                    <a:pt x="53981" y="53212"/>
                    <a:pt x="52540" y="54941"/>
                    <a:pt x="51100" y="56862"/>
                  </a:cubicBezTo>
                  <a:cubicBezTo>
                    <a:pt x="50235" y="57630"/>
                    <a:pt x="49179" y="58495"/>
                    <a:pt x="48506" y="58783"/>
                  </a:cubicBezTo>
                  <a:cubicBezTo>
                    <a:pt x="46201" y="59935"/>
                    <a:pt x="43992" y="59935"/>
                    <a:pt x="41014" y="58975"/>
                  </a:cubicBezTo>
                  <a:cubicBezTo>
                    <a:pt x="36788" y="57534"/>
                    <a:pt x="32466" y="56189"/>
                    <a:pt x="28144" y="55133"/>
                  </a:cubicBezTo>
                  <a:cubicBezTo>
                    <a:pt x="26223" y="54653"/>
                    <a:pt x="26030" y="54172"/>
                    <a:pt x="25070" y="52443"/>
                  </a:cubicBezTo>
                  <a:cubicBezTo>
                    <a:pt x="24302" y="51291"/>
                    <a:pt x="23725" y="50042"/>
                    <a:pt x="23053" y="48890"/>
                  </a:cubicBezTo>
                  <a:cubicBezTo>
                    <a:pt x="22765" y="48505"/>
                    <a:pt x="22573" y="48025"/>
                    <a:pt x="22284" y="47641"/>
                  </a:cubicBezTo>
                  <a:cubicBezTo>
                    <a:pt x="20363" y="44279"/>
                    <a:pt x="15369" y="44183"/>
                    <a:pt x="12007" y="43127"/>
                  </a:cubicBezTo>
                  <a:cubicBezTo>
                    <a:pt x="11335" y="42838"/>
                    <a:pt x="11239" y="42935"/>
                    <a:pt x="10662" y="42550"/>
                  </a:cubicBezTo>
                  <a:cubicBezTo>
                    <a:pt x="8453" y="41398"/>
                    <a:pt x="5476" y="39477"/>
                    <a:pt x="2978" y="38132"/>
                  </a:cubicBezTo>
                  <a:cubicBezTo>
                    <a:pt x="1153" y="37172"/>
                    <a:pt x="193" y="36499"/>
                    <a:pt x="97" y="34098"/>
                  </a:cubicBezTo>
                  <a:cubicBezTo>
                    <a:pt x="1" y="31889"/>
                    <a:pt x="97" y="29776"/>
                    <a:pt x="97" y="27566"/>
                  </a:cubicBezTo>
                  <a:cubicBezTo>
                    <a:pt x="193" y="24109"/>
                    <a:pt x="577" y="20651"/>
                    <a:pt x="769" y="17193"/>
                  </a:cubicBezTo>
                  <a:cubicBezTo>
                    <a:pt x="1057" y="14504"/>
                    <a:pt x="1153" y="12006"/>
                    <a:pt x="1538" y="9317"/>
                  </a:cubicBezTo>
                  <a:cubicBezTo>
                    <a:pt x="1634" y="7876"/>
                    <a:pt x="1730" y="6243"/>
                    <a:pt x="2018" y="4803"/>
                  </a:cubicBezTo>
                  <a:cubicBezTo>
                    <a:pt x="4611" y="4034"/>
                    <a:pt x="7877" y="4130"/>
                    <a:pt x="10662" y="4322"/>
                  </a:cubicBezTo>
                  <a:lnTo>
                    <a:pt x="11239" y="4322"/>
                  </a:lnTo>
                  <a:cubicBezTo>
                    <a:pt x="14024" y="4322"/>
                    <a:pt x="16810" y="4514"/>
                    <a:pt x="19499" y="4034"/>
                  </a:cubicBezTo>
                  <a:cubicBezTo>
                    <a:pt x="22765" y="3458"/>
                    <a:pt x="25550" y="2401"/>
                    <a:pt x="28432" y="1537"/>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0"/>
            <p:cNvSpPr/>
            <p:nvPr/>
          </p:nvSpPr>
          <p:spPr>
            <a:xfrm>
              <a:off x="1189000" y="4411075"/>
              <a:ext cx="1138225" cy="1246275"/>
            </a:xfrm>
            <a:custGeom>
              <a:avLst/>
              <a:gdLst/>
              <a:ahLst/>
              <a:cxnLst/>
              <a:rect l="l" t="t" r="r" b="b"/>
              <a:pathLst>
                <a:path w="45529" h="49851" fill="none" extrusionOk="0">
                  <a:moveTo>
                    <a:pt x="22477" y="1057"/>
                  </a:moveTo>
                  <a:cubicBezTo>
                    <a:pt x="27279" y="1"/>
                    <a:pt x="31602" y="1538"/>
                    <a:pt x="36020" y="3459"/>
                  </a:cubicBezTo>
                  <a:cubicBezTo>
                    <a:pt x="38421" y="4611"/>
                    <a:pt x="38613" y="6340"/>
                    <a:pt x="39670" y="8357"/>
                  </a:cubicBezTo>
                  <a:cubicBezTo>
                    <a:pt x="40342" y="9702"/>
                    <a:pt x="41495" y="11047"/>
                    <a:pt x="41975" y="12487"/>
                  </a:cubicBezTo>
                  <a:cubicBezTo>
                    <a:pt x="42551" y="14408"/>
                    <a:pt x="42167" y="17194"/>
                    <a:pt x="41975" y="19499"/>
                  </a:cubicBezTo>
                  <a:cubicBezTo>
                    <a:pt x="41975" y="19979"/>
                    <a:pt x="41783" y="20267"/>
                    <a:pt x="41783" y="20652"/>
                  </a:cubicBezTo>
                  <a:cubicBezTo>
                    <a:pt x="41591" y="21996"/>
                    <a:pt x="41303" y="23341"/>
                    <a:pt x="41303" y="24590"/>
                  </a:cubicBezTo>
                  <a:cubicBezTo>
                    <a:pt x="41207" y="27183"/>
                    <a:pt x="42263" y="28816"/>
                    <a:pt x="43224" y="30833"/>
                  </a:cubicBezTo>
                  <a:cubicBezTo>
                    <a:pt x="43704" y="31986"/>
                    <a:pt x="44376" y="33138"/>
                    <a:pt x="44857" y="34483"/>
                  </a:cubicBezTo>
                  <a:cubicBezTo>
                    <a:pt x="45337" y="36020"/>
                    <a:pt x="45529" y="37749"/>
                    <a:pt x="44953" y="39189"/>
                  </a:cubicBezTo>
                  <a:cubicBezTo>
                    <a:pt x="44472" y="40246"/>
                    <a:pt x="43992" y="41206"/>
                    <a:pt x="43416" y="42263"/>
                  </a:cubicBezTo>
                  <a:cubicBezTo>
                    <a:pt x="42263" y="44184"/>
                    <a:pt x="41207" y="45721"/>
                    <a:pt x="40246" y="47450"/>
                  </a:cubicBezTo>
                  <a:cubicBezTo>
                    <a:pt x="39670" y="48026"/>
                    <a:pt x="38709" y="48602"/>
                    <a:pt x="38229" y="48986"/>
                  </a:cubicBezTo>
                  <a:cubicBezTo>
                    <a:pt x="36404" y="49851"/>
                    <a:pt x="34579" y="49851"/>
                    <a:pt x="32370" y="48986"/>
                  </a:cubicBezTo>
                  <a:cubicBezTo>
                    <a:pt x="29008" y="47930"/>
                    <a:pt x="25646" y="46873"/>
                    <a:pt x="22093" y="45913"/>
                  </a:cubicBezTo>
                  <a:cubicBezTo>
                    <a:pt x="20556" y="45529"/>
                    <a:pt x="20364" y="45144"/>
                    <a:pt x="19595" y="43800"/>
                  </a:cubicBezTo>
                  <a:cubicBezTo>
                    <a:pt x="19019" y="42839"/>
                    <a:pt x="18539" y="42071"/>
                    <a:pt x="17962" y="41110"/>
                  </a:cubicBezTo>
                  <a:cubicBezTo>
                    <a:pt x="17674" y="40726"/>
                    <a:pt x="17578" y="40438"/>
                    <a:pt x="17290" y="40150"/>
                  </a:cubicBezTo>
                  <a:cubicBezTo>
                    <a:pt x="15753" y="37557"/>
                    <a:pt x="11815" y="37364"/>
                    <a:pt x="9030" y="36500"/>
                  </a:cubicBezTo>
                  <a:cubicBezTo>
                    <a:pt x="8453" y="36404"/>
                    <a:pt x="8549" y="36404"/>
                    <a:pt x="7973" y="36020"/>
                  </a:cubicBezTo>
                  <a:cubicBezTo>
                    <a:pt x="6532" y="35059"/>
                    <a:pt x="4131" y="32946"/>
                    <a:pt x="2306" y="31697"/>
                  </a:cubicBezTo>
                  <a:cubicBezTo>
                    <a:pt x="961" y="30833"/>
                    <a:pt x="289" y="30065"/>
                    <a:pt x="193" y="28240"/>
                  </a:cubicBezTo>
                  <a:cubicBezTo>
                    <a:pt x="1" y="26415"/>
                    <a:pt x="193" y="24590"/>
                    <a:pt x="289" y="22861"/>
                  </a:cubicBezTo>
                  <a:cubicBezTo>
                    <a:pt x="385" y="19979"/>
                    <a:pt x="769" y="17098"/>
                    <a:pt x="961" y="14216"/>
                  </a:cubicBezTo>
                  <a:cubicBezTo>
                    <a:pt x="1250" y="12007"/>
                    <a:pt x="1346" y="9894"/>
                    <a:pt x="1442" y="7685"/>
                  </a:cubicBezTo>
                  <a:cubicBezTo>
                    <a:pt x="1634" y="6532"/>
                    <a:pt x="1634" y="5092"/>
                    <a:pt x="1826" y="3939"/>
                  </a:cubicBezTo>
                  <a:cubicBezTo>
                    <a:pt x="3843" y="3267"/>
                    <a:pt x="6340" y="3363"/>
                    <a:pt x="8646" y="3363"/>
                  </a:cubicBezTo>
                  <a:lnTo>
                    <a:pt x="9126" y="3363"/>
                  </a:lnTo>
                  <a:cubicBezTo>
                    <a:pt x="11335" y="3363"/>
                    <a:pt x="13448" y="3459"/>
                    <a:pt x="15753" y="2978"/>
                  </a:cubicBezTo>
                  <a:cubicBezTo>
                    <a:pt x="17962" y="2690"/>
                    <a:pt x="20172" y="1826"/>
                    <a:pt x="22477" y="1057"/>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0"/>
            <p:cNvSpPr/>
            <p:nvPr/>
          </p:nvSpPr>
          <p:spPr>
            <a:xfrm>
              <a:off x="1383525" y="4550350"/>
              <a:ext cx="816450" cy="996550"/>
            </a:xfrm>
            <a:custGeom>
              <a:avLst/>
              <a:gdLst/>
              <a:ahLst/>
              <a:cxnLst/>
              <a:rect l="l" t="t" r="r" b="b"/>
              <a:pathLst>
                <a:path w="32658" h="39862" fill="none" extrusionOk="0">
                  <a:moveTo>
                    <a:pt x="16713" y="577"/>
                  </a:moveTo>
                  <a:cubicBezTo>
                    <a:pt x="19979" y="1"/>
                    <a:pt x="22956" y="1153"/>
                    <a:pt x="26126" y="2594"/>
                  </a:cubicBezTo>
                  <a:cubicBezTo>
                    <a:pt x="27663" y="3363"/>
                    <a:pt x="27951" y="4611"/>
                    <a:pt x="28527" y="6052"/>
                  </a:cubicBezTo>
                  <a:cubicBezTo>
                    <a:pt x="29007" y="7205"/>
                    <a:pt x="29680" y="8261"/>
                    <a:pt x="30064" y="9414"/>
                  </a:cubicBezTo>
                  <a:cubicBezTo>
                    <a:pt x="30544" y="11047"/>
                    <a:pt x="30448" y="13256"/>
                    <a:pt x="30352" y="15081"/>
                  </a:cubicBezTo>
                  <a:cubicBezTo>
                    <a:pt x="30352" y="15465"/>
                    <a:pt x="30352" y="15849"/>
                    <a:pt x="30160" y="16041"/>
                  </a:cubicBezTo>
                  <a:cubicBezTo>
                    <a:pt x="30064" y="17098"/>
                    <a:pt x="29968" y="18250"/>
                    <a:pt x="29968" y="19307"/>
                  </a:cubicBezTo>
                  <a:cubicBezTo>
                    <a:pt x="29968" y="21324"/>
                    <a:pt x="30640" y="22765"/>
                    <a:pt x="31216" y="24494"/>
                  </a:cubicBezTo>
                  <a:cubicBezTo>
                    <a:pt x="31601" y="25262"/>
                    <a:pt x="31985" y="26415"/>
                    <a:pt x="32177" y="27471"/>
                  </a:cubicBezTo>
                  <a:cubicBezTo>
                    <a:pt x="32561" y="28816"/>
                    <a:pt x="32657" y="30065"/>
                    <a:pt x="32369" y="31313"/>
                  </a:cubicBezTo>
                  <a:cubicBezTo>
                    <a:pt x="32081" y="32178"/>
                    <a:pt x="31697" y="32946"/>
                    <a:pt x="31409" y="33810"/>
                  </a:cubicBezTo>
                  <a:cubicBezTo>
                    <a:pt x="30640" y="35539"/>
                    <a:pt x="30064" y="36692"/>
                    <a:pt x="29295" y="38133"/>
                  </a:cubicBezTo>
                  <a:cubicBezTo>
                    <a:pt x="29007" y="38517"/>
                    <a:pt x="28143" y="39093"/>
                    <a:pt x="27759" y="39381"/>
                  </a:cubicBezTo>
                  <a:cubicBezTo>
                    <a:pt x="26414" y="39862"/>
                    <a:pt x="25165" y="39862"/>
                    <a:pt x="23340" y="39189"/>
                  </a:cubicBezTo>
                  <a:cubicBezTo>
                    <a:pt x="20843" y="38421"/>
                    <a:pt x="18250" y="37652"/>
                    <a:pt x="15752" y="36980"/>
                  </a:cubicBezTo>
                  <a:cubicBezTo>
                    <a:pt x="14696" y="36692"/>
                    <a:pt x="14408" y="36308"/>
                    <a:pt x="13831" y="35539"/>
                  </a:cubicBezTo>
                  <a:cubicBezTo>
                    <a:pt x="13351" y="34867"/>
                    <a:pt x="12871" y="34195"/>
                    <a:pt x="12487" y="33618"/>
                  </a:cubicBezTo>
                  <a:cubicBezTo>
                    <a:pt x="12391" y="33330"/>
                    <a:pt x="12198" y="33138"/>
                    <a:pt x="12006" y="32946"/>
                  </a:cubicBezTo>
                  <a:cubicBezTo>
                    <a:pt x="10758" y="31217"/>
                    <a:pt x="7972" y="30929"/>
                    <a:pt x="5955" y="30353"/>
                  </a:cubicBezTo>
                  <a:cubicBezTo>
                    <a:pt x="5475" y="30257"/>
                    <a:pt x="5571" y="30353"/>
                    <a:pt x="5091" y="29968"/>
                  </a:cubicBezTo>
                  <a:cubicBezTo>
                    <a:pt x="4322" y="29104"/>
                    <a:pt x="2689" y="26991"/>
                    <a:pt x="1345" y="25934"/>
                  </a:cubicBezTo>
                  <a:cubicBezTo>
                    <a:pt x="480" y="25070"/>
                    <a:pt x="0" y="24302"/>
                    <a:pt x="0" y="22861"/>
                  </a:cubicBezTo>
                  <a:cubicBezTo>
                    <a:pt x="0" y="21420"/>
                    <a:pt x="192" y="19979"/>
                    <a:pt x="192" y="18539"/>
                  </a:cubicBezTo>
                  <a:cubicBezTo>
                    <a:pt x="288" y="16137"/>
                    <a:pt x="672" y="13928"/>
                    <a:pt x="865" y="11623"/>
                  </a:cubicBezTo>
                  <a:cubicBezTo>
                    <a:pt x="961" y="9798"/>
                    <a:pt x="1153" y="8165"/>
                    <a:pt x="1249" y="6340"/>
                  </a:cubicBezTo>
                  <a:cubicBezTo>
                    <a:pt x="1345" y="5380"/>
                    <a:pt x="1249" y="4131"/>
                    <a:pt x="1441" y="3363"/>
                  </a:cubicBezTo>
                  <a:cubicBezTo>
                    <a:pt x="2882" y="2690"/>
                    <a:pt x="4803" y="2690"/>
                    <a:pt x="6435" y="2594"/>
                  </a:cubicBezTo>
                  <a:lnTo>
                    <a:pt x="6724" y="2594"/>
                  </a:lnTo>
                  <a:cubicBezTo>
                    <a:pt x="8356" y="2498"/>
                    <a:pt x="9893" y="2498"/>
                    <a:pt x="11526" y="2114"/>
                  </a:cubicBezTo>
                  <a:cubicBezTo>
                    <a:pt x="13351" y="1634"/>
                    <a:pt x="15080" y="961"/>
                    <a:pt x="16713" y="577"/>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0"/>
            <p:cNvSpPr/>
            <p:nvPr/>
          </p:nvSpPr>
          <p:spPr>
            <a:xfrm>
              <a:off x="1570800" y="4684825"/>
              <a:ext cx="504300" cy="756425"/>
            </a:xfrm>
            <a:custGeom>
              <a:avLst/>
              <a:gdLst/>
              <a:ahLst/>
              <a:cxnLst/>
              <a:rect l="l" t="t" r="r" b="b"/>
              <a:pathLst>
                <a:path w="20172" h="30257" fill="none" extrusionOk="0">
                  <a:moveTo>
                    <a:pt x="11335" y="97"/>
                  </a:moveTo>
                  <a:cubicBezTo>
                    <a:pt x="13064" y="1"/>
                    <a:pt x="14793" y="865"/>
                    <a:pt x="16330" y="1826"/>
                  </a:cubicBezTo>
                  <a:cubicBezTo>
                    <a:pt x="17194" y="2306"/>
                    <a:pt x="17290" y="2978"/>
                    <a:pt x="17674" y="3843"/>
                  </a:cubicBezTo>
                  <a:cubicBezTo>
                    <a:pt x="18058" y="4611"/>
                    <a:pt x="18251" y="5668"/>
                    <a:pt x="18539" y="6628"/>
                  </a:cubicBezTo>
                  <a:cubicBezTo>
                    <a:pt x="18827" y="7877"/>
                    <a:pt x="18827" y="9510"/>
                    <a:pt x="18827" y="10950"/>
                  </a:cubicBezTo>
                  <a:lnTo>
                    <a:pt x="18827" y="11623"/>
                  </a:lnTo>
                  <a:lnTo>
                    <a:pt x="18827" y="14120"/>
                  </a:lnTo>
                  <a:cubicBezTo>
                    <a:pt x="18827" y="15561"/>
                    <a:pt x="19211" y="16905"/>
                    <a:pt x="19499" y="18250"/>
                  </a:cubicBezTo>
                  <a:cubicBezTo>
                    <a:pt x="19595" y="18923"/>
                    <a:pt x="19787" y="19787"/>
                    <a:pt x="19979" y="20651"/>
                  </a:cubicBezTo>
                  <a:cubicBezTo>
                    <a:pt x="20076" y="21612"/>
                    <a:pt x="20172" y="22668"/>
                    <a:pt x="19979" y="23533"/>
                  </a:cubicBezTo>
                  <a:cubicBezTo>
                    <a:pt x="19787" y="24205"/>
                    <a:pt x="19595" y="24974"/>
                    <a:pt x="19499" y="25550"/>
                  </a:cubicBezTo>
                  <a:cubicBezTo>
                    <a:pt x="19115" y="26895"/>
                    <a:pt x="18827" y="27855"/>
                    <a:pt x="18635" y="29200"/>
                  </a:cubicBezTo>
                  <a:cubicBezTo>
                    <a:pt x="18539" y="29392"/>
                    <a:pt x="17770" y="29872"/>
                    <a:pt x="17674" y="29968"/>
                  </a:cubicBezTo>
                  <a:cubicBezTo>
                    <a:pt x="16810" y="30256"/>
                    <a:pt x="15849" y="30064"/>
                    <a:pt x="14793" y="29776"/>
                  </a:cubicBezTo>
                  <a:lnTo>
                    <a:pt x="9702" y="28335"/>
                  </a:lnTo>
                  <a:cubicBezTo>
                    <a:pt x="9030" y="28047"/>
                    <a:pt x="8742" y="27951"/>
                    <a:pt x="8453" y="27471"/>
                  </a:cubicBezTo>
                  <a:lnTo>
                    <a:pt x="7301" y="26414"/>
                  </a:lnTo>
                  <a:lnTo>
                    <a:pt x="7013" y="26030"/>
                  </a:lnTo>
                  <a:cubicBezTo>
                    <a:pt x="6052" y="24974"/>
                    <a:pt x="4227" y="24686"/>
                    <a:pt x="2882" y="24397"/>
                  </a:cubicBezTo>
                  <a:cubicBezTo>
                    <a:pt x="2402" y="24205"/>
                    <a:pt x="2786" y="24493"/>
                    <a:pt x="2306" y="24013"/>
                  </a:cubicBezTo>
                  <a:cubicBezTo>
                    <a:pt x="2306" y="23245"/>
                    <a:pt x="1250" y="20940"/>
                    <a:pt x="577" y="19979"/>
                  </a:cubicBezTo>
                  <a:cubicBezTo>
                    <a:pt x="289" y="19307"/>
                    <a:pt x="1" y="18538"/>
                    <a:pt x="97" y="17482"/>
                  </a:cubicBezTo>
                  <a:cubicBezTo>
                    <a:pt x="97" y="16425"/>
                    <a:pt x="289" y="15177"/>
                    <a:pt x="385" y="14120"/>
                  </a:cubicBezTo>
                  <a:cubicBezTo>
                    <a:pt x="481" y="12295"/>
                    <a:pt x="865" y="10662"/>
                    <a:pt x="1058" y="8837"/>
                  </a:cubicBezTo>
                  <a:cubicBezTo>
                    <a:pt x="1250" y="7493"/>
                    <a:pt x="1250" y="6244"/>
                    <a:pt x="1346" y="4899"/>
                  </a:cubicBezTo>
                  <a:cubicBezTo>
                    <a:pt x="1346" y="4323"/>
                    <a:pt x="1346" y="3170"/>
                    <a:pt x="1442" y="2594"/>
                  </a:cubicBezTo>
                  <a:cubicBezTo>
                    <a:pt x="2306" y="2018"/>
                    <a:pt x="3459" y="2018"/>
                    <a:pt x="4611" y="1922"/>
                  </a:cubicBezTo>
                  <a:lnTo>
                    <a:pt x="4804" y="1922"/>
                  </a:lnTo>
                  <a:cubicBezTo>
                    <a:pt x="5764" y="1730"/>
                    <a:pt x="6821" y="1633"/>
                    <a:pt x="7781" y="1441"/>
                  </a:cubicBezTo>
                  <a:cubicBezTo>
                    <a:pt x="9030" y="865"/>
                    <a:pt x="10086" y="385"/>
                    <a:pt x="11335" y="97"/>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0"/>
            <p:cNvSpPr/>
            <p:nvPr/>
          </p:nvSpPr>
          <p:spPr>
            <a:xfrm>
              <a:off x="1758100" y="4816900"/>
              <a:ext cx="206550" cy="509075"/>
            </a:xfrm>
            <a:custGeom>
              <a:avLst/>
              <a:gdLst/>
              <a:ahLst/>
              <a:cxnLst/>
              <a:rect l="l" t="t" r="r" b="b"/>
              <a:pathLst>
                <a:path w="8262" h="20363" fill="none" extrusionOk="0">
                  <a:moveTo>
                    <a:pt x="7781" y="20363"/>
                  </a:moveTo>
                  <a:cubicBezTo>
                    <a:pt x="6052" y="19979"/>
                    <a:pt x="4131" y="19403"/>
                    <a:pt x="2498" y="18826"/>
                  </a:cubicBezTo>
                  <a:cubicBezTo>
                    <a:pt x="1730" y="18538"/>
                    <a:pt x="1057" y="18250"/>
                    <a:pt x="289" y="17962"/>
                  </a:cubicBezTo>
                  <a:cubicBezTo>
                    <a:pt x="1" y="17866"/>
                    <a:pt x="289" y="18058"/>
                    <a:pt x="1" y="17578"/>
                  </a:cubicBezTo>
                  <a:cubicBezTo>
                    <a:pt x="769" y="17001"/>
                    <a:pt x="193" y="14696"/>
                    <a:pt x="289" y="13928"/>
                  </a:cubicBezTo>
                  <a:cubicBezTo>
                    <a:pt x="577" y="12487"/>
                    <a:pt x="769" y="11046"/>
                    <a:pt x="961" y="9605"/>
                  </a:cubicBezTo>
                  <a:cubicBezTo>
                    <a:pt x="1057" y="8357"/>
                    <a:pt x="1442" y="7300"/>
                    <a:pt x="1538" y="6052"/>
                  </a:cubicBezTo>
                  <a:cubicBezTo>
                    <a:pt x="1634" y="5283"/>
                    <a:pt x="1538" y="4323"/>
                    <a:pt x="1538" y="3458"/>
                  </a:cubicBezTo>
                  <a:cubicBezTo>
                    <a:pt x="1538" y="3074"/>
                    <a:pt x="1442" y="2306"/>
                    <a:pt x="1538" y="1921"/>
                  </a:cubicBezTo>
                  <a:cubicBezTo>
                    <a:pt x="1634" y="1441"/>
                    <a:pt x="2402" y="1249"/>
                    <a:pt x="2690" y="1057"/>
                  </a:cubicBezTo>
                  <a:cubicBezTo>
                    <a:pt x="3555" y="577"/>
                    <a:pt x="4611" y="96"/>
                    <a:pt x="5572" y="0"/>
                  </a:cubicBezTo>
                  <a:cubicBezTo>
                    <a:pt x="5956" y="577"/>
                    <a:pt x="6532" y="1057"/>
                    <a:pt x="6532" y="1729"/>
                  </a:cubicBezTo>
                  <a:cubicBezTo>
                    <a:pt x="6532" y="3458"/>
                    <a:pt x="7013" y="5187"/>
                    <a:pt x="7397" y="6820"/>
                  </a:cubicBezTo>
                  <a:cubicBezTo>
                    <a:pt x="7877" y="9125"/>
                    <a:pt x="7685" y="11526"/>
                    <a:pt x="7685" y="13736"/>
                  </a:cubicBezTo>
                  <a:lnTo>
                    <a:pt x="7685" y="17385"/>
                  </a:lnTo>
                  <a:cubicBezTo>
                    <a:pt x="7685" y="18442"/>
                    <a:pt x="7877" y="19210"/>
                    <a:pt x="7973" y="20171"/>
                  </a:cubicBezTo>
                  <a:cubicBezTo>
                    <a:pt x="8261" y="20075"/>
                    <a:pt x="7685" y="20363"/>
                    <a:pt x="7781" y="20363"/>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 name="Google Shape;173;p10"/>
          <p:cNvGrpSpPr/>
          <p:nvPr/>
        </p:nvGrpSpPr>
        <p:grpSpPr>
          <a:xfrm>
            <a:off x="6791930" y="2506735"/>
            <a:ext cx="2599628" cy="3223626"/>
            <a:chOff x="7363500" y="3305400"/>
            <a:chExt cx="2290825" cy="2840700"/>
          </a:xfrm>
        </p:grpSpPr>
        <p:sp>
          <p:nvSpPr>
            <p:cNvPr id="174" name="Google Shape;174;p10"/>
            <p:cNvSpPr/>
            <p:nvPr/>
          </p:nvSpPr>
          <p:spPr>
            <a:xfrm>
              <a:off x="7363500" y="3305400"/>
              <a:ext cx="2290825" cy="2840700"/>
            </a:xfrm>
            <a:custGeom>
              <a:avLst/>
              <a:gdLst/>
              <a:ahLst/>
              <a:cxnLst/>
              <a:rect l="l" t="t" r="r" b="b"/>
              <a:pathLst>
                <a:path w="91633" h="113628" fill="none" extrusionOk="0">
                  <a:moveTo>
                    <a:pt x="44184" y="8069"/>
                  </a:moveTo>
                  <a:cubicBezTo>
                    <a:pt x="40246" y="10182"/>
                    <a:pt x="36596" y="12583"/>
                    <a:pt x="33426" y="14984"/>
                  </a:cubicBezTo>
                  <a:cubicBezTo>
                    <a:pt x="22573" y="22860"/>
                    <a:pt x="7781" y="32945"/>
                    <a:pt x="4419" y="46585"/>
                  </a:cubicBezTo>
                  <a:cubicBezTo>
                    <a:pt x="1250" y="60320"/>
                    <a:pt x="1" y="74439"/>
                    <a:pt x="1730" y="88366"/>
                  </a:cubicBezTo>
                  <a:cubicBezTo>
                    <a:pt x="2882" y="98644"/>
                    <a:pt x="15177" y="98067"/>
                    <a:pt x="22957" y="101237"/>
                  </a:cubicBezTo>
                  <a:cubicBezTo>
                    <a:pt x="30065" y="104023"/>
                    <a:pt x="36980" y="107096"/>
                    <a:pt x="44472" y="109305"/>
                  </a:cubicBezTo>
                  <a:cubicBezTo>
                    <a:pt x="59552" y="113628"/>
                    <a:pt x="74344" y="103542"/>
                    <a:pt x="84813" y="93169"/>
                  </a:cubicBezTo>
                  <a:cubicBezTo>
                    <a:pt x="85774" y="92208"/>
                    <a:pt x="86542" y="91248"/>
                    <a:pt x="87023" y="90095"/>
                  </a:cubicBezTo>
                  <a:cubicBezTo>
                    <a:pt x="90096" y="81163"/>
                    <a:pt x="75689" y="68580"/>
                    <a:pt x="71366" y="62049"/>
                  </a:cubicBezTo>
                  <a:cubicBezTo>
                    <a:pt x="70694" y="61280"/>
                    <a:pt x="70118" y="60416"/>
                    <a:pt x="69926" y="59359"/>
                  </a:cubicBezTo>
                  <a:cubicBezTo>
                    <a:pt x="69445" y="57438"/>
                    <a:pt x="70118" y="55229"/>
                    <a:pt x="71078" y="53404"/>
                  </a:cubicBezTo>
                  <a:cubicBezTo>
                    <a:pt x="74536" y="46489"/>
                    <a:pt x="80107" y="41494"/>
                    <a:pt x="85294" y="35923"/>
                  </a:cubicBezTo>
                  <a:cubicBezTo>
                    <a:pt x="87695" y="33138"/>
                    <a:pt x="90288" y="30352"/>
                    <a:pt x="90865" y="26798"/>
                  </a:cubicBezTo>
                  <a:cubicBezTo>
                    <a:pt x="91633" y="22572"/>
                    <a:pt x="89424" y="18346"/>
                    <a:pt x="86542" y="15272"/>
                  </a:cubicBezTo>
                  <a:cubicBezTo>
                    <a:pt x="82892" y="11142"/>
                    <a:pt x="77898" y="6820"/>
                    <a:pt x="72903" y="4419"/>
                  </a:cubicBezTo>
                  <a:cubicBezTo>
                    <a:pt x="63682" y="0"/>
                    <a:pt x="53309" y="3170"/>
                    <a:pt x="44184" y="8069"/>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0"/>
            <p:cNvSpPr/>
            <p:nvPr/>
          </p:nvSpPr>
          <p:spPr>
            <a:xfrm>
              <a:off x="7454750" y="3511900"/>
              <a:ext cx="2060325" cy="2559775"/>
            </a:xfrm>
            <a:custGeom>
              <a:avLst/>
              <a:gdLst/>
              <a:ahLst/>
              <a:cxnLst/>
              <a:rect l="l" t="t" r="r" b="b"/>
              <a:pathLst>
                <a:path w="82413" h="102391" fill="none" extrusionOk="0">
                  <a:moveTo>
                    <a:pt x="29872" y="13352"/>
                  </a:moveTo>
                  <a:cubicBezTo>
                    <a:pt x="20171" y="20171"/>
                    <a:pt x="6820" y="29584"/>
                    <a:pt x="3651" y="42071"/>
                  </a:cubicBezTo>
                  <a:cubicBezTo>
                    <a:pt x="1153" y="52156"/>
                    <a:pt x="1" y="62433"/>
                    <a:pt x="481" y="72614"/>
                  </a:cubicBezTo>
                  <a:cubicBezTo>
                    <a:pt x="577" y="75016"/>
                    <a:pt x="769" y="77417"/>
                    <a:pt x="1153" y="79818"/>
                  </a:cubicBezTo>
                  <a:cubicBezTo>
                    <a:pt x="2402" y="89135"/>
                    <a:pt x="13256" y="88655"/>
                    <a:pt x="20363" y="91344"/>
                  </a:cubicBezTo>
                  <a:cubicBezTo>
                    <a:pt x="26703" y="93938"/>
                    <a:pt x="33138" y="96627"/>
                    <a:pt x="39670" y="98548"/>
                  </a:cubicBezTo>
                  <a:cubicBezTo>
                    <a:pt x="53309" y="102390"/>
                    <a:pt x="66564" y="93553"/>
                    <a:pt x="76073" y="84333"/>
                  </a:cubicBezTo>
                  <a:cubicBezTo>
                    <a:pt x="76937" y="83468"/>
                    <a:pt x="77802" y="82604"/>
                    <a:pt x="78090" y="81451"/>
                  </a:cubicBezTo>
                  <a:cubicBezTo>
                    <a:pt x="80971" y="73383"/>
                    <a:pt x="68389" y="61953"/>
                    <a:pt x="64547" y="55998"/>
                  </a:cubicBezTo>
                  <a:cubicBezTo>
                    <a:pt x="64066" y="55229"/>
                    <a:pt x="63586" y="54365"/>
                    <a:pt x="63298" y="53404"/>
                  </a:cubicBezTo>
                  <a:cubicBezTo>
                    <a:pt x="62818" y="51676"/>
                    <a:pt x="63586" y="49755"/>
                    <a:pt x="64451" y="48026"/>
                  </a:cubicBezTo>
                  <a:cubicBezTo>
                    <a:pt x="67524" y="41782"/>
                    <a:pt x="72327" y="37364"/>
                    <a:pt x="76937" y="32177"/>
                  </a:cubicBezTo>
                  <a:cubicBezTo>
                    <a:pt x="79050" y="29776"/>
                    <a:pt x="81355" y="27279"/>
                    <a:pt x="81836" y="24013"/>
                  </a:cubicBezTo>
                  <a:cubicBezTo>
                    <a:pt x="82412" y="20267"/>
                    <a:pt x="80491" y="16425"/>
                    <a:pt x="77898" y="13736"/>
                  </a:cubicBezTo>
                  <a:cubicBezTo>
                    <a:pt x="74536" y="9990"/>
                    <a:pt x="70022" y="6148"/>
                    <a:pt x="65507" y="3939"/>
                  </a:cubicBezTo>
                  <a:cubicBezTo>
                    <a:pt x="57055" y="1"/>
                    <a:pt x="47738" y="2786"/>
                    <a:pt x="39670" y="7108"/>
                  </a:cubicBezTo>
                  <a:cubicBezTo>
                    <a:pt x="36116" y="9125"/>
                    <a:pt x="32850" y="11335"/>
                    <a:pt x="29872" y="13352"/>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0"/>
            <p:cNvSpPr/>
            <p:nvPr/>
          </p:nvSpPr>
          <p:spPr>
            <a:xfrm>
              <a:off x="7531600" y="3728025"/>
              <a:ext cx="1839375" cy="2276400"/>
            </a:xfrm>
            <a:custGeom>
              <a:avLst/>
              <a:gdLst/>
              <a:ahLst/>
              <a:cxnLst/>
              <a:rect l="l" t="t" r="r" b="b"/>
              <a:pathLst>
                <a:path w="73575" h="91056" fill="none" extrusionOk="0">
                  <a:moveTo>
                    <a:pt x="26991" y="11334"/>
                  </a:moveTo>
                  <a:cubicBezTo>
                    <a:pt x="18346" y="17289"/>
                    <a:pt x="6532" y="25742"/>
                    <a:pt x="3650" y="36979"/>
                  </a:cubicBezTo>
                  <a:cubicBezTo>
                    <a:pt x="1345" y="46008"/>
                    <a:pt x="0" y="55325"/>
                    <a:pt x="577" y="64354"/>
                  </a:cubicBezTo>
                  <a:cubicBezTo>
                    <a:pt x="769" y="66563"/>
                    <a:pt x="961" y="68580"/>
                    <a:pt x="1345" y="70693"/>
                  </a:cubicBezTo>
                  <a:cubicBezTo>
                    <a:pt x="2498" y="78857"/>
                    <a:pt x="12103" y="78569"/>
                    <a:pt x="18538" y="81066"/>
                  </a:cubicBezTo>
                  <a:cubicBezTo>
                    <a:pt x="24109" y="83372"/>
                    <a:pt x="29776" y="85869"/>
                    <a:pt x="35635" y="87502"/>
                  </a:cubicBezTo>
                  <a:cubicBezTo>
                    <a:pt x="47834" y="91056"/>
                    <a:pt x="59648" y="83180"/>
                    <a:pt x="68100" y="75015"/>
                  </a:cubicBezTo>
                  <a:cubicBezTo>
                    <a:pt x="68773" y="74343"/>
                    <a:pt x="69637" y="73478"/>
                    <a:pt x="70021" y="72518"/>
                  </a:cubicBezTo>
                  <a:cubicBezTo>
                    <a:pt x="72807" y="65314"/>
                    <a:pt x="61857" y="55133"/>
                    <a:pt x="58495" y="49562"/>
                  </a:cubicBezTo>
                  <a:cubicBezTo>
                    <a:pt x="58015" y="48890"/>
                    <a:pt x="57631" y="48121"/>
                    <a:pt x="57439" y="47353"/>
                  </a:cubicBezTo>
                  <a:cubicBezTo>
                    <a:pt x="57054" y="45624"/>
                    <a:pt x="57631" y="43991"/>
                    <a:pt x="58207" y="42550"/>
                  </a:cubicBezTo>
                  <a:cubicBezTo>
                    <a:pt x="60896" y="36883"/>
                    <a:pt x="65123" y="33041"/>
                    <a:pt x="68965" y="28431"/>
                  </a:cubicBezTo>
                  <a:cubicBezTo>
                    <a:pt x="70694" y="26318"/>
                    <a:pt x="72807" y="24013"/>
                    <a:pt x="73095" y="21227"/>
                  </a:cubicBezTo>
                  <a:cubicBezTo>
                    <a:pt x="73575" y="17865"/>
                    <a:pt x="71942" y="14696"/>
                    <a:pt x="69541" y="12102"/>
                  </a:cubicBezTo>
                  <a:cubicBezTo>
                    <a:pt x="66563" y="8933"/>
                    <a:pt x="62529" y="5379"/>
                    <a:pt x="58495" y="3458"/>
                  </a:cubicBezTo>
                  <a:cubicBezTo>
                    <a:pt x="51003" y="0"/>
                    <a:pt x="42743" y="2401"/>
                    <a:pt x="35539" y="6147"/>
                  </a:cubicBezTo>
                  <a:cubicBezTo>
                    <a:pt x="32561" y="7684"/>
                    <a:pt x="29584" y="9509"/>
                    <a:pt x="26991" y="11334"/>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0"/>
            <p:cNvSpPr/>
            <p:nvPr/>
          </p:nvSpPr>
          <p:spPr>
            <a:xfrm>
              <a:off x="7613250" y="3934525"/>
              <a:ext cx="1616075" cy="1990650"/>
            </a:xfrm>
            <a:custGeom>
              <a:avLst/>
              <a:gdLst/>
              <a:ahLst/>
              <a:cxnLst/>
              <a:rect l="l" t="t" r="r" b="b"/>
              <a:pathLst>
                <a:path w="64643" h="79626" fill="none" extrusionOk="0">
                  <a:moveTo>
                    <a:pt x="23917" y="9701"/>
                  </a:moveTo>
                  <a:cubicBezTo>
                    <a:pt x="16425" y="14696"/>
                    <a:pt x="5955" y="22380"/>
                    <a:pt x="3362" y="32369"/>
                  </a:cubicBezTo>
                  <a:cubicBezTo>
                    <a:pt x="1153" y="40438"/>
                    <a:pt x="0" y="48698"/>
                    <a:pt x="576" y="56478"/>
                  </a:cubicBezTo>
                  <a:cubicBezTo>
                    <a:pt x="672" y="58399"/>
                    <a:pt x="1057" y="60224"/>
                    <a:pt x="1345" y="61953"/>
                  </a:cubicBezTo>
                  <a:cubicBezTo>
                    <a:pt x="2497" y="68964"/>
                    <a:pt x="10758" y="68868"/>
                    <a:pt x="16329" y="70981"/>
                  </a:cubicBezTo>
                  <a:cubicBezTo>
                    <a:pt x="21323" y="72902"/>
                    <a:pt x="26126" y="75208"/>
                    <a:pt x="31313" y="76648"/>
                  </a:cubicBezTo>
                  <a:cubicBezTo>
                    <a:pt x="41878" y="79626"/>
                    <a:pt x="52348" y="72999"/>
                    <a:pt x="59743" y="65987"/>
                  </a:cubicBezTo>
                  <a:cubicBezTo>
                    <a:pt x="60512" y="65314"/>
                    <a:pt x="61088" y="64642"/>
                    <a:pt x="61472" y="63778"/>
                  </a:cubicBezTo>
                  <a:cubicBezTo>
                    <a:pt x="63970" y="57534"/>
                    <a:pt x="54941" y="48410"/>
                    <a:pt x="52059" y="43415"/>
                  </a:cubicBezTo>
                  <a:cubicBezTo>
                    <a:pt x="51675" y="42743"/>
                    <a:pt x="51387" y="42070"/>
                    <a:pt x="51099" y="41302"/>
                  </a:cubicBezTo>
                  <a:cubicBezTo>
                    <a:pt x="50715" y="39861"/>
                    <a:pt x="51195" y="38324"/>
                    <a:pt x="51867" y="36980"/>
                  </a:cubicBezTo>
                  <a:cubicBezTo>
                    <a:pt x="53980" y="32081"/>
                    <a:pt x="57630" y="28719"/>
                    <a:pt x="60800" y="24781"/>
                  </a:cubicBezTo>
                  <a:cubicBezTo>
                    <a:pt x="62433" y="22860"/>
                    <a:pt x="63970" y="20939"/>
                    <a:pt x="64354" y="18538"/>
                  </a:cubicBezTo>
                  <a:cubicBezTo>
                    <a:pt x="64642" y="15657"/>
                    <a:pt x="63105" y="12775"/>
                    <a:pt x="61088" y="10566"/>
                  </a:cubicBezTo>
                  <a:cubicBezTo>
                    <a:pt x="58495" y="7877"/>
                    <a:pt x="54941" y="4803"/>
                    <a:pt x="51387" y="3170"/>
                  </a:cubicBezTo>
                  <a:cubicBezTo>
                    <a:pt x="44760" y="0"/>
                    <a:pt x="37556" y="2114"/>
                    <a:pt x="31313" y="5187"/>
                  </a:cubicBezTo>
                  <a:cubicBezTo>
                    <a:pt x="28815" y="6532"/>
                    <a:pt x="26126" y="8261"/>
                    <a:pt x="23917" y="9701"/>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0"/>
            <p:cNvSpPr/>
            <p:nvPr/>
          </p:nvSpPr>
          <p:spPr>
            <a:xfrm>
              <a:off x="7694875" y="4138625"/>
              <a:ext cx="1404775" cy="1721725"/>
            </a:xfrm>
            <a:custGeom>
              <a:avLst/>
              <a:gdLst/>
              <a:ahLst/>
              <a:cxnLst/>
              <a:rect l="l" t="t" r="r" b="b"/>
              <a:pathLst>
                <a:path w="56191" h="68869" fill="none" extrusionOk="0">
                  <a:moveTo>
                    <a:pt x="20844" y="8069"/>
                  </a:moveTo>
                  <a:cubicBezTo>
                    <a:pt x="14504" y="12199"/>
                    <a:pt x="5476" y="19019"/>
                    <a:pt x="3074" y="27759"/>
                  </a:cubicBezTo>
                  <a:cubicBezTo>
                    <a:pt x="1153" y="34867"/>
                    <a:pt x="1" y="42071"/>
                    <a:pt x="481" y="48698"/>
                  </a:cubicBezTo>
                  <a:cubicBezTo>
                    <a:pt x="577" y="50331"/>
                    <a:pt x="961" y="51964"/>
                    <a:pt x="1153" y="53501"/>
                  </a:cubicBezTo>
                  <a:cubicBezTo>
                    <a:pt x="2402" y="59360"/>
                    <a:pt x="9318" y="59360"/>
                    <a:pt x="14120" y="61281"/>
                  </a:cubicBezTo>
                  <a:cubicBezTo>
                    <a:pt x="18443" y="63010"/>
                    <a:pt x="22669" y="64931"/>
                    <a:pt x="27087" y="66179"/>
                  </a:cubicBezTo>
                  <a:cubicBezTo>
                    <a:pt x="36116" y="68869"/>
                    <a:pt x="45145" y="63298"/>
                    <a:pt x="51580" y="57150"/>
                  </a:cubicBezTo>
                  <a:cubicBezTo>
                    <a:pt x="52156" y="56574"/>
                    <a:pt x="52829" y="55998"/>
                    <a:pt x="53117" y="55326"/>
                  </a:cubicBezTo>
                  <a:cubicBezTo>
                    <a:pt x="55518" y="49851"/>
                    <a:pt x="48314" y="41975"/>
                    <a:pt x="45913" y="37364"/>
                  </a:cubicBezTo>
                  <a:cubicBezTo>
                    <a:pt x="45721" y="36788"/>
                    <a:pt x="45337" y="36308"/>
                    <a:pt x="45241" y="35539"/>
                  </a:cubicBezTo>
                  <a:cubicBezTo>
                    <a:pt x="44856" y="34291"/>
                    <a:pt x="45337" y="32946"/>
                    <a:pt x="45817" y="31697"/>
                  </a:cubicBezTo>
                  <a:cubicBezTo>
                    <a:pt x="47546" y="27567"/>
                    <a:pt x="50523" y="24493"/>
                    <a:pt x="53117" y="21132"/>
                  </a:cubicBezTo>
                  <a:cubicBezTo>
                    <a:pt x="54365" y="19595"/>
                    <a:pt x="55710" y="17962"/>
                    <a:pt x="55902" y="15753"/>
                  </a:cubicBezTo>
                  <a:cubicBezTo>
                    <a:pt x="56190" y="13352"/>
                    <a:pt x="54846" y="10854"/>
                    <a:pt x="53021" y="9029"/>
                  </a:cubicBezTo>
                  <a:cubicBezTo>
                    <a:pt x="50715" y="6628"/>
                    <a:pt x="47738" y="4131"/>
                    <a:pt x="44760" y="2690"/>
                  </a:cubicBezTo>
                  <a:cubicBezTo>
                    <a:pt x="39093" y="1"/>
                    <a:pt x="32946" y="1730"/>
                    <a:pt x="27567" y="4227"/>
                  </a:cubicBezTo>
                  <a:cubicBezTo>
                    <a:pt x="24974" y="5572"/>
                    <a:pt x="22765" y="6916"/>
                    <a:pt x="20844" y="8069"/>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0"/>
            <p:cNvSpPr/>
            <p:nvPr/>
          </p:nvSpPr>
          <p:spPr>
            <a:xfrm>
              <a:off x="7769325" y="4352350"/>
              <a:ext cx="1183850" cy="1433575"/>
            </a:xfrm>
            <a:custGeom>
              <a:avLst/>
              <a:gdLst/>
              <a:ahLst/>
              <a:cxnLst/>
              <a:rect l="l" t="t" r="r" b="b"/>
              <a:pathLst>
                <a:path w="47354" h="57343" fill="none" extrusionOk="0">
                  <a:moveTo>
                    <a:pt x="17962" y="6147"/>
                  </a:moveTo>
                  <a:cubicBezTo>
                    <a:pt x="12679" y="9413"/>
                    <a:pt x="5187" y="15368"/>
                    <a:pt x="2978" y="22860"/>
                  </a:cubicBezTo>
                  <a:cubicBezTo>
                    <a:pt x="1153" y="28815"/>
                    <a:pt x="0" y="35058"/>
                    <a:pt x="577" y="40533"/>
                  </a:cubicBezTo>
                  <a:cubicBezTo>
                    <a:pt x="673" y="41782"/>
                    <a:pt x="1057" y="43127"/>
                    <a:pt x="1441" y="44471"/>
                  </a:cubicBezTo>
                  <a:cubicBezTo>
                    <a:pt x="2498" y="49274"/>
                    <a:pt x="8261" y="49370"/>
                    <a:pt x="12295" y="50907"/>
                  </a:cubicBezTo>
                  <a:cubicBezTo>
                    <a:pt x="15945" y="52347"/>
                    <a:pt x="19403" y="54076"/>
                    <a:pt x="23149" y="55133"/>
                  </a:cubicBezTo>
                  <a:cubicBezTo>
                    <a:pt x="30737" y="57342"/>
                    <a:pt x="38132" y="53020"/>
                    <a:pt x="43703" y="47929"/>
                  </a:cubicBezTo>
                  <a:cubicBezTo>
                    <a:pt x="44184" y="47449"/>
                    <a:pt x="44760" y="46969"/>
                    <a:pt x="44952" y="46392"/>
                  </a:cubicBezTo>
                  <a:cubicBezTo>
                    <a:pt x="47257" y="41782"/>
                    <a:pt x="41878" y="35058"/>
                    <a:pt x="39957" y="31024"/>
                  </a:cubicBezTo>
                  <a:cubicBezTo>
                    <a:pt x="39765" y="30544"/>
                    <a:pt x="39477" y="30064"/>
                    <a:pt x="39381" y="29488"/>
                  </a:cubicBezTo>
                  <a:cubicBezTo>
                    <a:pt x="39093" y="28335"/>
                    <a:pt x="39381" y="27182"/>
                    <a:pt x="39765" y="26222"/>
                  </a:cubicBezTo>
                  <a:cubicBezTo>
                    <a:pt x="41014" y="22764"/>
                    <a:pt x="43319" y="20171"/>
                    <a:pt x="45240" y="17481"/>
                  </a:cubicBezTo>
                  <a:cubicBezTo>
                    <a:pt x="46201" y="16137"/>
                    <a:pt x="47161" y="14696"/>
                    <a:pt x="47257" y="12967"/>
                  </a:cubicBezTo>
                  <a:cubicBezTo>
                    <a:pt x="47353" y="10950"/>
                    <a:pt x="46201" y="9029"/>
                    <a:pt x="44760" y="7492"/>
                  </a:cubicBezTo>
                  <a:cubicBezTo>
                    <a:pt x="42839" y="5571"/>
                    <a:pt x="40342" y="3362"/>
                    <a:pt x="37748" y="2209"/>
                  </a:cubicBezTo>
                  <a:cubicBezTo>
                    <a:pt x="33138" y="0"/>
                    <a:pt x="27951" y="1249"/>
                    <a:pt x="23533" y="3266"/>
                  </a:cubicBezTo>
                  <a:cubicBezTo>
                    <a:pt x="21516" y="4226"/>
                    <a:pt x="19595" y="5187"/>
                    <a:pt x="17962" y="6147"/>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0"/>
            <p:cNvSpPr/>
            <p:nvPr/>
          </p:nvSpPr>
          <p:spPr>
            <a:xfrm>
              <a:off x="7846150" y="4558850"/>
              <a:ext cx="972550" cy="1155025"/>
            </a:xfrm>
            <a:custGeom>
              <a:avLst/>
              <a:gdLst/>
              <a:ahLst/>
              <a:cxnLst/>
              <a:rect l="l" t="t" r="r" b="b"/>
              <a:pathLst>
                <a:path w="38902" h="46201" fill="none" extrusionOk="0">
                  <a:moveTo>
                    <a:pt x="15081" y="4515"/>
                  </a:moveTo>
                  <a:cubicBezTo>
                    <a:pt x="10951" y="6820"/>
                    <a:pt x="4804" y="11911"/>
                    <a:pt x="2786" y="18154"/>
                  </a:cubicBezTo>
                  <a:cubicBezTo>
                    <a:pt x="1154" y="23245"/>
                    <a:pt x="1" y="28431"/>
                    <a:pt x="673" y="32561"/>
                  </a:cubicBezTo>
                  <a:cubicBezTo>
                    <a:pt x="769" y="33714"/>
                    <a:pt x="1154" y="34771"/>
                    <a:pt x="1442" y="35731"/>
                  </a:cubicBezTo>
                  <a:cubicBezTo>
                    <a:pt x="2594" y="39477"/>
                    <a:pt x="7109" y="39669"/>
                    <a:pt x="10278" y="41014"/>
                  </a:cubicBezTo>
                  <a:cubicBezTo>
                    <a:pt x="13160" y="42166"/>
                    <a:pt x="16041" y="43511"/>
                    <a:pt x="18923" y="44376"/>
                  </a:cubicBezTo>
                  <a:cubicBezTo>
                    <a:pt x="24878" y="46201"/>
                    <a:pt x="30929" y="42935"/>
                    <a:pt x="35540" y="38997"/>
                  </a:cubicBezTo>
                  <a:cubicBezTo>
                    <a:pt x="36020" y="38613"/>
                    <a:pt x="36404" y="38228"/>
                    <a:pt x="36788" y="37652"/>
                  </a:cubicBezTo>
                  <a:cubicBezTo>
                    <a:pt x="38901" y="33906"/>
                    <a:pt x="35348" y="28431"/>
                    <a:pt x="33907" y="24781"/>
                  </a:cubicBezTo>
                  <a:cubicBezTo>
                    <a:pt x="33811" y="24301"/>
                    <a:pt x="33523" y="23917"/>
                    <a:pt x="33427" y="23437"/>
                  </a:cubicBezTo>
                  <a:cubicBezTo>
                    <a:pt x="33138" y="22476"/>
                    <a:pt x="33427" y="21516"/>
                    <a:pt x="33619" y="20747"/>
                  </a:cubicBezTo>
                  <a:cubicBezTo>
                    <a:pt x="34483" y="17962"/>
                    <a:pt x="36116" y="15945"/>
                    <a:pt x="37461" y="13640"/>
                  </a:cubicBezTo>
                  <a:cubicBezTo>
                    <a:pt x="38037" y="12583"/>
                    <a:pt x="38805" y="11430"/>
                    <a:pt x="38805" y="10182"/>
                  </a:cubicBezTo>
                  <a:cubicBezTo>
                    <a:pt x="38805" y="8549"/>
                    <a:pt x="37845" y="7012"/>
                    <a:pt x="36596" y="5860"/>
                  </a:cubicBezTo>
                  <a:cubicBezTo>
                    <a:pt x="35059" y="4227"/>
                    <a:pt x="33042" y="2690"/>
                    <a:pt x="31025" y="1729"/>
                  </a:cubicBezTo>
                  <a:cubicBezTo>
                    <a:pt x="27279" y="0"/>
                    <a:pt x="23149" y="865"/>
                    <a:pt x="19595" y="2210"/>
                  </a:cubicBezTo>
                  <a:cubicBezTo>
                    <a:pt x="17962" y="3170"/>
                    <a:pt x="16330" y="3746"/>
                    <a:pt x="15081" y="4515"/>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0"/>
            <p:cNvSpPr/>
            <p:nvPr/>
          </p:nvSpPr>
          <p:spPr>
            <a:xfrm>
              <a:off x="7927800" y="4770150"/>
              <a:ext cx="758825" cy="874100"/>
            </a:xfrm>
            <a:custGeom>
              <a:avLst/>
              <a:gdLst/>
              <a:ahLst/>
              <a:cxnLst/>
              <a:rect l="l" t="t" r="r" b="b"/>
              <a:pathLst>
                <a:path w="30353" h="34964" fill="none" extrusionOk="0">
                  <a:moveTo>
                    <a:pt x="12007" y="2690"/>
                  </a:moveTo>
                  <a:cubicBezTo>
                    <a:pt x="9029" y="4131"/>
                    <a:pt x="4323" y="8453"/>
                    <a:pt x="2498" y="13448"/>
                  </a:cubicBezTo>
                  <a:cubicBezTo>
                    <a:pt x="1057" y="17578"/>
                    <a:pt x="1" y="21612"/>
                    <a:pt x="481" y="24590"/>
                  </a:cubicBezTo>
                  <a:cubicBezTo>
                    <a:pt x="577" y="25454"/>
                    <a:pt x="1057" y="26223"/>
                    <a:pt x="1345" y="26895"/>
                  </a:cubicBezTo>
                  <a:cubicBezTo>
                    <a:pt x="2402" y="29584"/>
                    <a:pt x="5668" y="29872"/>
                    <a:pt x="8069" y="30833"/>
                  </a:cubicBezTo>
                  <a:cubicBezTo>
                    <a:pt x="10182" y="31793"/>
                    <a:pt x="12391" y="32754"/>
                    <a:pt x="14696" y="33522"/>
                  </a:cubicBezTo>
                  <a:cubicBezTo>
                    <a:pt x="19211" y="34963"/>
                    <a:pt x="23629" y="32754"/>
                    <a:pt x="27375" y="29872"/>
                  </a:cubicBezTo>
                  <a:cubicBezTo>
                    <a:pt x="27759" y="29680"/>
                    <a:pt x="28047" y="29296"/>
                    <a:pt x="28336" y="28912"/>
                  </a:cubicBezTo>
                  <a:cubicBezTo>
                    <a:pt x="30353" y="26030"/>
                    <a:pt x="28432" y="21708"/>
                    <a:pt x="27663" y="18635"/>
                  </a:cubicBezTo>
                  <a:lnTo>
                    <a:pt x="27279" y="17578"/>
                  </a:lnTo>
                  <a:cubicBezTo>
                    <a:pt x="27183" y="16810"/>
                    <a:pt x="27279" y="15945"/>
                    <a:pt x="27375" y="15273"/>
                  </a:cubicBezTo>
                  <a:cubicBezTo>
                    <a:pt x="27855" y="13064"/>
                    <a:pt x="28816" y="11623"/>
                    <a:pt x="29392" y="9990"/>
                  </a:cubicBezTo>
                  <a:cubicBezTo>
                    <a:pt x="29776" y="9126"/>
                    <a:pt x="30161" y="8453"/>
                    <a:pt x="29968" y="7493"/>
                  </a:cubicBezTo>
                  <a:cubicBezTo>
                    <a:pt x="29872" y="6340"/>
                    <a:pt x="29200" y="5188"/>
                    <a:pt x="28240" y="4323"/>
                  </a:cubicBezTo>
                  <a:cubicBezTo>
                    <a:pt x="26991" y="3267"/>
                    <a:pt x="25454" y="2018"/>
                    <a:pt x="23917" y="1346"/>
                  </a:cubicBezTo>
                  <a:cubicBezTo>
                    <a:pt x="21036" y="1"/>
                    <a:pt x="17962" y="481"/>
                    <a:pt x="15369" y="1346"/>
                  </a:cubicBezTo>
                  <a:cubicBezTo>
                    <a:pt x="14024" y="1826"/>
                    <a:pt x="12968" y="2210"/>
                    <a:pt x="12007" y="2690"/>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0"/>
            <p:cNvSpPr/>
            <p:nvPr/>
          </p:nvSpPr>
          <p:spPr>
            <a:xfrm>
              <a:off x="8007050" y="4988675"/>
              <a:ext cx="545100" cy="583525"/>
            </a:xfrm>
            <a:custGeom>
              <a:avLst/>
              <a:gdLst/>
              <a:ahLst/>
              <a:cxnLst/>
              <a:rect l="l" t="t" r="r" b="b"/>
              <a:pathLst>
                <a:path w="21804" h="23341" fill="none" extrusionOk="0">
                  <a:moveTo>
                    <a:pt x="8933" y="481"/>
                  </a:moveTo>
                  <a:cubicBezTo>
                    <a:pt x="7204" y="961"/>
                    <a:pt x="3938" y="4611"/>
                    <a:pt x="2210" y="8357"/>
                  </a:cubicBezTo>
                  <a:cubicBezTo>
                    <a:pt x="961" y="11334"/>
                    <a:pt x="0" y="14408"/>
                    <a:pt x="481" y="16233"/>
                  </a:cubicBezTo>
                  <a:cubicBezTo>
                    <a:pt x="577" y="16809"/>
                    <a:pt x="1057" y="17289"/>
                    <a:pt x="1249" y="17770"/>
                  </a:cubicBezTo>
                  <a:cubicBezTo>
                    <a:pt x="2210" y="19306"/>
                    <a:pt x="4323" y="19691"/>
                    <a:pt x="5956" y="20555"/>
                  </a:cubicBezTo>
                  <a:cubicBezTo>
                    <a:pt x="7396" y="21227"/>
                    <a:pt x="8837" y="21900"/>
                    <a:pt x="10374" y="22380"/>
                  </a:cubicBezTo>
                  <a:cubicBezTo>
                    <a:pt x="13447" y="23341"/>
                    <a:pt x="16521" y="22380"/>
                    <a:pt x="19210" y="20555"/>
                  </a:cubicBezTo>
                  <a:cubicBezTo>
                    <a:pt x="19403" y="20267"/>
                    <a:pt x="19787" y="20171"/>
                    <a:pt x="19979" y="19979"/>
                  </a:cubicBezTo>
                  <a:cubicBezTo>
                    <a:pt x="21804" y="18058"/>
                    <a:pt x="21804" y="14792"/>
                    <a:pt x="21420" y="12103"/>
                  </a:cubicBezTo>
                  <a:cubicBezTo>
                    <a:pt x="21420" y="11911"/>
                    <a:pt x="21324" y="11526"/>
                    <a:pt x="21324" y="11334"/>
                  </a:cubicBezTo>
                  <a:cubicBezTo>
                    <a:pt x="21228" y="10662"/>
                    <a:pt x="21228" y="10086"/>
                    <a:pt x="21228" y="9605"/>
                  </a:cubicBezTo>
                  <a:cubicBezTo>
                    <a:pt x="21228" y="8261"/>
                    <a:pt x="21612" y="7204"/>
                    <a:pt x="21612" y="6148"/>
                  </a:cubicBezTo>
                  <a:cubicBezTo>
                    <a:pt x="21612" y="5667"/>
                    <a:pt x="21708" y="5187"/>
                    <a:pt x="21420" y="4611"/>
                  </a:cubicBezTo>
                  <a:cubicBezTo>
                    <a:pt x="21228" y="3842"/>
                    <a:pt x="20651" y="3266"/>
                    <a:pt x="19883" y="2690"/>
                  </a:cubicBezTo>
                  <a:cubicBezTo>
                    <a:pt x="19018" y="1921"/>
                    <a:pt x="17962" y="1249"/>
                    <a:pt x="17001" y="865"/>
                  </a:cubicBezTo>
                  <a:cubicBezTo>
                    <a:pt x="15080" y="0"/>
                    <a:pt x="13063" y="0"/>
                    <a:pt x="11334" y="289"/>
                  </a:cubicBezTo>
                  <a:cubicBezTo>
                    <a:pt x="10374" y="289"/>
                    <a:pt x="9701" y="385"/>
                    <a:pt x="8933" y="481"/>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0"/>
            <p:cNvSpPr/>
            <p:nvPr/>
          </p:nvSpPr>
          <p:spPr>
            <a:xfrm>
              <a:off x="8079075" y="5154350"/>
              <a:ext cx="408250" cy="369825"/>
            </a:xfrm>
            <a:custGeom>
              <a:avLst/>
              <a:gdLst/>
              <a:ahLst/>
              <a:cxnLst/>
              <a:rect l="l" t="t" r="r" b="b"/>
              <a:pathLst>
                <a:path w="16330" h="14793" fill="none" extrusionOk="0">
                  <a:moveTo>
                    <a:pt x="6340" y="481"/>
                  </a:moveTo>
                  <a:cubicBezTo>
                    <a:pt x="5092" y="1"/>
                    <a:pt x="1" y="8645"/>
                    <a:pt x="769" y="9990"/>
                  </a:cubicBezTo>
                  <a:cubicBezTo>
                    <a:pt x="1057" y="10374"/>
                    <a:pt x="1442" y="10470"/>
                    <a:pt x="1730" y="10662"/>
                  </a:cubicBezTo>
                  <a:cubicBezTo>
                    <a:pt x="4803" y="12391"/>
                    <a:pt x="7973" y="14793"/>
                    <a:pt x="11335" y="13256"/>
                  </a:cubicBezTo>
                  <a:cubicBezTo>
                    <a:pt x="13928" y="12103"/>
                    <a:pt x="16329" y="8645"/>
                    <a:pt x="15369" y="5860"/>
                  </a:cubicBezTo>
                  <a:cubicBezTo>
                    <a:pt x="14216" y="2978"/>
                    <a:pt x="8741" y="1442"/>
                    <a:pt x="6340" y="481"/>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 name="Google Shape;184;p10"/>
          <p:cNvSpPr txBox="1">
            <a:spLocks noGrp="1"/>
          </p:cNvSpPr>
          <p:nvPr>
            <p:ph type="title"/>
          </p:nvPr>
        </p:nvSpPr>
        <p:spPr>
          <a:xfrm>
            <a:off x="1780500" y="1502250"/>
            <a:ext cx="5583000" cy="21390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7200"/>
              <a:buFont typeface="Farro Medium"/>
              <a:buNone/>
              <a:defRPr sz="7200">
                <a:solidFill>
                  <a:schemeClr val="lt1"/>
                </a:solidFill>
                <a:latin typeface="Farro Medium"/>
                <a:ea typeface="Farro Medium"/>
                <a:cs typeface="Farro Medium"/>
                <a:sym typeface="Farro Medium"/>
              </a:defRPr>
            </a:lvl1pPr>
            <a:lvl2pPr lvl="1" algn="ctr">
              <a:spcBef>
                <a:spcPts val="0"/>
              </a:spcBef>
              <a:spcAft>
                <a:spcPts val="0"/>
              </a:spcAft>
              <a:buClr>
                <a:schemeClr val="accent1"/>
              </a:buClr>
              <a:buSzPts val="7200"/>
              <a:buFont typeface="Farro Medium"/>
              <a:buNone/>
              <a:defRPr sz="7200">
                <a:solidFill>
                  <a:schemeClr val="accent1"/>
                </a:solidFill>
                <a:latin typeface="Farro Medium"/>
                <a:ea typeface="Farro Medium"/>
                <a:cs typeface="Farro Medium"/>
                <a:sym typeface="Farro Medium"/>
              </a:defRPr>
            </a:lvl2pPr>
            <a:lvl3pPr lvl="2" algn="ctr">
              <a:spcBef>
                <a:spcPts val="0"/>
              </a:spcBef>
              <a:spcAft>
                <a:spcPts val="0"/>
              </a:spcAft>
              <a:buClr>
                <a:schemeClr val="accent1"/>
              </a:buClr>
              <a:buSzPts val="7200"/>
              <a:buFont typeface="Farro Medium"/>
              <a:buNone/>
              <a:defRPr sz="7200">
                <a:solidFill>
                  <a:schemeClr val="accent1"/>
                </a:solidFill>
                <a:latin typeface="Farro Medium"/>
                <a:ea typeface="Farro Medium"/>
                <a:cs typeface="Farro Medium"/>
                <a:sym typeface="Farro Medium"/>
              </a:defRPr>
            </a:lvl3pPr>
            <a:lvl4pPr lvl="3" algn="ctr">
              <a:spcBef>
                <a:spcPts val="0"/>
              </a:spcBef>
              <a:spcAft>
                <a:spcPts val="0"/>
              </a:spcAft>
              <a:buClr>
                <a:schemeClr val="accent1"/>
              </a:buClr>
              <a:buSzPts val="7200"/>
              <a:buFont typeface="Farro Medium"/>
              <a:buNone/>
              <a:defRPr sz="7200">
                <a:solidFill>
                  <a:schemeClr val="accent1"/>
                </a:solidFill>
                <a:latin typeface="Farro Medium"/>
                <a:ea typeface="Farro Medium"/>
                <a:cs typeface="Farro Medium"/>
                <a:sym typeface="Farro Medium"/>
              </a:defRPr>
            </a:lvl4pPr>
            <a:lvl5pPr lvl="4" algn="ctr">
              <a:spcBef>
                <a:spcPts val="0"/>
              </a:spcBef>
              <a:spcAft>
                <a:spcPts val="0"/>
              </a:spcAft>
              <a:buClr>
                <a:schemeClr val="accent1"/>
              </a:buClr>
              <a:buSzPts val="7200"/>
              <a:buFont typeface="Farro Medium"/>
              <a:buNone/>
              <a:defRPr sz="7200">
                <a:solidFill>
                  <a:schemeClr val="accent1"/>
                </a:solidFill>
                <a:latin typeface="Farro Medium"/>
                <a:ea typeface="Farro Medium"/>
                <a:cs typeface="Farro Medium"/>
                <a:sym typeface="Farro Medium"/>
              </a:defRPr>
            </a:lvl5pPr>
            <a:lvl6pPr lvl="5" algn="ctr">
              <a:spcBef>
                <a:spcPts val="0"/>
              </a:spcBef>
              <a:spcAft>
                <a:spcPts val="0"/>
              </a:spcAft>
              <a:buClr>
                <a:schemeClr val="accent1"/>
              </a:buClr>
              <a:buSzPts val="7200"/>
              <a:buFont typeface="Farro Medium"/>
              <a:buNone/>
              <a:defRPr sz="7200">
                <a:solidFill>
                  <a:schemeClr val="accent1"/>
                </a:solidFill>
                <a:latin typeface="Farro Medium"/>
                <a:ea typeface="Farro Medium"/>
                <a:cs typeface="Farro Medium"/>
                <a:sym typeface="Farro Medium"/>
              </a:defRPr>
            </a:lvl6pPr>
            <a:lvl7pPr lvl="6" algn="ctr">
              <a:spcBef>
                <a:spcPts val="0"/>
              </a:spcBef>
              <a:spcAft>
                <a:spcPts val="0"/>
              </a:spcAft>
              <a:buClr>
                <a:schemeClr val="accent1"/>
              </a:buClr>
              <a:buSzPts val="7200"/>
              <a:buFont typeface="Farro Medium"/>
              <a:buNone/>
              <a:defRPr sz="7200">
                <a:solidFill>
                  <a:schemeClr val="accent1"/>
                </a:solidFill>
                <a:latin typeface="Farro Medium"/>
                <a:ea typeface="Farro Medium"/>
                <a:cs typeface="Farro Medium"/>
                <a:sym typeface="Farro Medium"/>
              </a:defRPr>
            </a:lvl7pPr>
            <a:lvl8pPr lvl="7" algn="ctr">
              <a:spcBef>
                <a:spcPts val="0"/>
              </a:spcBef>
              <a:spcAft>
                <a:spcPts val="0"/>
              </a:spcAft>
              <a:buClr>
                <a:schemeClr val="accent1"/>
              </a:buClr>
              <a:buSzPts val="7200"/>
              <a:buFont typeface="Farro Medium"/>
              <a:buNone/>
              <a:defRPr sz="7200">
                <a:solidFill>
                  <a:schemeClr val="accent1"/>
                </a:solidFill>
                <a:latin typeface="Farro Medium"/>
                <a:ea typeface="Farro Medium"/>
                <a:cs typeface="Farro Medium"/>
                <a:sym typeface="Farro Medium"/>
              </a:defRPr>
            </a:lvl8pPr>
            <a:lvl9pPr lvl="8" algn="ctr">
              <a:spcBef>
                <a:spcPts val="0"/>
              </a:spcBef>
              <a:spcAft>
                <a:spcPts val="0"/>
              </a:spcAft>
              <a:buClr>
                <a:schemeClr val="accent1"/>
              </a:buClr>
              <a:buSzPts val="7200"/>
              <a:buFont typeface="Farro Medium"/>
              <a:buNone/>
              <a:defRPr sz="7200">
                <a:solidFill>
                  <a:schemeClr val="accent1"/>
                </a:solidFill>
                <a:latin typeface="Farro Medium"/>
                <a:ea typeface="Farro Medium"/>
                <a:cs typeface="Farro Medium"/>
                <a:sym typeface="Farro Medium"/>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image" Target="../media/image1.emf"/><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66479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Fjalla One"/>
              <a:buNone/>
              <a:defRPr sz="2800">
                <a:solidFill>
                  <a:schemeClr val="lt1"/>
                </a:solidFill>
                <a:latin typeface="Fjalla One"/>
                <a:ea typeface="Fjalla One"/>
                <a:cs typeface="Fjalla One"/>
                <a:sym typeface="Fjalla One"/>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2"/>
              </a:buClr>
              <a:buSzPts val="1800"/>
              <a:buFont typeface="Palanquin"/>
              <a:buChar char="●"/>
              <a:defRPr sz="1800">
                <a:solidFill>
                  <a:schemeClr val="dk2"/>
                </a:solidFill>
                <a:latin typeface="Palanquin"/>
                <a:ea typeface="Palanquin"/>
                <a:cs typeface="Palanquin"/>
                <a:sym typeface="Palanquin"/>
              </a:defRPr>
            </a:lvl1pPr>
            <a:lvl2pPr marL="914400" lvl="1" indent="-317500">
              <a:lnSpc>
                <a:spcPct val="100000"/>
              </a:lnSpc>
              <a:spcBef>
                <a:spcPts val="1600"/>
              </a:spcBef>
              <a:spcAft>
                <a:spcPts val="0"/>
              </a:spcAft>
              <a:buClr>
                <a:schemeClr val="dk2"/>
              </a:buClr>
              <a:buSzPts val="1400"/>
              <a:buFont typeface="Palanquin"/>
              <a:buChar char="○"/>
              <a:defRPr>
                <a:solidFill>
                  <a:schemeClr val="dk2"/>
                </a:solidFill>
                <a:latin typeface="Palanquin"/>
                <a:ea typeface="Palanquin"/>
                <a:cs typeface="Palanquin"/>
                <a:sym typeface="Palanquin"/>
              </a:defRPr>
            </a:lvl2pPr>
            <a:lvl3pPr marL="1371600" lvl="2" indent="-317500">
              <a:lnSpc>
                <a:spcPct val="100000"/>
              </a:lnSpc>
              <a:spcBef>
                <a:spcPts val="1600"/>
              </a:spcBef>
              <a:spcAft>
                <a:spcPts val="0"/>
              </a:spcAft>
              <a:buClr>
                <a:schemeClr val="dk2"/>
              </a:buClr>
              <a:buSzPts val="1400"/>
              <a:buFont typeface="Palanquin"/>
              <a:buChar char="■"/>
              <a:defRPr>
                <a:solidFill>
                  <a:schemeClr val="dk2"/>
                </a:solidFill>
                <a:latin typeface="Palanquin"/>
                <a:ea typeface="Palanquin"/>
                <a:cs typeface="Palanquin"/>
                <a:sym typeface="Palanquin"/>
              </a:defRPr>
            </a:lvl3pPr>
            <a:lvl4pPr marL="1828800" lvl="3" indent="-317500">
              <a:lnSpc>
                <a:spcPct val="100000"/>
              </a:lnSpc>
              <a:spcBef>
                <a:spcPts val="1600"/>
              </a:spcBef>
              <a:spcAft>
                <a:spcPts val="0"/>
              </a:spcAft>
              <a:buClr>
                <a:schemeClr val="dk2"/>
              </a:buClr>
              <a:buSzPts val="1400"/>
              <a:buFont typeface="Palanquin"/>
              <a:buChar char="●"/>
              <a:defRPr>
                <a:solidFill>
                  <a:schemeClr val="dk2"/>
                </a:solidFill>
                <a:latin typeface="Palanquin"/>
                <a:ea typeface="Palanquin"/>
                <a:cs typeface="Palanquin"/>
                <a:sym typeface="Palanquin"/>
              </a:defRPr>
            </a:lvl4pPr>
            <a:lvl5pPr marL="2286000" lvl="4" indent="-317500">
              <a:lnSpc>
                <a:spcPct val="100000"/>
              </a:lnSpc>
              <a:spcBef>
                <a:spcPts val="1600"/>
              </a:spcBef>
              <a:spcAft>
                <a:spcPts val="0"/>
              </a:spcAft>
              <a:buClr>
                <a:schemeClr val="dk2"/>
              </a:buClr>
              <a:buSzPts val="1400"/>
              <a:buFont typeface="Palanquin"/>
              <a:buChar char="○"/>
              <a:defRPr>
                <a:solidFill>
                  <a:schemeClr val="dk2"/>
                </a:solidFill>
                <a:latin typeface="Palanquin"/>
                <a:ea typeface="Palanquin"/>
                <a:cs typeface="Palanquin"/>
                <a:sym typeface="Palanquin"/>
              </a:defRPr>
            </a:lvl5pPr>
            <a:lvl6pPr marL="2743200" lvl="5" indent="-317500">
              <a:lnSpc>
                <a:spcPct val="100000"/>
              </a:lnSpc>
              <a:spcBef>
                <a:spcPts val="1600"/>
              </a:spcBef>
              <a:spcAft>
                <a:spcPts val="0"/>
              </a:spcAft>
              <a:buClr>
                <a:schemeClr val="dk2"/>
              </a:buClr>
              <a:buSzPts val="1400"/>
              <a:buFont typeface="Palanquin"/>
              <a:buChar char="■"/>
              <a:defRPr>
                <a:solidFill>
                  <a:schemeClr val="dk2"/>
                </a:solidFill>
                <a:latin typeface="Palanquin"/>
                <a:ea typeface="Palanquin"/>
                <a:cs typeface="Palanquin"/>
                <a:sym typeface="Palanquin"/>
              </a:defRPr>
            </a:lvl6pPr>
            <a:lvl7pPr marL="3200400" lvl="6" indent="-317500">
              <a:lnSpc>
                <a:spcPct val="100000"/>
              </a:lnSpc>
              <a:spcBef>
                <a:spcPts val="1600"/>
              </a:spcBef>
              <a:spcAft>
                <a:spcPts val="0"/>
              </a:spcAft>
              <a:buClr>
                <a:schemeClr val="dk2"/>
              </a:buClr>
              <a:buSzPts val="1400"/>
              <a:buFont typeface="Palanquin"/>
              <a:buChar char="●"/>
              <a:defRPr>
                <a:solidFill>
                  <a:schemeClr val="dk2"/>
                </a:solidFill>
                <a:latin typeface="Palanquin"/>
                <a:ea typeface="Palanquin"/>
                <a:cs typeface="Palanquin"/>
                <a:sym typeface="Palanquin"/>
              </a:defRPr>
            </a:lvl7pPr>
            <a:lvl8pPr marL="3657600" lvl="7" indent="-317500">
              <a:lnSpc>
                <a:spcPct val="100000"/>
              </a:lnSpc>
              <a:spcBef>
                <a:spcPts val="1600"/>
              </a:spcBef>
              <a:spcAft>
                <a:spcPts val="0"/>
              </a:spcAft>
              <a:buClr>
                <a:schemeClr val="dk2"/>
              </a:buClr>
              <a:buSzPts val="1400"/>
              <a:buFont typeface="Palanquin"/>
              <a:buChar char="○"/>
              <a:defRPr>
                <a:solidFill>
                  <a:schemeClr val="dk2"/>
                </a:solidFill>
                <a:latin typeface="Palanquin"/>
                <a:ea typeface="Palanquin"/>
                <a:cs typeface="Palanquin"/>
                <a:sym typeface="Palanquin"/>
              </a:defRPr>
            </a:lvl8pPr>
            <a:lvl9pPr marL="4114800" lvl="8" indent="-317500">
              <a:lnSpc>
                <a:spcPct val="100000"/>
              </a:lnSpc>
              <a:spcBef>
                <a:spcPts val="1600"/>
              </a:spcBef>
              <a:spcAft>
                <a:spcPts val="1600"/>
              </a:spcAft>
              <a:buClr>
                <a:schemeClr val="dk2"/>
              </a:buClr>
              <a:buSzPts val="1400"/>
              <a:buFont typeface="Palanquin"/>
              <a:buChar char="■"/>
              <a:defRPr>
                <a:solidFill>
                  <a:schemeClr val="dk2"/>
                </a:solidFill>
                <a:latin typeface="Palanquin"/>
                <a:ea typeface="Palanquin"/>
                <a:cs typeface="Palanquin"/>
                <a:sym typeface="Palanqui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7"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546"/>
        <p:cNvGrpSpPr/>
        <p:nvPr/>
      </p:nvGrpSpPr>
      <p:grpSpPr>
        <a:xfrm>
          <a:off x="0" y="0"/>
          <a:ext cx="0" cy="0"/>
          <a:chOff x="0" y="0"/>
          <a:chExt cx="0" cy="0"/>
        </a:xfrm>
      </p:grpSpPr>
      <p:sp>
        <p:nvSpPr>
          <p:cNvPr id="547" name="Google Shape;547;p28"/>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548" name="Google Shape;548;p28"/>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67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0" descr="VDH_background">
            <a:extLst>
              <a:ext uri="{FF2B5EF4-FFF2-40B4-BE49-F238E27FC236}">
                <a16:creationId xmlns:a16="http://schemas.microsoft.com/office/drawing/2014/main" id="{DE219C95-77A7-A150-7D52-7142380F5259}"/>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4562475"/>
            <a:ext cx="9144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CF360114-FA5B-AABA-DE1A-49BC3BB1558B}"/>
              </a:ext>
            </a:extLst>
          </p:cNvPr>
          <p:cNvSpPr>
            <a:spLocks noGrp="1" noChangeArrowheads="1"/>
          </p:cNvSpPr>
          <p:nvPr>
            <p:ph type="title"/>
          </p:nvPr>
        </p:nvSpPr>
        <p:spPr bwMode="auto">
          <a:xfrm>
            <a:off x="457200" y="205979"/>
            <a:ext cx="8229600" cy="857250"/>
          </a:xfrm>
          <a:prstGeom prst="rect">
            <a:avLst/>
          </a:prstGeom>
          <a:solidFill>
            <a:srgbClr val="2D2D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a:extLst>
              <a:ext uri="{FF2B5EF4-FFF2-40B4-BE49-F238E27FC236}">
                <a16:creationId xmlns:a16="http://schemas.microsoft.com/office/drawing/2014/main" id="{530523BA-CC22-F413-7896-AAF3331C3121}"/>
              </a:ext>
            </a:extLst>
          </p:cNvPr>
          <p:cNvSpPr>
            <a:spLocks noGrp="1" noChangeArrowheads="1"/>
          </p:cNvSpPr>
          <p:nvPr>
            <p:ph type="body" idx="1"/>
          </p:nvPr>
        </p:nvSpPr>
        <p:spPr bwMode="auto">
          <a:xfrm>
            <a:off x="457200" y="1200150"/>
            <a:ext cx="8229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 id="2147483883" r:id="rId14"/>
  </p:sldLayoutIdLst>
  <p:txStyles>
    <p:titleStyle>
      <a:lvl1pPr algn="l" rtl="0" eaLnBrk="0" fontAlgn="base" hangingPunct="0">
        <a:spcBef>
          <a:spcPct val="0"/>
        </a:spcBef>
        <a:spcAft>
          <a:spcPct val="0"/>
        </a:spcAft>
        <a:defRPr sz="2700">
          <a:solidFill>
            <a:schemeClr val="bg1"/>
          </a:solidFill>
          <a:latin typeface="+mj-lt"/>
          <a:ea typeface="ＭＳ Ｐゴシック" pitchFamily="-102" charset="-128"/>
          <a:cs typeface="ＭＳ Ｐゴシック" pitchFamily="-102" charset="-128"/>
        </a:defRPr>
      </a:lvl1pPr>
      <a:lvl2pPr algn="l" rtl="0" eaLnBrk="0" fontAlgn="base" hangingPunct="0">
        <a:spcBef>
          <a:spcPct val="0"/>
        </a:spcBef>
        <a:spcAft>
          <a:spcPct val="0"/>
        </a:spcAft>
        <a:defRPr sz="2700">
          <a:solidFill>
            <a:schemeClr val="bg1"/>
          </a:solidFill>
          <a:latin typeface="Trebuchet MS" pitchFamily="34" charset="0"/>
          <a:ea typeface="ＭＳ Ｐゴシック" pitchFamily="-102" charset="-128"/>
          <a:cs typeface="ＭＳ Ｐゴシック" pitchFamily="-102" charset="-128"/>
        </a:defRPr>
      </a:lvl2pPr>
      <a:lvl3pPr algn="l" rtl="0" eaLnBrk="0" fontAlgn="base" hangingPunct="0">
        <a:spcBef>
          <a:spcPct val="0"/>
        </a:spcBef>
        <a:spcAft>
          <a:spcPct val="0"/>
        </a:spcAft>
        <a:defRPr sz="2700">
          <a:solidFill>
            <a:schemeClr val="bg1"/>
          </a:solidFill>
          <a:latin typeface="Trebuchet MS" pitchFamily="34" charset="0"/>
          <a:ea typeface="ＭＳ Ｐゴシック" pitchFamily="-102" charset="-128"/>
          <a:cs typeface="ＭＳ Ｐゴシック" pitchFamily="-102" charset="-128"/>
        </a:defRPr>
      </a:lvl3pPr>
      <a:lvl4pPr algn="l" rtl="0" eaLnBrk="0" fontAlgn="base" hangingPunct="0">
        <a:spcBef>
          <a:spcPct val="0"/>
        </a:spcBef>
        <a:spcAft>
          <a:spcPct val="0"/>
        </a:spcAft>
        <a:defRPr sz="2700">
          <a:solidFill>
            <a:schemeClr val="bg1"/>
          </a:solidFill>
          <a:latin typeface="Trebuchet MS" pitchFamily="34" charset="0"/>
          <a:ea typeface="ＭＳ Ｐゴシック" pitchFamily="-102" charset="-128"/>
          <a:cs typeface="ＭＳ Ｐゴシック" pitchFamily="-102" charset="-128"/>
        </a:defRPr>
      </a:lvl4pPr>
      <a:lvl5pPr algn="l" rtl="0" eaLnBrk="0" fontAlgn="base" hangingPunct="0">
        <a:spcBef>
          <a:spcPct val="0"/>
        </a:spcBef>
        <a:spcAft>
          <a:spcPct val="0"/>
        </a:spcAft>
        <a:defRPr sz="2700">
          <a:solidFill>
            <a:schemeClr val="bg1"/>
          </a:solidFill>
          <a:latin typeface="Trebuchet MS" pitchFamily="34" charset="0"/>
          <a:ea typeface="ＭＳ Ｐゴシック" pitchFamily="-102" charset="-128"/>
          <a:cs typeface="ＭＳ Ｐゴシック" pitchFamily="-102" charset="-128"/>
        </a:defRPr>
      </a:lvl5pPr>
      <a:lvl6pPr marL="342900" algn="l" rtl="0" fontAlgn="base">
        <a:spcBef>
          <a:spcPct val="0"/>
        </a:spcBef>
        <a:spcAft>
          <a:spcPct val="0"/>
        </a:spcAft>
        <a:defRPr sz="2700">
          <a:solidFill>
            <a:srgbClr val="003366"/>
          </a:solidFill>
          <a:latin typeface="Trebuchet MS" pitchFamily="34" charset="0"/>
        </a:defRPr>
      </a:lvl6pPr>
      <a:lvl7pPr marL="685800" algn="l" rtl="0" fontAlgn="base">
        <a:spcBef>
          <a:spcPct val="0"/>
        </a:spcBef>
        <a:spcAft>
          <a:spcPct val="0"/>
        </a:spcAft>
        <a:defRPr sz="2700">
          <a:solidFill>
            <a:srgbClr val="003366"/>
          </a:solidFill>
          <a:latin typeface="Trebuchet MS" pitchFamily="34" charset="0"/>
        </a:defRPr>
      </a:lvl7pPr>
      <a:lvl8pPr marL="1028700" algn="l" rtl="0" fontAlgn="base">
        <a:spcBef>
          <a:spcPct val="0"/>
        </a:spcBef>
        <a:spcAft>
          <a:spcPct val="0"/>
        </a:spcAft>
        <a:defRPr sz="2700">
          <a:solidFill>
            <a:srgbClr val="003366"/>
          </a:solidFill>
          <a:latin typeface="Trebuchet MS" pitchFamily="34" charset="0"/>
        </a:defRPr>
      </a:lvl8pPr>
      <a:lvl9pPr marL="1371600" algn="l" rtl="0" fontAlgn="base">
        <a:spcBef>
          <a:spcPct val="0"/>
        </a:spcBef>
        <a:spcAft>
          <a:spcPct val="0"/>
        </a:spcAft>
        <a:defRPr sz="2700">
          <a:solidFill>
            <a:srgbClr val="003366"/>
          </a:solidFill>
          <a:latin typeface="Trebuchet MS" pitchFamily="34" charset="0"/>
        </a:defRPr>
      </a:lvl9pPr>
    </p:titleStyle>
    <p:bodyStyle>
      <a:lvl1pPr marL="257175" indent="-257175" algn="l" rtl="0" eaLnBrk="0" fontAlgn="base" hangingPunct="0">
        <a:spcBef>
          <a:spcPct val="20000"/>
        </a:spcBef>
        <a:spcAft>
          <a:spcPct val="0"/>
        </a:spcAft>
        <a:defRPr sz="1800">
          <a:solidFill>
            <a:srgbClr val="4D4D4D"/>
          </a:solidFill>
          <a:latin typeface="+mn-lt"/>
          <a:ea typeface="ＭＳ Ｐゴシック" pitchFamily="-102" charset="-128"/>
          <a:cs typeface="ＭＳ Ｐゴシック" pitchFamily="-102" charset="-128"/>
        </a:defRPr>
      </a:lvl1pPr>
      <a:lvl2pPr marL="557213" indent="-214313" algn="l" rtl="0" eaLnBrk="0" fontAlgn="base" hangingPunct="0">
        <a:spcBef>
          <a:spcPct val="20000"/>
        </a:spcBef>
        <a:spcAft>
          <a:spcPct val="0"/>
        </a:spcAft>
        <a:buChar char="•"/>
        <a:defRPr sz="1800">
          <a:solidFill>
            <a:srgbClr val="777777"/>
          </a:solidFill>
          <a:latin typeface="+mn-lt"/>
          <a:ea typeface="ＭＳ Ｐゴシック" charset="-128"/>
        </a:defRPr>
      </a:lvl2pPr>
      <a:lvl3pPr marL="857250" indent="-171450" algn="l" rtl="0" eaLnBrk="0" fontAlgn="base" hangingPunct="0">
        <a:spcBef>
          <a:spcPct val="20000"/>
        </a:spcBef>
        <a:spcAft>
          <a:spcPct val="0"/>
        </a:spcAft>
        <a:buChar char="•"/>
        <a:defRPr sz="1800">
          <a:solidFill>
            <a:srgbClr val="777777"/>
          </a:solidFill>
          <a:latin typeface="+mn-lt"/>
          <a:ea typeface="ＭＳ Ｐゴシック" charset="-128"/>
        </a:defRPr>
      </a:lvl3pPr>
      <a:lvl4pPr marL="1200150" indent="-171450" algn="l" rtl="0" eaLnBrk="0" fontAlgn="base" hangingPunct="0">
        <a:spcBef>
          <a:spcPct val="20000"/>
        </a:spcBef>
        <a:spcAft>
          <a:spcPct val="0"/>
        </a:spcAft>
        <a:buChar char="•"/>
        <a:defRPr sz="1800">
          <a:solidFill>
            <a:srgbClr val="777777"/>
          </a:solidFill>
          <a:latin typeface="+mn-lt"/>
          <a:ea typeface="ＭＳ Ｐゴシック" charset="-128"/>
        </a:defRPr>
      </a:lvl4pPr>
      <a:lvl5pPr marL="1543050" indent="-171450" algn="l" rtl="0" eaLnBrk="0" fontAlgn="base" hangingPunct="0">
        <a:spcBef>
          <a:spcPct val="20000"/>
        </a:spcBef>
        <a:spcAft>
          <a:spcPct val="0"/>
        </a:spcAft>
        <a:buChar char="•"/>
        <a:defRPr sz="1800">
          <a:solidFill>
            <a:srgbClr val="777777"/>
          </a:solidFill>
          <a:latin typeface="+mn-lt"/>
          <a:ea typeface="ＭＳ Ｐゴシック" charset="-128"/>
        </a:defRPr>
      </a:lvl5pPr>
      <a:lvl6pPr marL="1885950" indent="-171450" algn="l" rtl="0" fontAlgn="base">
        <a:spcBef>
          <a:spcPct val="20000"/>
        </a:spcBef>
        <a:spcAft>
          <a:spcPct val="0"/>
        </a:spcAft>
        <a:buChar char="•"/>
        <a:defRPr sz="1800">
          <a:solidFill>
            <a:srgbClr val="777777"/>
          </a:solidFill>
          <a:latin typeface="+mn-lt"/>
        </a:defRPr>
      </a:lvl6pPr>
      <a:lvl7pPr marL="2228850" indent="-171450" algn="l" rtl="0" fontAlgn="base">
        <a:spcBef>
          <a:spcPct val="20000"/>
        </a:spcBef>
        <a:spcAft>
          <a:spcPct val="0"/>
        </a:spcAft>
        <a:buChar char="•"/>
        <a:defRPr sz="1800">
          <a:solidFill>
            <a:srgbClr val="777777"/>
          </a:solidFill>
          <a:latin typeface="+mn-lt"/>
        </a:defRPr>
      </a:lvl7pPr>
      <a:lvl8pPr marL="2571750" indent="-171450" algn="l" rtl="0" fontAlgn="base">
        <a:spcBef>
          <a:spcPct val="20000"/>
        </a:spcBef>
        <a:spcAft>
          <a:spcPct val="0"/>
        </a:spcAft>
        <a:buChar char="•"/>
        <a:defRPr sz="1800">
          <a:solidFill>
            <a:srgbClr val="777777"/>
          </a:solidFill>
          <a:latin typeface="+mn-lt"/>
        </a:defRPr>
      </a:lvl8pPr>
      <a:lvl9pPr marL="2914650" indent="-171450" algn="l" rtl="0" fontAlgn="base">
        <a:spcBef>
          <a:spcPct val="20000"/>
        </a:spcBef>
        <a:spcAft>
          <a:spcPct val="0"/>
        </a:spcAft>
        <a:buChar char="•"/>
        <a:defRPr sz="1800">
          <a:solidFill>
            <a:srgbClr val="777777"/>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1.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30.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32.xml"/><Relationship Id="rId5" Type="http://schemas.openxmlformats.org/officeDocument/2006/relationships/image" Target="../media/image23.gif"/><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30.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3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30.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30.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30.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32.xml"/><Relationship Id="rId4" Type="http://schemas.openxmlformats.org/officeDocument/2006/relationships/image" Target="../media/image34.w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allkidsbike.org/school-application/" TargetMode="External"/><Relationship Id="rId2" Type="http://schemas.openxmlformats.org/officeDocument/2006/relationships/hyperlink" Target="http://allkidsbike.org/wp-content/uploads/2021/04/One-Page-Overview_04142021-1.pdf" TargetMode="Externa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mailto:Adam.otstot@wjccschools.org(757" TargetMode="External"/><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0.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64796"/>
        </a:solidFill>
        <a:effectLst/>
      </p:bgPr>
    </p:bg>
    <p:spTree>
      <p:nvGrpSpPr>
        <p:cNvPr id="1" name="Shape 553"/>
        <p:cNvGrpSpPr/>
        <p:nvPr/>
      </p:nvGrpSpPr>
      <p:grpSpPr>
        <a:xfrm>
          <a:off x="0" y="0"/>
          <a:ext cx="0" cy="0"/>
          <a:chOff x="0" y="0"/>
          <a:chExt cx="0" cy="0"/>
        </a:xfrm>
      </p:grpSpPr>
      <p:pic>
        <p:nvPicPr>
          <p:cNvPr id="554" name="Google Shape;554;p30"/>
          <p:cNvPicPr preferRelativeResize="0"/>
          <p:nvPr/>
        </p:nvPicPr>
        <p:blipFill rotWithShape="1">
          <a:blip r:embed="rId3">
            <a:alphaModFix/>
          </a:blip>
          <a:srcRect r="37868"/>
          <a:stretch/>
        </p:blipFill>
        <p:spPr>
          <a:xfrm>
            <a:off x="-1453600" y="-66675"/>
            <a:ext cx="5282700" cy="5276700"/>
          </a:xfrm>
          <a:prstGeom prst="rect">
            <a:avLst/>
          </a:prstGeom>
          <a:noFill/>
          <a:ln>
            <a:noFill/>
          </a:ln>
        </p:spPr>
      </p:pic>
      <p:sp>
        <p:nvSpPr>
          <p:cNvPr id="555" name="Google Shape;555;p30"/>
          <p:cNvSpPr/>
          <p:nvPr/>
        </p:nvSpPr>
        <p:spPr>
          <a:xfrm>
            <a:off x="2381250" y="-1106100"/>
            <a:ext cx="7608846" cy="7414525"/>
          </a:xfrm>
          <a:custGeom>
            <a:avLst/>
            <a:gdLst/>
            <a:ahLst/>
            <a:cxnLst/>
            <a:rect l="l" t="t" r="r" b="b"/>
            <a:pathLst>
              <a:path w="308144" h="296581" extrusionOk="0">
                <a:moveTo>
                  <a:pt x="356" y="25194"/>
                </a:moveTo>
                <a:cubicBezTo>
                  <a:pt x="-3390" y="35354"/>
                  <a:pt x="23597" y="61008"/>
                  <a:pt x="28550" y="78153"/>
                </a:cubicBezTo>
                <a:cubicBezTo>
                  <a:pt x="33503" y="95298"/>
                  <a:pt x="27471" y="111618"/>
                  <a:pt x="30074" y="128064"/>
                </a:cubicBezTo>
                <a:cubicBezTo>
                  <a:pt x="32678" y="144511"/>
                  <a:pt x="46902" y="154417"/>
                  <a:pt x="44171" y="176832"/>
                </a:cubicBezTo>
                <a:cubicBezTo>
                  <a:pt x="41441" y="199248"/>
                  <a:pt x="1690" y="245730"/>
                  <a:pt x="13691" y="262557"/>
                </a:cubicBezTo>
                <a:cubicBezTo>
                  <a:pt x="25693" y="279385"/>
                  <a:pt x="73254" y="275448"/>
                  <a:pt x="116180" y="277797"/>
                </a:cubicBezTo>
                <a:cubicBezTo>
                  <a:pt x="159106" y="280147"/>
                  <a:pt x="242228" y="319580"/>
                  <a:pt x="271247" y="276654"/>
                </a:cubicBezTo>
                <a:cubicBezTo>
                  <a:pt x="300267" y="233728"/>
                  <a:pt x="327000" y="63485"/>
                  <a:pt x="290297" y="20241"/>
                </a:cubicBezTo>
                <a:cubicBezTo>
                  <a:pt x="253594" y="-23002"/>
                  <a:pt x="99353" y="16368"/>
                  <a:pt x="51029" y="17193"/>
                </a:cubicBezTo>
                <a:cubicBezTo>
                  <a:pt x="2706" y="18019"/>
                  <a:pt x="4103" y="15034"/>
                  <a:pt x="356" y="25194"/>
                </a:cubicBezTo>
                <a:close/>
              </a:path>
            </a:pathLst>
          </a:custGeom>
          <a:solidFill>
            <a:srgbClr val="664796"/>
          </a:solidFill>
          <a:ln>
            <a:noFill/>
          </a:ln>
        </p:spPr>
      </p:sp>
      <p:sp>
        <p:nvSpPr>
          <p:cNvPr id="556" name="Google Shape;556;p30"/>
          <p:cNvSpPr/>
          <p:nvPr/>
        </p:nvSpPr>
        <p:spPr>
          <a:xfrm>
            <a:off x="7486289" y="4421422"/>
            <a:ext cx="1875407" cy="1707795"/>
          </a:xfrm>
          <a:custGeom>
            <a:avLst/>
            <a:gdLst/>
            <a:ahLst/>
            <a:cxnLst/>
            <a:rect l="l" t="t" r="r" b="b"/>
            <a:pathLst>
              <a:path w="60801" h="55367" extrusionOk="0">
                <a:moveTo>
                  <a:pt x="30399" y="1"/>
                </a:moveTo>
                <a:cubicBezTo>
                  <a:pt x="25107" y="1"/>
                  <a:pt x="19848" y="1863"/>
                  <a:pt x="14120" y="4780"/>
                </a:cubicBezTo>
                <a:cubicBezTo>
                  <a:pt x="10086" y="6797"/>
                  <a:pt x="5956" y="8911"/>
                  <a:pt x="3362" y="12656"/>
                </a:cubicBezTo>
                <a:cubicBezTo>
                  <a:pt x="385" y="16691"/>
                  <a:pt x="0" y="21589"/>
                  <a:pt x="192" y="26392"/>
                </a:cubicBezTo>
                <a:lnTo>
                  <a:pt x="192" y="31194"/>
                </a:lnTo>
                <a:cubicBezTo>
                  <a:pt x="192" y="44737"/>
                  <a:pt x="11526" y="49636"/>
                  <a:pt x="22956" y="53670"/>
                </a:cubicBezTo>
                <a:cubicBezTo>
                  <a:pt x="26292" y="54815"/>
                  <a:pt x="29227" y="55366"/>
                  <a:pt x="31867" y="55366"/>
                </a:cubicBezTo>
                <a:cubicBezTo>
                  <a:pt x="39418" y="55366"/>
                  <a:pt x="44560" y="50857"/>
                  <a:pt x="49755" y="42816"/>
                </a:cubicBezTo>
                <a:cubicBezTo>
                  <a:pt x="53500" y="37053"/>
                  <a:pt x="59744" y="30234"/>
                  <a:pt x="60224" y="23126"/>
                </a:cubicBezTo>
                <a:cubicBezTo>
                  <a:pt x="60800" y="14866"/>
                  <a:pt x="49755" y="7950"/>
                  <a:pt x="43607" y="4108"/>
                </a:cubicBezTo>
                <a:cubicBezTo>
                  <a:pt x="39005" y="1226"/>
                  <a:pt x="34691" y="1"/>
                  <a:pt x="30399" y="1"/>
                </a:cubicBezTo>
                <a:close/>
              </a:path>
            </a:pathLst>
          </a:custGeom>
          <a:solidFill>
            <a:srgbClr val="ED71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0"/>
          <p:cNvSpPr/>
          <p:nvPr/>
        </p:nvSpPr>
        <p:spPr>
          <a:xfrm>
            <a:off x="4821500" y="3517675"/>
            <a:ext cx="3962287" cy="2162944"/>
          </a:xfrm>
          <a:custGeom>
            <a:avLst/>
            <a:gdLst/>
            <a:ahLst/>
            <a:cxnLst/>
            <a:rect l="l" t="t" r="r" b="b"/>
            <a:pathLst>
              <a:path w="128458" h="70123" extrusionOk="0">
                <a:moveTo>
                  <a:pt x="112028" y="0"/>
                </a:moveTo>
                <a:cubicBezTo>
                  <a:pt x="103252" y="0"/>
                  <a:pt x="93707" y="377"/>
                  <a:pt x="87407" y="7018"/>
                </a:cubicBezTo>
                <a:cubicBezTo>
                  <a:pt x="79146" y="15855"/>
                  <a:pt x="72327" y="22290"/>
                  <a:pt x="61857" y="28341"/>
                </a:cubicBezTo>
                <a:cubicBezTo>
                  <a:pt x="49563" y="33624"/>
                  <a:pt x="34099" y="34584"/>
                  <a:pt x="21036" y="37274"/>
                </a:cubicBezTo>
                <a:cubicBezTo>
                  <a:pt x="17866" y="37946"/>
                  <a:pt x="14793" y="38618"/>
                  <a:pt x="12007" y="40059"/>
                </a:cubicBezTo>
                <a:cubicBezTo>
                  <a:pt x="5764" y="43229"/>
                  <a:pt x="5091" y="49472"/>
                  <a:pt x="3363" y="55523"/>
                </a:cubicBezTo>
                <a:cubicBezTo>
                  <a:pt x="3170" y="56580"/>
                  <a:pt x="385" y="68970"/>
                  <a:pt x="1" y="68970"/>
                </a:cubicBezTo>
                <a:cubicBezTo>
                  <a:pt x="26223" y="68970"/>
                  <a:pt x="52636" y="70123"/>
                  <a:pt x="78762" y="70123"/>
                </a:cubicBezTo>
                <a:cubicBezTo>
                  <a:pt x="82412" y="70027"/>
                  <a:pt x="85870" y="70027"/>
                  <a:pt x="88943" y="68778"/>
                </a:cubicBezTo>
                <a:cubicBezTo>
                  <a:pt x="89136" y="68778"/>
                  <a:pt x="89232" y="68682"/>
                  <a:pt x="89328" y="68682"/>
                </a:cubicBezTo>
                <a:cubicBezTo>
                  <a:pt x="95187" y="66281"/>
                  <a:pt x="94514" y="60614"/>
                  <a:pt x="98452" y="56676"/>
                </a:cubicBezTo>
                <a:cubicBezTo>
                  <a:pt x="105080" y="50144"/>
                  <a:pt x="116126" y="46591"/>
                  <a:pt x="118047" y="36505"/>
                </a:cubicBezTo>
                <a:cubicBezTo>
                  <a:pt x="119483" y="29325"/>
                  <a:pt x="128458" y="5"/>
                  <a:pt x="115485" y="5"/>
                </a:cubicBezTo>
                <a:cubicBezTo>
                  <a:pt x="115442" y="5"/>
                  <a:pt x="115400" y="6"/>
                  <a:pt x="115357" y="6"/>
                </a:cubicBezTo>
                <a:cubicBezTo>
                  <a:pt x="114266" y="6"/>
                  <a:pt x="113153" y="0"/>
                  <a:pt x="112028" y="0"/>
                </a:cubicBezTo>
                <a:close/>
              </a:path>
            </a:pathLst>
          </a:custGeom>
          <a:solidFill>
            <a:srgbClr val="C0D7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0"/>
          <p:cNvSpPr/>
          <p:nvPr/>
        </p:nvSpPr>
        <p:spPr>
          <a:xfrm rot="-2700000">
            <a:off x="5950224" y="3604365"/>
            <a:ext cx="1259145" cy="1102056"/>
          </a:xfrm>
          <a:custGeom>
            <a:avLst/>
            <a:gdLst/>
            <a:ahLst/>
            <a:cxnLst/>
            <a:rect l="l" t="t" r="r" b="b"/>
            <a:pathLst>
              <a:path w="40823" h="35730" extrusionOk="0">
                <a:moveTo>
                  <a:pt x="10421" y="0"/>
                </a:moveTo>
                <a:cubicBezTo>
                  <a:pt x="6953" y="0"/>
                  <a:pt x="1575" y="2449"/>
                  <a:pt x="673" y="5318"/>
                </a:cubicBezTo>
                <a:cubicBezTo>
                  <a:pt x="289" y="6279"/>
                  <a:pt x="385" y="7335"/>
                  <a:pt x="385" y="8392"/>
                </a:cubicBezTo>
                <a:cubicBezTo>
                  <a:pt x="481" y="12426"/>
                  <a:pt x="673" y="16268"/>
                  <a:pt x="769" y="20206"/>
                </a:cubicBezTo>
                <a:cubicBezTo>
                  <a:pt x="865" y="22991"/>
                  <a:pt x="1" y="27410"/>
                  <a:pt x="2114" y="29523"/>
                </a:cubicBezTo>
                <a:cubicBezTo>
                  <a:pt x="2882" y="30387"/>
                  <a:pt x="4035" y="30964"/>
                  <a:pt x="5092" y="31348"/>
                </a:cubicBezTo>
                <a:cubicBezTo>
                  <a:pt x="8838" y="32692"/>
                  <a:pt x="12872" y="33557"/>
                  <a:pt x="16618" y="34709"/>
                </a:cubicBezTo>
                <a:cubicBezTo>
                  <a:pt x="18367" y="35293"/>
                  <a:pt x="20291" y="35729"/>
                  <a:pt x="22214" y="35729"/>
                </a:cubicBezTo>
                <a:cubicBezTo>
                  <a:pt x="23775" y="35729"/>
                  <a:pt x="25335" y="35441"/>
                  <a:pt x="26799" y="34709"/>
                </a:cubicBezTo>
                <a:cubicBezTo>
                  <a:pt x="28720" y="33749"/>
                  <a:pt x="30545" y="32308"/>
                  <a:pt x="32370" y="30867"/>
                </a:cubicBezTo>
                <a:cubicBezTo>
                  <a:pt x="34483" y="29235"/>
                  <a:pt x="40054" y="26161"/>
                  <a:pt x="40630" y="23183"/>
                </a:cubicBezTo>
                <a:cubicBezTo>
                  <a:pt x="40822" y="22127"/>
                  <a:pt x="40534" y="21070"/>
                  <a:pt x="39093" y="19822"/>
                </a:cubicBezTo>
                <a:cubicBezTo>
                  <a:pt x="34291" y="16268"/>
                  <a:pt x="29296" y="12618"/>
                  <a:pt x="24494" y="9064"/>
                </a:cubicBezTo>
                <a:cubicBezTo>
                  <a:pt x="20556" y="6183"/>
                  <a:pt x="16714" y="1956"/>
                  <a:pt x="12007" y="228"/>
                </a:cubicBezTo>
                <a:cubicBezTo>
                  <a:pt x="11557" y="73"/>
                  <a:pt x="11017" y="0"/>
                  <a:pt x="10421" y="0"/>
                </a:cubicBezTo>
                <a:close/>
              </a:path>
            </a:pathLst>
          </a:custGeom>
          <a:solidFill>
            <a:srgbClr val="ED71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0"/>
          <p:cNvSpPr/>
          <p:nvPr/>
        </p:nvSpPr>
        <p:spPr>
          <a:xfrm>
            <a:off x="6975050" y="-474700"/>
            <a:ext cx="2096325" cy="1343950"/>
          </a:xfrm>
          <a:custGeom>
            <a:avLst/>
            <a:gdLst/>
            <a:ahLst/>
            <a:cxnLst/>
            <a:rect l="l" t="t" r="r" b="b"/>
            <a:pathLst>
              <a:path w="83853" h="53758" extrusionOk="0">
                <a:moveTo>
                  <a:pt x="20897" y="1"/>
                </a:moveTo>
                <a:cubicBezTo>
                  <a:pt x="19785" y="1"/>
                  <a:pt x="18676" y="87"/>
                  <a:pt x="17578" y="307"/>
                </a:cubicBezTo>
                <a:cubicBezTo>
                  <a:pt x="13832" y="1075"/>
                  <a:pt x="11431" y="3476"/>
                  <a:pt x="9510" y="6358"/>
                </a:cubicBezTo>
                <a:cubicBezTo>
                  <a:pt x="8261" y="8375"/>
                  <a:pt x="7108" y="10584"/>
                  <a:pt x="5956" y="12697"/>
                </a:cubicBezTo>
                <a:cubicBezTo>
                  <a:pt x="3747" y="16539"/>
                  <a:pt x="1249" y="19997"/>
                  <a:pt x="673" y="24511"/>
                </a:cubicBezTo>
                <a:cubicBezTo>
                  <a:pt x="1" y="28257"/>
                  <a:pt x="769" y="32195"/>
                  <a:pt x="3074" y="35077"/>
                </a:cubicBezTo>
                <a:cubicBezTo>
                  <a:pt x="5091" y="37574"/>
                  <a:pt x="7973" y="39303"/>
                  <a:pt x="10854" y="40840"/>
                </a:cubicBezTo>
                <a:cubicBezTo>
                  <a:pt x="18058" y="44682"/>
                  <a:pt x="25454" y="49869"/>
                  <a:pt x="33138" y="52750"/>
                </a:cubicBezTo>
                <a:cubicBezTo>
                  <a:pt x="35064" y="53469"/>
                  <a:pt x="37084" y="53757"/>
                  <a:pt x="39135" y="53757"/>
                </a:cubicBezTo>
                <a:cubicBezTo>
                  <a:pt x="43937" y="53757"/>
                  <a:pt x="48905" y="52175"/>
                  <a:pt x="53213" y="50829"/>
                </a:cubicBezTo>
                <a:cubicBezTo>
                  <a:pt x="57535" y="49292"/>
                  <a:pt x="61953" y="47948"/>
                  <a:pt x="65987" y="45546"/>
                </a:cubicBezTo>
                <a:cubicBezTo>
                  <a:pt x="73960" y="40552"/>
                  <a:pt x="79146" y="29314"/>
                  <a:pt x="82412" y="20766"/>
                </a:cubicBezTo>
                <a:cubicBezTo>
                  <a:pt x="83276" y="18460"/>
                  <a:pt x="83853" y="15963"/>
                  <a:pt x="83276" y="13466"/>
                </a:cubicBezTo>
                <a:cubicBezTo>
                  <a:pt x="81738" y="6177"/>
                  <a:pt x="72552" y="5239"/>
                  <a:pt x="65563" y="5239"/>
                </a:cubicBezTo>
                <a:cubicBezTo>
                  <a:pt x="64263" y="5239"/>
                  <a:pt x="63038" y="5271"/>
                  <a:pt x="61953" y="5301"/>
                </a:cubicBezTo>
                <a:cubicBezTo>
                  <a:pt x="61618" y="5307"/>
                  <a:pt x="61283" y="5310"/>
                  <a:pt x="60947" y="5310"/>
                </a:cubicBezTo>
                <a:cubicBezTo>
                  <a:pt x="50096" y="5310"/>
                  <a:pt x="38566" y="2368"/>
                  <a:pt x="27759" y="691"/>
                </a:cubicBezTo>
                <a:cubicBezTo>
                  <a:pt x="25496" y="368"/>
                  <a:pt x="23189" y="1"/>
                  <a:pt x="20897" y="1"/>
                </a:cubicBezTo>
                <a:close/>
              </a:path>
            </a:pathLst>
          </a:custGeom>
          <a:solidFill>
            <a:srgbClr val="ED71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0"/>
          <p:cNvSpPr/>
          <p:nvPr/>
        </p:nvSpPr>
        <p:spPr>
          <a:xfrm rot="-4550572">
            <a:off x="7711113" y="-674397"/>
            <a:ext cx="2242965" cy="1743328"/>
          </a:xfrm>
          <a:custGeom>
            <a:avLst/>
            <a:gdLst/>
            <a:ahLst/>
            <a:cxnLst/>
            <a:rect l="l" t="t" r="r" b="b"/>
            <a:pathLst>
              <a:path w="89712" h="69728" extrusionOk="0">
                <a:moveTo>
                  <a:pt x="14036" y="0"/>
                </a:moveTo>
                <a:cubicBezTo>
                  <a:pt x="13692" y="0"/>
                  <a:pt x="13336" y="25"/>
                  <a:pt x="12967" y="78"/>
                </a:cubicBezTo>
                <a:cubicBezTo>
                  <a:pt x="7396" y="750"/>
                  <a:pt x="1633" y="7090"/>
                  <a:pt x="865" y="11892"/>
                </a:cubicBezTo>
                <a:cubicBezTo>
                  <a:pt x="0" y="16406"/>
                  <a:pt x="2402" y="20537"/>
                  <a:pt x="4515" y="24379"/>
                </a:cubicBezTo>
                <a:cubicBezTo>
                  <a:pt x="9798" y="33503"/>
                  <a:pt x="13736" y="43589"/>
                  <a:pt x="20363" y="52041"/>
                </a:cubicBezTo>
                <a:cubicBezTo>
                  <a:pt x="30352" y="65008"/>
                  <a:pt x="47545" y="67217"/>
                  <a:pt x="62817" y="69522"/>
                </a:cubicBezTo>
                <a:cubicBezTo>
                  <a:pt x="63748" y="69658"/>
                  <a:pt x="64622" y="69727"/>
                  <a:pt x="65449" y="69727"/>
                </a:cubicBezTo>
                <a:cubicBezTo>
                  <a:pt x="69316" y="69727"/>
                  <a:pt x="72150" y="68201"/>
                  <a:pt x="74920" y="64720"/>
                </a:cubicBezTo>
                <a:cubicBezTo>
                  <a:pt x="82316" y="55787"/>
                  <a:pt x="89711" y="42820"/>
                  <a:pt x="75784" y="36289"/>
                </a:cubicBezTo>
                <a:cubicBezTo>
                  <a:pt x="59552" y="28797"/>
                  <a:pt x="37076" y="26588"/>
                  <a:pt x="25646" y="11412"/>
                </a:cubicBezTo>
                <a:cubicBezTo>
                  <a:pt x="22468" y="7508"/>
                  <a:pt x="19977" y="0"/>
                  <a:pt x="14036" y="0"/>
                </a:cubicBezTo>
                <a:close/>
              </a:path>
            </a:pathLst>
          </a:custGeom>
          <a:solidFill>
            <a:srgbClr val="C0D7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1" name="Google Shape;561;p30"/>
          <p:cNvGrpSpPr/>
          <p:nvPr/>
        </p:nvGrpSpPr>
        <p:grpSpPr>
          <a:xfrm rot="1304382" flipH="1">
            <a:off x="5439237" y="-1247277"/>
            <a:ext cx="2511815" cy="2192406"/>
            <a:chOff x="4465600" y="-1123075"/>
            <a:chExt cx="2511750" cy="2192350"/>
          </a:xfrm>
        </p:grpSpPr>
        <p:sp>
          <p:nvSpPr>
            <p:cNvPr id="562" name="Google Shape;562;p30"/>
            <p:cNvSpPr/>
            <p:nvPr/>
          </p:nvSpPr>
          <p:spPr>
            <a:xfrm>
              <a:off x="4465600" y="-1123075"/>
              <a:ext cx="2511750" cy="2192350"/>
            </a:xfrm>
            <a:custGeom>
              <a:avLst/>
              <a:gdLst/>
              <a:ahLst/>
              <a:cxnLst/>
              <a:rect l="l" t="t" r="r" b="b"/>
              <a:pathLst>
                <a:path w="100470" h="87694" fill="none" extrusionOk="0">
                  <a:moveTo>
                    <a:pt x="40246" y="2498"/>
                  </a:moveTo>
                  <a:cubicBezTo>
                    <a:pt x="31698" y="4034"/>
                    <a:pt x="23437" y="7108"/>
                    <a:pt x="16233" y="10278"/>
                  </a:cubicBezTo>
                  <a:cubicBezTo>
                    <a:pt x="1" y="17673"/>
                    <a:pt x="3267" y="33234"/>
                    <a:pt x="4515" y="47833"/>
                  </a:cubicBezTo>
                  <a:cubicBezTo>
                    <a:pt x="4996" y="52828"/>
                    <a:pt x="5380" y="58207"/>
                    <a:pt x="8165" y="62721"/>
                  </a:cubicBezTo>
                  <a:cubicBezTo>
                    <a:pt x="11719" y="68484"/>
                    <a:pt x="19019" y="69540"/>
                    <a:pt x="25070" y="71461"/>
                  </a:cubicBezTo>
                  <a:cubicBezTo>
                    <a:pt x="41207" y="76840"/>
                    <a:pt x="57535" y="81547"/>
                    <a:pt x="73672" y="86445"/>
                  </a:cubicBezTo>
                  <a:cubicBezTo>
                    <a:pt x="75593" y="87022"/>
                    <a:pt x="77706" y="87694"/>
                    <a:pt x="79723" y="87502"/>
                  </a:cubicBezTo>
                  <a:cubicBezTo>
                    <a:pt x="85006" y="87310"/>
                    <a:pt x="88463" y="82027"/>
                    <a:pt x="90865" y="77897"/>
                  </a:cubicBezTo>
                  <a:cubicBezTo>
                    <a:pt x="92305" y="75400"/>
                    <a:pt x="96532" y="69348"/>
                    <a:pt x="95187" y="66371"/>
                  </a:cubicBezTo>
                  <a:cubicBezTo>
                    <a:pt x="94707" y="65314"/>
                    <a:pt x="94034" y="64450"/>
                    <a:pt x="93170" y="63777"/>
                  </a:cubicBezTo>
                  <a:cubicBezTo>
                    <a:pt x="91345" y="62049"/>
                    <a:pt x="89520" y="60416"/>
                    <a:pt x="87503" y="58975"/>
                  </a:cubicBezTo>
                  <a:cubicBezTo>
                    <a:pt x="84429" y="56670"/>
                    <a:pt x="82124" y="54269"/>
                    <a:pt x="83181" y="50042"/>
                  </a:cubicBezTo>
                  <a:cubicBezTo>
                    <a:pt x="85006" y="43127"/>
                    <a:pt x="92209" y="38901"/>
                    <a:pt x="96628" y="33714"/>
                  </a:cubicBezTo>
                  <a:cubicBezTo>
                    <a:pt x="100470" y="29199"/>
                    <a:pt x="95187" y="24493"/>
                    <a:pt x="91921" y="21515"/>
                  </a:cubicBezTo>
                  <a:cubicBezTo>
                    <a:pt x="87887" y="17769"/>
                    <a:pt x="83949" y="13927"/>
                    <a:pt x="79723" y="10278"/>
                  </a:cubicBezTo>
                  <a:cubicBezTo>
                    <a:pt x="68677" y="1057"/>
                    <a:pt x="54173" y="0"/>
                    <a:pt x="40246" y="2498"/>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0"/>
            <p:cNvSpPr/>
            <p:nvPr/>
          </p:nvSpPr>
          <p:spPr>
            <a:xfrm>
              <a:off x="4525650" y="-1015025"/>
              <a:ext cx="2266800" cy="1988250"/>
            </a:xfrm>
            <a:custGeom>
              <a:avLst/>
              <a:gdLst/>
              <a:ahLst/>
              <a:cxnLst/>
              <a:rect l="l" t="t" r="r" b="b"/>
              <a:pathLst>
                <a:path w="90672" h="79530" fill="none" extrusionOk="0">
                  <a:moveTo>
                    <a:pt x="36403" y="2402"/>
                  </a:moveTo>
                  <a:cubicBezTo>
                    <a:pt x="28623" y="3842"/>
                    <a:pt x="21131" y="6436"/>
                    <a:pt x="14600" y="9509"/>
                  </a:cubicBezTo>
                  <a:cubicBezTo>
                    <a:pt x="0" y="16041"/>
                    <a:pt x="2786" y="30160"/>
                    <a:pt x="4034" y="43511"/>
                  </a:cubicBezTo>
                  <a:cubicBezTo>
                    <a:pt x="4515" y="48026"/>
                    <a:pt x="4899" y="52828"/>
                    <a:pt x="7300" y="56766"/>
                  </a:cubicBezTo>
                  <a:cubicBezTo>
                    <a:pt x="10566" y="61953"/>
                    <a:pt x="17001" y="62913"/>
                    <a:pt x="22476" y="64834"/>
                  </a:cubicBezTo>
                  <a:cubicBezTo>
                    <a:pt x="36884" y="69733"/>
                    <a:pt x="51483" y="74055"/>
                    <a:pt x="66179" y="78377"/>
                  </a:cubicBezTo>
                  <a:cubicBezTo>
                    <a:pt x="67908" y="78858"/>
                    <a:pt x="69733" y="79530"/>
                    <a:pt x="71558" y="79338"/>
                  </a:cubicBezTo>
                  <a:cubicBezTo>
                    <a:pt x="76360" y="79146"/>
                    <a:pt x="79434" y="74439"/>
                    <a:pt x="81643" y="70789"/>
                  </a:cubicBezTo>
                  <a:cubicBezTo>
                    <a:pt x="82988" y="68580"/>
                    <a:pt x="86638" y="63297"/>
                    <a:pt x="85677" y="60512"/>
                  </a:cubicBezTo>
                  <a:cubicBezTo>
                    <a:pt x="85389" y="59552"/>
                    <a:pt x="84621" y="58783"/>
                    <a:pt x="83948" y="58111"/>
                  </a:cubicBezTo>
                  <a:cubicBezTo>
                    <a:pt x="82315" y="56574"/>
                    <a:pt x="80683" y="55133"/>
                    <a:pt x="78954" y="53789"/>
                  </a:cubicBezTo>
                  <a:cubicBezTo>
                    <a:pt x="76264" y="51771"/>
                    <a:pt x="74151" y="49562"/>
                    <a:pt x="75304" y="45720"/>
                  </a:cubicBezTo>
                  <a:cubicBezTo>
                    <a:pt x="76937" y="39381"/>
                    <a:pt x="83276" y="35635"/>
                    <a:pt x="87310" y="30833"/>
                  </a:cubicBezTo>
                  <a:cubicBezTo>
                    <a:pt x="90672" y="26798"/>
                    <a:pt x="85965" y="22476"/>
                    <a:pt x="83084" y="19787"/>
                  </a:cubicBezTo>
                  <a:cubicBezTo>
                    <a:pt x="79338" y="16425"/>
                    <a:pt x="75880" y="12967"/>
                    <a:pt x="72134" y="9605"/>
                  </a:cubicBezTo>
                  <a:cubicBezTo>
                    <a:pt x="62337" y="1153"/>
                    <a:pt x="49082" y="0"/>
                    <a:pt x="36403" y="2402"/>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0"/>
            <p:cNvSpPr/>
            <p:nvPr/>
          </p:nvSpPr>
          <p:spPr>
            <a:xfrm>
              <a:off x="4588075" y="-904575"/>
              <a:ext cx="2017075" cy="1776950"/>
            </a:xfrm>
            <a:custGeom>
              <a:avLst/>
              <a:gdLst/>
              <a:ahLst/>
              <a:cxnLst/>
              <a:rect l="l" t="t" r="r" b="b"/>
              <a:pathLst>
                <a:path w="80683" h="71078" fill="none" extrusionOk="0">
                  <a:moveTo>
                    <a:pt x="32562" y="2018"/>
                  </a:moveTo>
                  <a:cubicBezTo>
                    <a:pt x="25550" y="3363"/>
                    <a:pt x="18826" y="5668"/>
                    <a:pt x="12967" y="8453"/>
                  </a:cubicBezTo>
                  <a:cubicBezTo>
                    <a:pt x="1" y="14408"/>
                    <a:pt x="2306" y="26895"/>
                    <a:pt x="3650" y="38901"/>
                  </a:cubicBezTo>
                  <a:cubicBezTo>
                    <a:pt x="4131" y="42935"/>
                    <a:pt x="4419" y="47353"/>
                    <a:pt x="6628" y="50811"/>
                  </a:cubicBezTo>
                  <a:cubicBezTo>
                    <a:pt x="9510" y="55422"/>
                    <a:pt x="15273" y="56382"/>
                    <a:pt x="19979" y="58015"/>
                  </a:cubicBezTo>
                  <a:cubicBezTo>
                    <a:pt x="32658" y="62433"/>
                    <a:pt x="45528" y="66275"/>
                    <a:pt x="58687" y="70117"/>
                  </a:cubicBezTo>
                  <a:cubicBezTo>
                    <a:pt x="60320" y="70598"/>
                    <a:pt x="61857" y="71078"/>
                    <a:pt x="63490" y="70982"/>
                  </a:cubicBezTo>
                  <a:cubicBezTo>
                    <a:pt x="67716" y="70886"/>
                    <a:pt x="70598" y="66660"/>
                    <a:pt x="72519" y="63586"/>
                  </a:cubicBezTo>
                  <a:cubicBezTo>
                    <a:pt x="73767" y="61473"/>
                    <a:pt x="77129" y="56958"/>
                    <a:pt x="76265" y="54557"/>
                  </a:cubicBezTo>
                  <a:cubicBezTo>
                    <a:pt x="75880" y="53693"/>
                    <a:pt x="75304" y="53020"/>
                    <a:pt x="74728" y="52348"/>
                  </a:cubicBezTo>
                  <a:cubicBezTo>
                    <a:pt x="73383" y="51003"/>
                    <a:pt x="71942" y="49755"/>
                    <a:pt x="70502" y="48506"/>
                  </a:cubicBezTo>
                  <a:cubicBezTo>
                    <a:pt x="68100" y="46585"/>
                    <a:pt x="66371" y="44760"/>
                    <a:pt x="67236" y="41302"/>
                  </a:cubicBezTo>
                  <a:cubicBezTo>
                    <a:pt x="68677" y="35635"/>
                    <a:pt x="74344" y="32274"/>
                    <a:pt x="77705" y="27951"/>
                  </a:cubicBezTo>
                  <a:cubicBezTo>
                    <a:pt x="80683" y="24301"/>
                    <a:pt x="76649" y="20459"/>
                    <a:pt x="73959" y="18154"/>
                  </a:cubicBezTo>
                  <a:cubicBezTo>
                    <a:pt x="70694" y="15177"/>
                    <a:pt x="67620" y="11911"/>
                    <a:pt x="64354" y="9029"/>
                  </a:cubicBezTo>
                  <a:cubicBezTo>
                    <a:pt x="55806" y="1249"/>
                    <a:pt x="43992" y="1"/>
                    <a:pt x="32562" y="2018"/>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0"/>
            <p:cNvSpPr/>
            <p:nvPr/>
          </p:nvSpPr>
          <p:spPr>
            <a:xfrm>
              <a:off x="4648100" y="-794100"/>
              <a:ext cx="1774575" cy="1568025"/>
            </a:xfrm>
            <a:custGeom>
              <a:avLst/>
              <a:gdLst/>
              <a:ahLst/>
              <a:cxnLst/>
              <a:rect l="l" t="t" r="r" b="b"/>
              <a:pathLst>
                <a:path w="70983" h="62721" fill="none" extrusionOk="0">
                  <a:moveTo>
                    <a:pt x="28720" y="1825"/>
                  </a:moveTo>
                  <a:cubicBezTo>
                    <a:pt x="22573" y="2882"/>
                    <a:pt x="16618" y="5091"/>
                    <a:pt x="11431" y="7492"/>
                  </a:cubicBezTo>
                  <a:cubicBezTo>
                    <a:pt x="1" y="12775"/>
                    <a:pt x="2018" y="23821"/>
                    <a:pt x="3267" y="34386"/>
                  </a:cubicBezTo>
                  <a:cubicBezTo>
                    <a:pt x="3651" y="37844"/>
                    <a:pt x="3939" y="41686"/>
                    <a:pt x="5860" y="44759"/>
                  </a:cubicBezTo>
                  <a:cubicBezTo>
                    <a:pt x="8453" y="48794"/>
                    <a:pt x="13352" y="49658"/>
                    <a:pt x="17386" y="51099"/>
                  </a:cubicBezTo>
                  <a:cubicBezTo>
                    <a:pt x="28432" y="55037"/>
                    <a:pt x="39670" y="58399"/>
                    <a:pt x="51196" y="61856"/>
                  </a:cubicBezTo>
                  <a:cubicBezTo>
                    <a:pt x="52444" y="62241"/>
                    <a:pt x="53885" y="62721"/>
                    <a:pt x="55326" y="62625"/>
                  </a:cubicBezTo>
                  <a:cubicBezTo>
                    <a:pt x="59072" y="62529"/>
                    <a:pt x="61473" y="58879"/>
                    <a:pt x="63298" y="56285"/>
                  </a:cubicBezTo>
                  <a:cubicBezTo>
                    <a:pt x="64451" y="54557"/>
                    <a:pt x="67332" y="50618"/>
                    <a:pt x="66756" y="48409"/>
                  </a:cubicBezTo>
                  <a:cubicBezTo>
                    <a:pt x="66564" y="47737"/>
                    <a:pt x="66083" y="47161"/>
                    <a:pt x="65603" y="46680"/>
                  </a:cubicBezTo>
                  <a:cubicBezTo>
                    <a:pt x="64451" y="45432"/>
                    <a:pt x="63298" y="44375"/>
                    <a:pt x="62049" y="43319"/>
                  </a:cubicBezTo>
                  <a:cubicBezTo>
                    <a:pt x="60032" y="41590"/>
                    <a:pt x="58592" y="39957"/>
                    <a:pt x="59456" y="37075"/>
                  </a:cubicBezTo>
                  <a:cubicBezTo>
                    <a:pt x="60801" y="32081"/>
                    <a:pt x="65603" y="29007"/>
                    <a:pt x="68485" y="25261"/>
                  </a:cubicBezTo>
                  <a:cubicBezTo>
                    <a:pt x="70982" y="21996"/>
                    <a:pt x="67524" y="18634"/>
                    <a:pt x="65315" y="16521"/>
                  </a:cubicBezTo>
                  <a:cubicBezTo>
                    <a:pt x="62530" y="13831"/>
                    <a:pt x="59936" y="10950"/>
                    <a:pt x="57055" y="8356"/>
                  </a:cubicBezTo>
                  <a:cubicBezTo>
                    <a:pt x="49467" y="1249"/>
                    <a:pt x="38997" y="0"/>
                    <a:pt x="28720" y="1825"/>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0"/>
            <p:cNvSpPr/>
            <p:nvPr/>
          </p:nvSpPr>
          <p:spPr>
            <a:xfrm>
              <a:off x="4710550" y="-686050"/>
              <a:ext cx="1524825" cy="1363925"/>
            </a:xfrm>
            <a:custGeom>
              <a:avLst/>
              <a:gdLst/>
              <a:ahLst/>
              <a:cxnLst/>
              <a:rect l="l" t="t" r="r" b="b"/>
              <a:pathLst>
                <a:path w="60993" h="54557" fill="none" extrusionOk="0">
                  <a:moveTo>
                    <a:pt x="24877" y="1633"/>
                  </a:moveTo>
                  <a:cubicBezTo>
                    <a:pt x="19594" y="2594"/>
                    <a:pt x="14312" y="4323"/>
                    <a:pt x="9893" y="6532"/>
                  </a:cubicBezTo>
                  <a:cubicBezTo>
                    <a:pt x="0" y="11238"/>
                    <a:pt x="1633" y="20747"/>
                    <a:pt x="2786" y="29968"/>
                  </a:cubicBezTo>
                  <a:cubicBezTo>
                    <a:pt x="3170" y="32946"/>
                    <a:pt x="3554" y="36211"/>
                    <a:pt x="5091" y="38805"/>
                  </a:cubicBezTo>
                  <a:cubicBezTo>
                    <a:pt x="7204" y="42358"/>
                    <a:pt x="11430" y="43127"/>
                    <a:pt x="14888" y="44472"/>
                  </a:cubicBezTo>
                  <a:cubicBezTo>
                    <a:pt x="24301" y="48121"/>
                    <a:pt x="33810" y="51003"/>
                    <a:pt x="43703" y="53884"/>
                  </a:cubicBezTo>
                  <a:cubicBezTo>
                    <a:pt x="44952" y="54173"/>
                    <a:pt x="46104" y="54557"/>
                    <a:pt x="47353" y="54461"/>
                  </a:cubicBezTo>
                  <a:cubicBezTo>
                    <a:pt x="50427" y="54365"/>
                    <a:pt x="52636" y="51291"/>
                    <a:pt x="54173" y="49178"/>
                  </a:cubicBezTo>
                  <a:cubicBezTo>
                    <a:pt x="55229" y="47737"/>
                    <a:pt x="57822" y="44375"/>
                    <a:pt x="57342" y="42647"/>
                  </a:cubicBezTo>
                  <a:cubicBezTo>
                    <a:pt x="57150" y="42070"/>
                    <a:pt x="56670" y="41590"/>
                    <a:pt x="56382" y="41110"/>
                  </a:cubicBezTo>
                  <a:cubicBezTo>
                    <a:pt x="55517" y="40149"/>
                    <a:pt x="54557" y="39093"/>
                    <a:pt x="53596" y="38228"/>
                  </a:cubicBezTo>
                  <a:cubicBezTo>
                    <a:pt x="52059" y="36788"/>
                    <a:pt x="50811" y="35347"/>
                    <a:pt x="51387" y="32849"/>
                  </a:cubicBezTo>
                  <a:cubicBezTo>
                    <a:pt x="52540" y="28623"/>
                    <a:pt x="56478" y="25838"/>
                    <a:pt x="58975" y="22668"/>
                  </a:cubicBezTo>
                  <a:cubicBezTo>
                    <a:pt x="60992" y="19883"/>
                    <a:pt x="58111" y="16905"/>
                    <a:pt x="56382" y="15080"/>
                  </a:cubicBezTo>
                  <a:cubicBezTo>
                    <a:pt x="54077" y="12679"/>
                    <a:pt x="51771" y="10278"/>
                    <a:pt x="49466" y="7972"/>
                  </a:cubicBezTo>
                  <a:cubicBezTo>
                    <a:pt x="43031" y="1249"/>
                    <a:pt x="33906" y="0"/>
                    <a:pt x="24877" y="1633"/>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0"/>
            <p:cNvSpPr/>
            <p:nvPr/>
          </p:nvSpPr>
          <p:spPr>
            <a:xfrm>
              <a:off x="4775375" y="-573200"/>
              <a:ext cx="1272700" cy="1147825"/>
            </a:xfrm>
            <a:custGeom>
              <a:avLst/>
              <a:gdLst/>
              <a:ahLst/>
              <a:cxnLst/>
              <a:rect l="l" t="t" r="r" b="b"/>
              <a:pathLst>
                <a:path w="50908" h="45913" fill="none" extrusionOk="0">
                  <a:moveTo>
                    <a:pt x="20843" y="1249"/>
                  </a:moveTo>
                  <a:cubicBezTo>
                    <a:pt x="16329" y="2114"/>
                    <a:pt x="12007" y="3651"/>
                    <a:pt x="8165" y="5476"/>
                  </a:cubicBezTo>
                  <a:cubicBezTo>
                    <a:pt x="0" y="9414"/>
                    <a:pt x="1057" y="17482"/>
                    <a:pt x="2210" y="25358"/>
                  </a:cubicBezTo>
                  <a:cubicBezTo>
                    <a:pt x="2594" y="27855"/>
                    <a:pt x="2882" y="30449"/>
                    <a:pt x="4131" y="32658"/>
                  </a:cubicBezTo>
                  <a:cubicBezTo>
                    <a:pt x="5956" y="35539"/>
                    <a:pt x="9317" y="36212"/>
                    <a:pt x="12199" y="37460"/>
                  </a:cubicBezTo>
                  <a:cubicBezTo>
                    <a:pt x="19883" y="40534"/>
                    <a:pt x="27567" y="42935"/>
                    <a:pt x="36019" y="45336"/>
                  </a:cubicBezTo>
                  <a:cubicBezTo>
                    <a:pt x="36980" y="45624"/>
                    <a:pt x="37940" y="45913"/>
                    <a:pt x="38997" y="45817"/>
                  </a:cubicBezTo>
                  <a:cubicBezTo>
                    <a:pt x="41590" y="45721"/>
                    <a:pt x="43319" y="43319"/>
                    <a:pt x="44760" y="41590"/>
                  </a:cubicBezTo>
                  <a:cubicBezTo>
                    <a:pt x="45720" y="40438"/>
                    <a:pt x="47834" y="37748"/>
                    <a:pt x="47545" y="36308"/>
                  </a:cubicBezTo>
                  <a:cubicBezTo>
                    <a:pt x="47353" y="35923"/>
                    <a:pt x="47161" y="35539"/>
                    <a:pt x="46777" y="35059"/>
                  </a:cubicBezTo>
                  <a:cubicBezTo>
                    <a:pt x="46201" y="34195"/>
                    <a:pt x="45432" y="33330"/>
                    <a:pt x="44664" y="32658"/>
                  </a:cubicBezTo>
                  <a:cubicBezTo>
                    <a:pt x="43415" y="31409"/>
                    <a:pt x="42455" y="30256"/>
                    <a:pt x="43031" y="28047"/>
                  </a:cubicBezTo>
                  <a:cubicBezTo>
                    <a:pt x="43992" y="24590"/>
                    <a:pt x="47161" y="22188"/>
                    <a:pt x="49178" y="19307"/>
                  </a:cubicBezTo>
                  <a:cubicBezTo>
                    <a:pt x="50907" y="16906"/>
                    <a:pt x="48506" y="14504"/>
                    <a:pt x="47065" y="12775"/>
                  </a:cubicBezTo>
                  <a:cubicBezTo>
                    <a:pt x="45240" y="10758"/>
                    <a:pt x="43319" y="8741"/>
                    <a:pt x="41494" y="6724"/>
                  </a:cubicBezTo>
                  <a:cubicBezTo>
                    <a:pt x="36596" y="1153"/>
                    <a:pt x="28623" y="1"/>
                    <a:pt x="20843" y="1249"/>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0"/>
            <p:cNvSpPr/>
            <p:nvPr/>
          </p:nvSpPr>
          <p:spPr>
            <a:xfrm>
              <a:off x="4835400" y="-465150"/>
              <a:ext cx="1025375" cy="941325"/>
            </a:xfrm>
            <a:custGeom>
              <a:avLst/>
              <a:gdLst/>
              <a:ahLst/>
              <a:cxnLst/>
              <a:rect l="l" t="t" r="r" b="b"/>
              <a:pathLst>
                <a:path w="41015" h="37653" fill="none" extrusionOk="0">
                  <a:moveTo>
                    <a:pt x="17002" y="1154"/>
                  </a:moveTo>
                  <a:cubicBezTo>
                    <a:pt x="13256" y="1730"/>
                    <a:pt x="9702" y="3075"/>
                    <a:pt x="6532" y="4611"/>
                  </a:cubicBezTo>
                  <a:cubicBezTo>
                    <a:pt x="1" y="7973"/>
                    <a:pt x="577" y="14408"/>
                    <a:pt x="1730" y="21036"/>
                  </a:cubicBezTo>
                  <a:cubicBezTo>
                    <a:pt x="2114" y="23053"/>
                    <a:pt x="2402" y="25070"/>
                    <a:pt x="3459" y="26895"/>
                  </a:cubicBezTo>
                  <a:cubicBezTo>
                    <a:pt x="4899" y="29104"/>
                    <a:pt x="7493" y="29873"/>
                    <a:pt x="9702" y="30833"/>
                  </a:cubicBezTo>
                  <a:cubicBezTo>
                    <a:pt x="15657" y="33522"/>
                    <a:pt x="21708" y="35443"/>
                    <a:pt x="28528" y="37364"/>
                  </a:cubicBezTo>
                  <a:cubicBezTo>
                    <a:pt x="29296" y="37557"/>
                    <a:pt x="30065" y="37653"/>
                    <a:pt x="30929" y="37653"/>
                  </a:cubicBezTo>
                  <a:cubicBezTo>
                    <a:pt x="32946" y="37653"/>
                    <a:pt x="34387" y="35732"/>
                    <a:pt x="35635" y="34579"/>
                  </a:cubicBezTo>
                  <a:cubicBezTo>
                    <a:pt x="36500" y="33618"/>
                    <a:pt x="38229" y="31697"/>
                    <a:pt x="38133" y="30641"/>
                  </a:cubicBezTo>
                  <a:cubicBezTo>
                    <a:pt x="38133" y="30257"/>
                    <a:pt x="37941" y="29873"/>
                    <a:pt x="37652" y="29680"/>
                  </a:cubicBezTo>
                  <a:cubicBezTo>
                    <a:pt x="37268" y="29008"/>
                    <a:pt x="36788" y="28336"/>
                    <a:pt x="36212" y="27759"/>
                  </a:cubicBezTo>
                  <a:cubicBezTo>
                    <a:pt x="35347" y="26703"/>
                    <a:pt x="34771" y="25646"/>
                    <a:pt x="35155" y="24013"/>
                  </a:cubicBezTo>
                  <a:cubicBezTo>
                    <a:pt x="35828" y="21132"/>
                    <a:pt x="38229" y="19211"/>
                    <a:pt x="39862" y="16810"/>
                  </a:cubicBezTo>
                  <a:cubicBezTo>
                    <a:pt x="41014" y="14889"/>
                    <a:pt x="39381" y="12872"/>
                    <a:pt x="38133" y="11527"/>
                  </a:cubicBezTo>
                  <a:cubicBezTo>
                    <a:pt x="36692" y="9798"/>
                    <a:pt x="35251" y="8165"/>
                    <a:pt x="33907" y="6436"/>
                  </a:cubicBezTo>
                  <a:cubicBezTo>
                    <a:pt x="30257" y="1250"/>
                    <a:pt x="23629" y="1"/>
                    <a:pt x="17002" y="1154"/>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0"/>
            <p:cNvSpPr/>
            <p:nvPr/>
          </p:nvSpPr>
          <p:spPr>
            <a:xfrm>
              <a:off x="4900250" y="-354675"/>
              <a:ext cx="778025" cy="730000"/>
            </a:xfrm>
            <a:custGeom>
              <a:avLst/>
              <a:gdLst/>
              <a:ahLst/>
              <a:cxnLst/>
              <a:rect l="l" t="t" r="r" b="b"/>
              <a:pathLst>
                <a:path w="31121" h="29200" fill="none" extrusionOk="0">
                  <a:moveTo>
                    <a:pt x="13063" y="865"/>
                  </a:moveTo>
                  <a:cubicBezTo>
                    <a:pt x="10181" y="1345"/>
                    <a:pt x="7300" y="2402"/>
                    <a:pt x="4899" y="3554"/>
                  </a:cubicBezTo>
                  <a:cubicBezTo>
                    <a:pt x="0" y="6244"/>
                    <a:pt x="96" y="11142"/>
                    <a:pt x="1345" y="16329"/>
                  </a:cubicBezTo>
                  <a:cubicBezTo>
                    <a:pt x="1633" y="17770"/>
                    <a:pt x="1921" y="19306"/>
                    <a:pt x="2593" y="20651"/>
                  </a:cubicBezTo>
                  <a:cubicBezTo>
                    <a:pt x="3746" y="22476"/>
                    <a:pt x="5571" y="23052"/>
                    <a:pt x="7108" y="23917"/>
                  </a:cubicBezTo>
                  <a:cubicBezTo>
                    <a:pt x="11430" y="26222"/>
                    <a:pt x="15752" y="27663"/>
                    <a:pt x="20939" y="28911"/>
                  </a:cubicBezTo>
                  <a:cubicBezTo>
                    <a:pt x="21515" y="29103"/>
                    <a:pt x="21996" y="29199"/>
                    <a:pt x="22572" y="29199"/>
                  </a:cubicBezTo>
                  <a:cubicBezTo>
                    <a:pt x="24109" y="29199"/>
                    <a:pt x="25261" y="27855"/>
                    <a:pt x="26222" y="26990"/>
                  </a:cubicBezTo>
                  <a:cubicBezTo>
                    <a:pt x="26894" y="26414"/>
                    <a:pt x="28335" y="25069"/>
                    <a:pt x="28335" y="24205"/>
                  </a:cubicBezTo>
                  <a:cubicBezTo>
                    <a:pt x="28335" y="24013"/>
                    <a:pt x="28239" y="23725"/>
                    <a:pt x="28239" y="23533"/>
                  </a:cubicBezTo>
                  <a:cubicBezTo>
                    <a:pt x="27951" y="23052"/>
                    <a:pt x="27855" y="22572"/>
                    <a:pt x="27471" y="22092"/>
                  </a:cubicBezTo>
                  <a:cubicBezTo>
                    <a:pt x="26990" y="21323"/>
                    <a:pt x="26702" y="20555"/>
                    <a:pt x="26990" y="19210"/>
                  </a:cubicBezTo>
                  <a:cubicBezTo>
                    <a:pt x="27663" y="17001"/>
                    <a:pt x="29199" y="15368"/>
                    <a:pt x="30256" y="13543"/>
                  </a:cubicBezTo>
                  <a:cubicBezTo>
                    <a:pt x="31120" y="12007"/>
                    <a:pt x="29872" y="10566"/>
                    <a:pt x="29199" y="9317"/>
                  </a:cubicBezTo>
                  <a:cubicBezTo>
                    <a:pt x="28239" y="8068"/>
                    <a:pt x="27278" y="6628"/>
                    <a:pt x="26414" y="5283"/>
                  </a:cubicBezTo>
                  <a:cubicBezTo>
                    <a:pt x="23628" y="1153"/>
                    <a:pt x="18346" y="0"/>
                    <a:pt x="13063" y="865"/>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0"/>
            <p:cNvSpPr/>
            <p:nvPr/>
          </p:nvSpPr>
          <p:spPr>
            <a:xfrm>
              <a:off x="4955475" y="-246625"/>
              <a:ext cx="533100" cy="523500"/>
            </a:xfrm>
            <a:custGeom>
              <a:avLst/>
              <a:gdLst/>
              <a:ahLst/>
              <a:cxnLst/>
              <a:rect l="l" t="t" r="r" b="b"/>
              <a:pathLst>
                <a:path w="21324" h="20940" fill="none" extrusionOk="0">
                  <a:moveTo>
                    <a:pt x="9413" y="769"/>
                  </a:moveTo>
                  <a:cubicBezTo>
                    <a:pt x="7300" y="1057"/>
                    <a:pt x="5283" y="1825"/>
                    <a:pt x="3554" y="2786"/>
                  </a:cubicBezTo>
                  <a:cubicBezTo>
                    <a:pt x="192" y="4707"/>
                    <a:pt x="0" y="8165"/>
                    <a:pt x="1057" y="12007"/>
                  </a:cubicBezTo>
                  <a:cubicBezTo>
                    <a:pt x="1249" y="12967"/>
                    <a:pt x="1537" y="13928"/>
                    <a:pt x="2017" y="14792"/>
                  </a:cubicBezTo>
                  <a:cubicBezTo>
                    <a:pt x="2690" y="15945"/>
                    <a:pt x="3842" y="16617"/>
                    <a:pt x="4611" y="17193"/>
                  </a:cubicBezTo>
                  <a:cubicBezTo>
                    <a:pt x="7300" y="19018"/>
                    <a:pt x="9797" y="19979"/>
                    <a:pt x="13543" y="20747"/>
                  </a:cubicBezTo>
                  <a:cubicBezTo>
                    <a:pt x="13928" y="20939"/>
                    <a:pt x="14216" y="20939"/>
                    <a:pt x="14600" y="20939"/>
                  </a:cubicBezTo>
                  <a:cubicBezTo>
                    <a:pt x="15560" y="20939"/>
                    <a:pt x="16425" y="20267"/>
                    <a:pt x="17097" y="19787"/>
                  </a:cubicBezTo>
                  <a:cubicBezTo>
                    <a:pt x="17866" y="19499"/>
                    <a:pt x="18826" y="18826"/>
                    <a:pt x="19018" y="18346"/>
                  </a:cubicBezTo>
                  <a:cubicBezTo>
                    <a:pt x="19210" y="18250"/>
                    <a:pt x="19210" y="18058"/>
                    <a:pt x="19210" y="17866"/>
                  </a:cubicBezTo>
                  <a:lnTo>
                    <a:pt x="19210" y="16905"/>
                  </a:lnTo>
                  <a:cubicBezTo>
                    <a:pt x="19018" y="16425"/>
                    <a:pt x="19018" y="15849"/>
                    <a:pt x="19306" y="14984"/>
                  </a:cubicBezTo>
                  <a:cubicBezTo>
                    <a:pt x="19787" y="13544"/>
                    <a:pt x="20459" y="12295"/>
                    <a:pt x="20939" y="10854"/>
                  </a:cubicBezTo>
                  <a:cubicBezTo>
                    <a:pt x="21323" y="9702"/>
                    <a:pt x="20747" y="8645"/>
                    <a:pt x="20363" y="7781"/>
                  </a:cubicBezTo>
                  <a:cubicBezTo>
                    <a:pt x="19883" y="6724"/>
                    <a:pt x="19306" y="5764"/>
                    <a:pt x="18922" y="4803"/>
                  </a:cubicBezTo>
                  <a:cubicBezTo>
                    <a:pt x="17577" y="1249"/>
                    <a:pt x="13639" y="1"/>
                    <a:pt x="9413" y="769"/>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0"/>
            <p:cNvSpPr/>
            <p:nvPr/>
          </p:nvSpPr>
          <p:spPr>
            <a:xfrm>
              <a:off x="4984275" y="-136175"/>
              <a:ext cx="357825" cy="319400"/>
            </a:xfrm>
            <a:custGeom>
              <a:avLst/>
              <a:gdLst/>
              <a:ahLst/>
              <a:cxnLst/>
              <a:rect l="l" t="t" r="r" b="b"/>
              <a:pathLst>
                <a:path w="14313" h="12776" fill="none" extrusionOk="0">
                  <a:moveTo>
                    <a:pt x="7013" y="385"/>
                  </a:moveTo>
                  <a:cubicBezTo>
                    <a:pt x="3459" y="865"/>
                    <a:pt x="1" y="3555"/>
                    <a:pt x="2018" y="7493"/>
                  </a:cubicBezTo>
                  <a:cubicBezTo>
                    <a:pt x="4227" y="11719"/>
                    <a:pt x="4323" y="12487"/>
                    <a:pt x="9510" y="12679"/>
                  </a:cubicBezTo>
                  <a:cubicBezTo>
                    <a:pt x="14312" y="12775"/>
                    <a:pt x="12872" y="7589"/>
                    <a:pt x="12872" y="4131"/>
                  </a:cubicBezTo>
                  <a:cubicBezTo>
                    <a:pt x="12680" y="1153"/>
                    <a:pt x="9894" y="1"/>
                    <a:pt x="7013" y="385"/>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2" name="Google Shape;572;p30"/>
          <p:cNvGrpSpPr/>
          <p:nvPr/>
        </p:nvGrpSpPr>
        <p:grpSpPr>
          <a:xfrm>
            <a:off x="5690925" y="4502225"/>
            <a:ext cx="3092850" cy="2766275"/>
            <a:chOff x="5200" y="3589850"/>
            <a:chExt cx="3092850" cy="2766275"/>
          </a:xfrm>
        </p:grpSpPr>
        <p:sp>
          <p:nvSpPr>
            <p:cNvPr id="573" name="Google Shape;573;p30"/>
            <p:cNvSpPr/>
            <p:nvPr/>
          </p:nvSpPr>
          <p:spPr>
            <a:xfrm>
              <a:off x="5200" y="3589850"/>
              <a:ext cx="3092850" cy="2766275"/>
            </a:xfrm>
            <a:custGeom>
              <a:avLst/>
              <a:gdLst/>
              <a:ahLst/>
              <a:cxnLst/>
              <a:rect l="l" t="t" r="r" b="b"/>
              <a:pathLst>
                <a:path w="123714" h="110651" fill="none" extrusionOk="0">
                  <a:moveTo>
                    <a:pt x="3650" y="8741"/>
                  </a:moveTo>
                  <a:lnTo>
                    <a:pt x="3650" y="8741"/>
                  </a:lnTo>
                  <a:cubicBezTo>
                    <a:pt x="9797" y="7493"/>
                    <a:pt x="16809" y="8261"/>
                    <a:pt x="23052" y="8741"/>
                  </a:cubicBezTo>
                  <a:cubicBezTo>
                    <a:pt x="28815" y="9126"/>
                    <a:pt x="34290" y="9894"/>
                    <a:pt x="40053" y="9126"/>
                  </a:cubicBezTo>
                  <a:cubicBezTo>
                    <a:pt x="46104" y="8165"/>
                    <a:pt x="51867" y="5860"/>
                    <a:pt x="57726" y="4131"/>
                  </a:cubicBezTo>
                  <a:cubicBezTo>
                    <a:pt x="71558" y="1"/>
                    <a:pt x="83756" y="4035"/>
                    <a:pt x="96723" y="9126"/>
                  </a:cubicBezTo>
                  <a:cubicBezTo>
                    <a:pt x="103542" y="11719"/>
                    <a:pt x="103446" y="17194"/>
                    <a:pt x="107192" y="22765"/>
                  </a:cubicBezTo>
                  <a:cubicBezTo>
                    <a:pt x="109017" y="25550"/>
                    <a:pt x="112187" y="27951"/>
                    <a:pt x="113532" y="30929"/>
                  </a:cubicBezTo>
                  <a:cubicBezTo>
                    <a:pt x="115453" y="35347"/>
                    <a:pt x="112667" y="43896"/>
                    <a:pt x="111515" y="48314"/>
                  </a:cubicBezTo>
                  <a:cubicBezTo>
                    <a:pt x="110746" y="51099"/>
                    <a:pt x="109786" y="53981"/>
                    <a:pt x="109594" y="56862"/>
                  </a:cubicBezTo>
                  <a:cubicBezTo>
                    <a:pt x="109209" y="62337"/>
                    <a:pt x="112379" y="65795"/>
                    <a:pt x="115453" y="69829"/>
                  </a:cubicBezTo>
                  <a:cubicBezTo>
                    <a:pt x="118814" y="74248"/>
                    <a:pt x="123713" y="81643"/>
                    <a:pt x="120543" y="87118"/>
                  </a:cubicBezTo>
                  <a:cubicBezTo>
                    <a:pt x="116797" y="93361"/>
                    <a:pt x="111226" y="98260"/>
                    <a:pt x="105752" y="103063"/>
                  </a:cubicBezTo>
                  <a:cubicBezTo>
                    <a:pt x="98932" y="109018"/>
                    <a:pt x="93841" y="110651"/>
                    <a:pt x="85293" y="107577"/>
                  </a:cubicBezTo>
                  <a:cubicBezTo>
                    <a:pt x="76840" y="104503"/>
                    <a:pt x="68292" y="101910"/>
                    <a:pt x="59551" y="99701"/>
                  </a:cubicBezTo>
                  <a:cubicBezTo>
                    <a:pt x="55421" y="98740"/>
                    <a:pt x="55229" y="97780"/>
                    <a:pt x="53404" y="93938"/>
                  </a:cubicBezTo>
                  <a:cubicBezTo>
                    <a:pt x="51675" y="90480"/>
                    <a:pt x="50138" y="87118"/>
                    <a:pt x="48506" y="83660"/>
                  </a:cubicBezTo>
                  <a:cubicBezTo>
                    <a:pt x="45144" y="76457"/>
                    <a:pt x="34386" y="76457"/>
                    <a:pt x="27663" y="74440"/>
                  </a:cubicBezTo>
                  <a:cubicBezTo>
                    <a:pt x="20843" y="72327"/>
                    <a:pt x="14120" y="70309"/>
                    <a:pt x="7300" y="68292"/>
                  </a:cubicBezTo>
                  <a:cubicBezTo>
                    <a:pt x="3170" y="67044"/>
                    <a:pt x="769" y="66083"/>
                    <a:pt x="288" y="61761"/>
                  </a:cubicBezTo>
                  <a:cubicBezTo>
                    <a:pt x="0" y="57919"/>
                    <a:pt x="0" y="54077"/>
                    <a:pt x="0" y="50235"/>
                  </a:cubicBezTo>
                  <a:cubicBezTo>
                    <a:pt x="288" y="36212"/>
                    <a:pt x="1537" y="22380"/>
                    <a:pt x="3650" y="8741"/>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0"/>
            <p:cNvSpPr/>
            <p:nvPr/>
          </p:nvSpPr>
          <p:spPr>
            <a:xfrm>
              <a:off x="209300" y="3726725"/>
              <a:ext cx="2732650" cy="2494925"/>
            </a:xfrm>
            <a:custGeom>
              <a:avLst/>
              <a:gdLst/>
              <a:ahLst/>
              <a:cxnLst/>
              <a:rect l="l" t="t" r="r" b="b"/>
              <a:pathLst>
                <a:path w="109306" h="99797" fill="none" extrusionOk="0">
                  <a:moveTo>
                    <a:pt x="51579" y="3651"/>
                  </a:moveTo>
                  <a:cubicBezTo>
                    <a:pt x="63874" y="1"/>
                    <a:pt x="74728" y="3651"/>
                    <a:pt x="86446" y="8165"/>
                  </a:cubicBezTo>
                  <a:cubicBezTo>
                    <a:pt x="92497" y="10566"/>
                    <a:pt x="92401" y="15465"/>
                    <a:pt x="95667" y="20459"/>
                  </a:cubicBezTo>
                  <a:cubicBezTo>
                    <a:pt x="97299" y="22957"/>
                    <a:pt x="100181" y="25070"/>
                    <a:pt x="101430" y="27855"/>
                  </a:cubicBezTo>
                  <a:cubicBezTo>
                    <a:pt x="102870" y="31217"/>
                    <a:pt x="101430" y="37076"/>
                    <a:pt x="100373" y="41398"/>
                  </a:cubicBezTo>
                  <a:cubicBezTo>
                    <a:pt x="100085" y="42263"/>
                    <a:pt x="99797" y="43127"/>
                    <a:pt x="99701" y="43799"/>
                  </a:cubicBezTo>
                  <a:cubicBezTo>
                    <a:pt x="99028" y="46393"/>
                    <a:pt x="98260" y="48986"/>
                    <a:pt x="98068" y="51676"/>
                  </a:cubicBezTo>
                  <a:cubicBezTo>
                    <a:pt x="97684" y="56670"/>
                    <a:pt x="100469" y="59648"/>
                    <a:pt x="103351" y="63490"/>
                  </a:cubicBezTo>
                  <a:cubicBezTo>
                    <a:pt x="104599" y="65315"/>
                    <a:pt x="106328" y="67716"/>
                    <a:pt x="107385" y="70213"/>
                  </a:cubicBezTo>
                  <a:cubicBezTo>
                    <a:pt x="108729" y="73287"/>
                    <a:pt x="109306" y="76457"/>
                    <a:pt x="107769" y="79242"/>
                  </a:cubicBezTo>
                  <a:cubicBezTo>
                    <a:pt x="106616" y="81259"/>
                    <a:pt x="105272" y="83084"/>
                    <a:pt x="103831" y="84909"/>
                  </a:cubicBezTo>
                  <a:cubicBezTo>
                    <a:pt x="101045" y="88175"/>
                    <a:pt x="97780" y="91056"/>
                    <a:pt x="94706" y="93938"/>
                  </a:cubicBezTo>
                  <a:cubicBezTo>
                    <a:pt x="92977" y="95378"/>
                    <a:pt x="91344" y="96531"/>
                    <a:pt x="89904" y="97395"/>
                  </a:cubicBezTo>
                  <a:cubicBezTo>
                    <a:pt x="85773" y="99701"/>
                    <a:pt x="81931" y="99797"/>
                    <a:pt x="76360" y="97876"/>
                  </a:cubicBezTo>
                  <a:cubicBezTo>
                    <a:pt x="68772" y="95090"/>
                    <a:pt x="60992" y="92785"/>
                    <a:pt x="53116" y="90768"/>
                  </a:cubicBezTo>
                  <a:cubicBezTo>
                    <a:pt x="49562" y="89807"/>
                    <a:pt x="49274" y="88943"/>
                    <a:pt x="47641" y="85581"/>
                  </a:cubicBezTo>
                  <a:cubicBezTo>
                    <a:pt x="46585" y="83372"/>
                    <a:pt x="45432" y="81067"/>
                    <a:pt x="44280" y="78762"/>
                  </a:cubicBezTo>
                  <a:cubicBezTo>
                    <a:pt x="43895" y="77897"/>
                    <a:pt x="43511" y="77225"/>
                    <a:pt x="43223" y="76360"/>
                  </a:cubicBezTo>
                  <a:cubicBezTo>
                    <a:pt x="40053" y="70021"/>
                    <a:pt x="30544" y="69925"/>
                    <a:pt x="24589" y="68100"/>
                  </a:cubicBezTo>
                  <a:cubicBezTo>
                    <a:pt x="23725" y="67812"/>
                    <a:pt x="23149" y="67620"/>
                    <a:pt x="22284" y="67332"/>
                  </a:cubicBezTo>
                  <a:cubicBezTo>
                    <a:pt x="17097" y="65699"/>
                    <a:pt x="11719" y="63874"/>
                    <a:pt x="6436" y="62145"/>
                  </a:cubicBezTo>
                  <a:cubicBezTo>
                    <a:pt x="2882" y="60992"/>
                    <a:pt x="673" y="60128"/>
                    <a:pt x="289" y="56190"/>
                  </a:cubicBezTo>
                  <a:cubicBezTo>
                    <a:pt x="0" y="52732"/>
                    <a:pt x="0" y="49082"/>
                    <a:pt x="96" y="45624"/>
                  </a:cubicBezTo>
                  <a:cubicBezTo>
                    <a:pt x="192" y="39861"/>
                    <a:pt x="577" y="34098"/>
                    <a:pt x="961" y="28335"/>
                  </a:cubicBezTo>
                  <a:cubicBezTo>
                    <a:pt x="1249" y="24013"/>
                    <a:pt x="1729" y="19691"/>
                    <a:pt x="2210" y="15465"/>
                  </a:cubicBezTo>
                  <a:cubicBezTo>
                    <a:pt x="2594" y="12967"/>
                    <a:pt x="2882" y="10470"/>
                    <a:pt x="3362" y="8069"/>
                  </a:cubicBezTo>
                  <a:cubicBezTo>
                    <a:pt x="8357" y="6916"/>
                    <a:pt x="14216" y="7589"/>
                    <a:pt x="19499" y="7877"/>
                  </a:cubicBezTo>
                  <a:cubicBezTo>
                    <a:pt x="19883" y="7877"/>
                    <a:pt x="20267" y="7877"/>
                    <a:pt x="20651" y="8069"/>
                  </a:cubicBezTo>
                  <a:cubicBezTo>
                    <a:pt x="25742" y="8357"/>
                    <a:pt x="30737" y="9125"/>
                    <a:pt x="36019" y="8261"/>
                  </a:cubicBezTo>
                  <a:cubicBezTo>
                    <a:pt x="41110" y="7204"/>
                    <a:pt x="46297" y="5187"/>
                    <a:pt x="51579" y="3651"/>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0"/>
            <p:cNvSpPr/>
            <p:nvPr/>
          </p:nvSpPr>
          <p:spPr>
            <a:xfrm>
              <a:off x="399000" y="3861200"/>
              <a:ext cx="2420500" cy="2245200"/>
            </a:xfrm>
            <a:custGeom>
              <a:avLst/>
              <a:gdLst/>
              <a:ahLst/>
              <a:cxnLst/>
              <a:rect l="l" t="t" r="r" b="b"/>
              <a:pathLst>
                <a:path w="96820" h="89808" fill="none" extrusionOk="0">
                  <a:moveTo>
                    <a:pt x="46009" y="3170"/>
                  </a:moveTo>
                  <a:cubicBezTo>
                    <a:pt x="56862" y="0"/>
                    <a:pt x="66467" y="3266"/>
                    <a:pt x="76553" y="7204"/>
                  </a:cubicBezTo>
                  <a:cubicBezTo>
                    <a:pt x="81931" y="9413"/>
                    <a:pt x="81835" y="13736"/>
                    <a:pt x="84717" y="18058"/>
                  </a:cubicBezTo>
                  <a:cubicBezTo>
                    <a:pt x="86158" y="20363"/>
                    <a:pt x="88655" y="22380"/>
                    <a:pt x="89711" y="24781"/>
                  </a:cubicBezTo>
                  <a:cubicBezTo>
                    <a:pt x="91056" y="27855"/>
                    <a:pt x="89808" y="33138"/>
                    <a:pt x="88847" y="36980"/>
                  </a:cubicBezTo>
                  <a:cubicBezTo>
                    <a:pt x="88655" y="37748"/>
                    <a:pt x="88559" y="38420"/>
                    <a:pt x="88367" y="39189"/>
                  </a:cubicBezTo>
                  <a:cubicBezTo>
                    <a:pt x="87790" y="41494"/>
                    <a:pt x="87118" y="43895"/>
                    <a:pt x="86926" y="46297"/>
                  </a:cubicBezTo>
                  <a:cubicBezTo>
                    <a:pt x="86638" y="50811"/>
                    <a:pt x="89135" y="53596"/>
                    <a:pt x="91536" y="56958"/>
                  </a:cubicBezTo>
                  <a:cubicBezTo>
                    <a:pt x="92689" y="58591"/>
                    <a:pt x="94130" y="60800"/>
                    <a:pt x="95090" y="63105"/>
                  </a:cubicBezTo>
                  <a:cubicBezTo>
                    <a:pt x="96339" y="65795"/>
                    <a:pt x="96819" y="68676"/>
                    <a:pt x="95474" y="71270"/>
                  </a:cubicBezTo>
                  <a:cubicBezTo>
                    <a:pt x="94514" y="72999"/>
                    <a:pt x="93361" y="74727"/>
                    <a:pt x="92017" y="76360"/>
                  </a:cubicBezTo>
                  <a:cubicBezTo>
                    <a:pt x="89615" y="79434"/>
                    <a:pt x="86830" y="82027"/>
                    <a:pt x="84044" y="84525"/>
                  </a:cubicBezTo>
                  <a:cubicBezTo>
                    <a:pt x="82604" y="85869"/>
                    <a:pt x="81067" y="86926"/>
                    <a:pt x="79722" y="87694"/>
                  </a:cubicBezTo>
                  <a:cubicBezTo>
                    <a:pt x="76168" y="89615"/>
                    <a:pt x="72711" y="89807"/>
                    <a:pt x="67716" y="88078"/>
                  </a:cubicBezTo>
                  <a:cubicBezTo>
                    <a:pt x="60992" y="85677"/>
                    <a:pt x="54077" y="83564"/>
                    <a:pt x="47065" y="81835"/>
                  </a:cubicBezTo>
                  <a:cubicBezTo>
                    <a:pt x="43895" y="80971"/>
                    <a:pt x="43607" y="80202"/>
                    <a:pt x="42167" y="77225"/>
                  </a:cubicBezTo>
                  <a:cubicBezTo>
                    <a:pt x="41206" y="75208"/>
                    <a:pt x="40149" y="73191"/>
                    <a:pt x="39189" y="71270"/>
                  </a:cubicBezTo>
                  <a:cubicBezTo>
                    <a:pt x="38805" y="70501"/>
                    <a:pt x="38421" y="69925"/>
                    <a:pt x="38132" y="69157"/>
                  </a:cubicBezTo>
                  <a:cubicBezTo>
                    <a:pt x="35347" y="63586"/>
                    <a:pt x="26894" y="63394"/>
                    <a:pt x="21516" y="61857"/>
                  </a:cubicBezTo>
                  <a:cubicBezTo>
                    <a:pt x="20843" y="61665"/>
                    <a:pt x="20171" y="61473"/>
                    <a:pt x="19499" y="61280"/>
                  </a:cubicBezTo>
                  <a:cubicBezTo>
                    <a:pt x="15080" y="59744"/>
                    <a:pt x="10278" y="57919"/>
                    <a:pt x="5667" y="56190"/>
                  </a:cubicBezTo>
                  <a:cubicBezTo>
                    <a:pt x="2594" y="55133"/>
                    <a:pt x="673" y="54269"/>
                    <a:pt x="289" y="50715"/>
                  </a:cubicBezTo>
                  <a:cubicBezTo>
                    <a:pt x="0" y="47545"/>
                    <a:pt x="0" y="44376"/>
                    <a:pt x="0" y="41206"/>
                  </a:cubicBezTo>
                  <a:cubicBezTo>
                    <a:pt x="192" y="36019"/>
                    <a:pt x="481" y="30736"/>
                    <a:pt x="865" y="25646"/>
                  </a:cubicBezTo>
                  <a:cubicBezTo>
                    <a:pt x="1249" y="21804"/>
                    <a:pt x="1633" y="17770"/>
                    <a:pt x="2113" y="13928"/>
                  </a:cubicBezTo>
                  <a:cubicBezTo>
                    <a:pt x="2306" y="11815"/>
                    <a:pt x="2690" y="9413"/>
                    <a:pt x="3074" y="7204"/>
                  </a:cubicBezTo>
                  <a:cubicBezTo>
                    <a:pt x="7492" y="6244"/>
                    <a:pt x="12679" y="6724"/>
                    <a:pt x="17289" y="7012"/>
                  </a:cubicBezTo>
                  <a:cubicBezTo>
                    <a:pt x="17674" y="7012"/>
                    <a:pt x="18058" y="7012"/>
                    <a:pt x="18250" y="7108"/>
                  </a:cubicBezTo>
                  <a:cubicBezTo>
                    <a:pt x="22860" y="7396"/>
                    <a:pt x="27279" y="7973"/>
                    <a:pt x="31889" y="7204"/>
                  </a:cubicBezTo>
                  <a:cubicBezTo>
                    <a:pt x="36788" y="6436"/>
                    <a:pt x="41302" y="4611"/>
                    <a:pt x="46009" y="3170"/>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0"/>
            <p:cNvSpPr/>
            <p:nvPr/>
          </p:nvSpPr>
          <p:spPr>
            <a:xfrm>
              <a:off x="595900" y="4000475"/>
              <a:ext cx="2093925" cy="2000275"/>
            </a:xfrm>
            <a:custGeom>
              <a:avLst/>
              <a:gdLst/>
              <a:ahLst/>
              <a:cxnLst/>
              <a:rect l="l" t="t" r="r" b="b"/>
              <a:pathLst>
                <a:path w="83757" h="80011" fill="none" extrusionOk="0">
                  <a:moveTo>
                    <a:pt x="40054" y="2594"/>
                  </a:moveTo>
                  <a:cubicBezTo>
                    <a:pt x="49370" y="0"/>
                    <a:pt x="57631" y="2882"/>
                    <a:pt x="66371" y="6340"/>
                  </a:cubicBezTo>
                  <a:cubicBezTo>
                    <a:pt x="70886" y="8165"/>
                    <a:pt x="70886" y="11911"/>
                    <a:pt x="73287" y="15753"/>
                  </a:cubicBezTo>
                  <a:cubicBezTo>
                    <a:pt x="74632" y="17770"/>
                    <a:pt x="76649" y="19499"/>
                    <a:pt x="77609" y="21804"/>
                  </a:cubicBezTo>
                  <a:cubicBezTo>
                    <a:pt x="78762" y="24589"/>
                    <a:pt x="77801" y="29296"/>
                    <a:pt x="76937" y="32753"/>
                  </a:cubicBezTo>
                  <a:cubicBezTo>
                    <a:pt x="76841" y="33426"/>
                    <a:pt x="76553" y="34098"/>
                    <a:pt x="76457" y="34674"/>
                  </a:cubicBezTo>
                  <a:cubicBezTo>
                    <a:pt x="75976" y="36691"/>
                    <a:pt x="75400" y="38709"/>
                    <a:pt x="75208" y="40918"/>
                  </a:cubicBezTo>
                  <a:cubicBezTo>
                    <a:pt x="75016" y="44952"/>
                    <a:pt x="77129" y="47353"/>
                    <a:pt x="79242" y="50523"/>
                  </a:cubicBezTo>
                  <a:cubicBezTo>
                    <a:pt x="80203" y="52060"/>
                    <a:pt x="81355" y="53981"/>
                    <a:pt x="82316" y="55998"/>
                  </a:cubicBezTo>
                  <a:cubicBezTo>
                    <a:pt x="83276" y="58399"/>
                    <a:pt x="83756" y="61088"/>
                    <a:pt x="82700" y="63393"/>
                  </a:cubicBezTo>
                  <a:cubicBezTo>
                    <a:pt x="81835" y="65026"/>
                    <a:pt x="80779" y="66467"/>
                    <a:pt x="79722" y="68004"/>
                  </a:cubicBezTo>
                  <a:cubicBezTo>
                    <a:pt x="77609" y="70789"/>
                    <a:pt x="75208" y="73094"/>
                    <a:pt x="72999" y="75496"/>
                  </a:cubicBezTo>
                  <a:cubicBezTo>
                    <a:pt x="71750" y="76552"/>
                    <a:pt x="70309" y="77513"/>
                    <a:pt x="69253" y="78281"/>
                  </a:cubicBezTo>
                  <a:cubicBezTo>
                    <a:pt x="66083" y="79914"/>
                    <a:pt x="63010" y="80010"/>
                    <a:pt x="58783" y="78473"/>
                  </a:cubicBezTo>
                  <a:cubicBezTo>
                    <a:pt x="52924" y="76456"/>
                    <a:pt x="46873" y="74631"/>
                    <a:pt x="40822" y="73094"/>
                  </a:cubicBezTo>
                  <a:cubicBezTo>
                    <a:pt x="38036" y="72326"/>
                    <a:pt x="37748" y="71750"/>
                    <a:pt x="36500" y="69156"/>
                  </a:cubicBezTo>
                  <a:cubicBezTo>
                    <a:pt x="35635" y="67331"/>
                    <a:pt x="34675" y="65603"/>
                    <a:pt x="33810" y="63970"/>
                  </a:cubicBezTo>
                  <a:cubicBezTo>
                    <a:pt x="33426" y="63393"/>
                    <a:pt x="33234" y="62721"/>
                    <a:pt x="32850" y="62145"/>
                  </a:cubicBezTo>
                  <a:cubicBezTo>
                    <a:pt x="30352" y="57246"/>
                    <a:pt x="23149" y="57246"/>
                    <a:pt x="18346" y="55805"/>
                  </a:cubicBezTo>
                  <a:cubicBezTo>
                    <a:pt x="17578" y="55517"/>
                    <a:pt x="17290" y="55517"/>
                    <a:pt x="16521" y="55229"/>
                  </a:cubicBezTo>
                  <a:cubicBezTo>
                    <a:pt x="12775" y="53788"/>
                    <a:pt x="8645" y="51867"/>
                    <a:pt x="4803" y="50427"/>
                  </a:cubicBezTo>
                  <a:cubicBezTo>
                    <a:pt x="2018" y="49274"/>
                    <a:pt x="481" y="48506"/>
                    <a:pt x="193" y="45336"/>
                  </a:cubicBezTo>
                  <a:cubicBezTo>
                    <a:pt x="1" y="42551"/>
                    <a:pt x="1" y="39669"/>
                    <a:pt x="97" y="36788"/>
                  </a:cubicBezTo>
                  <a:cubicBezTo>
                    <a:pt x="193" y="32177"/>
                    <a:pt x="577" y="27567"/>
                    <a:pt x="961" y="22860"/>
                  </a:cubicBezTo>
                  <a:cubicBezTo>
                    <a:pt x="1153" y="19402"/>
                    <a:pt x="1537" y="15945"/>
                    <a:pt x="1922" y="12583"/>
                  </a:cubicBezTo>
                  <a:cubicBezTo>
                    <a:pt x="2114" y="10662"/>
                    <a:pt x="2402" y="8453"/>
                    <a:pt x="2594" y="6532"/>
                  </a:cubicBezTo>
                  <a:cubicBezTo>
                    <a:pt x="6436" y="5763"/>
                    <a:pt x="11046" y="6052"/>
                    <a:pt x="15080" y="6244"/>
                  </a:cubicBezTo>
                  <a:lnTo>
                    <a:pt x="15945" y="6244"/>
                  </a:lnTo>
                  <a:cubicBezTo>
                    <a:pt x="19883" y="6436"/>
                    <a:pt x="23725" y="6916"/>
                    <a:pt x="27663" y="6244"/>
                  </a:cubicBezTo>
                  <a:cubicBezTo>
                    <a:pt x="32081" y="5379"/>
                    <a:pt x="36115" y="3842"/>
                    <a:pt x="40054" y="2594"/>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0"/>
            <p:cNvSpPr/>
            <p:nvPr/>
          </p:nvSpPr>
          <p:spPr>
            <a:xfrm>
              <a:off x="797600" y="4134950"/>
              <a:ext cx="1769750" cy="1748125"/>
            </a:xfrm>
            <a:custGeom>
              <a:avLst/>
              <a:gdLst/>
              <a:ahLst/>
              <a:cxnLst/>
              <a:rect l="l" t="t" r="r" b="b"/>
              <a:pathLst>
                <a:path w="70790" h="69925" fill="none" extrusionOk="0">
                  <a:moveTo>
                    <a:pt x="34099" y="2209"/>
                  </a:moveTo>
                  <a:cubicBezTo>
                    <a:pt x="41879" y="0"/>
                    <a:pt x="48794" y="2401"/>
                    <a:pt x="56190" y="5379"/>
                  </a:cubicBezTo>
                  <a:cubicBezTo>
                    <a:pt x="60032" y="7012"/>
                    <a:pt x="60032" y="10085"/>
                    <a:pt x="62049" y="13351"/>
                  </a:cubicBezTo>
                  <a:cubicBezTo>
                    <a:pt x="63106" y="15176"/>
                    <a:pt x="64931" y="16809"/>
                    <a:pt x="65603" y="18730"/>
                  </a:cubicBezTo>
                  <a:cubicBezTo>
                    <a:pt x="66564" y="21227"/>
                    <a:pt x="65795" y="25261"/>
                    <a:pt x="65123" y="28335"/>
                  </a:cubicBezTo>
                  <a:cubicBezTo>
                    <a:pt x="65027" y="28911"/>
                    <a:pt x="64931" y="29584"/>
                    <a:pt x="64835" y="30064"/>
                  </a:cubicBezTo>
                  <a:cubicBezTo>
                    <a:pt x="64451" y="31793"/>
                    <a:pt x="63970" y="33618"/>
                    <a:pt x="63874" y="35539"/>
                  </a:cubicBezTo>
                  <a:cubicBezTo>
                    <a:pt x="63586" y="38997"/>
                    <a:pt x="65411" y="41302"/>
                    <a:pt x="67044" y="44087"/>
                  </a:cubicBezTo>
                  <a:cubicBezTo>
                    <a:pt x="67908" y="45336"/>
                    <a:pt x="68869" y="47161"/>
                    <a:pt x="69637" y="48890"/>
                  </a:cubicBezTo>
                  <a:cubicBezTo>
                    <a:pt x="70406" y="51003"/>
                    <a:pt x="70790" y="53308"/>
                    <a:pt x="69829" y="55229"/>
                  </a:cubicBezTo>
                  <a:cubicBezTo>
                    <a:pt x="69157" y="56670"/>
                    <a:pt x="68293" y="58014"/>
                    <a:pt x="67332" y="59359"/>
                  </a:cubicBezTo>
                  <a:cubicBezTo>
                    <a:pt x="65507" y="61760"/>
                    <a:pt x="63682" y="63873"/>
                    <a:pt x="61761" y="66083"/>
                  </a:cubicBezTo>
                  <a:cubicBezTo>
                    <a:pt x="60801" y="67043"/>
                    <a:pt x="59552" y="67812"/>
                    <a:pt x="58688" y="68484"/>
                  </a:cubicBezTo>
                  <a:cubicBezTo>
                    <a:pt x="55902" y="69733"/>
                    <a:pt x="53405" y="69925"/>
                    <a:pt x="49659" y="68580"/>
                  </a:cubicBezTo>
                  <a:cubicBezTo>
                    <a:pt x="44664" y="66755"/>
                    <a:pt x="39477" y="65218"/>
                    <a:pt x="34291" y="63873"/>
                  </a:cubicBezTo>
                  <a:cubicBezTo>
                    <a:pt x="31889" y="63297"/>
                    <a:pt x="31697" y="62721"/>
                    <a:pt x="30545" y="60608"/>
                  </a:cubicBezTo>
                  <a:cubicBezTo>
                    <a:pt x="29872" y="59167"/>
                    <a:pt x="29008" y="57726"/>
                    <a:pt x="28336" y="56189"/>
                  </a:cubicBezTo>
                  <a:cubicBezTo>
                    <a:pt x="28047" y="55709"/>
                    <a:pt x="27855" y="55229"/>
                    <a:pt x="27471" y="54653"/>
                  </a:cubicBezTo>
                  <a:cubicBezTo>
                    <a:pt x="25262" y="50523"/>
                    <a:pt x="19019" y="50426"/>
                    <a:pt x="15081" y="49274"/>
                  </a:cubicBezTo>
                  <a:cubicBezTo>
                    <a:pt x="14504" y="48986"/>
                    <a:pt x="14120" y="48986"/>
                    <a:pt x="13544" y="48602"/>
                  </a:cubicBezTo>
                  <a:cubicBezTo>
                    <a:pt x="10566" y="47353"/>
                    <a:pt x="7012" y="45432"/>
                    <a:pt x="3843" y="43991"/>
                  </a:cubicBezTo>
                  <a:cubicBezTo>
                    <a:pt x="1538" y="42935"/>
                    <a:pt x="193" y="42166"/>
                    <a:pt x="97" y="39381"/>
                  </a:cubicBezTo>
                  <a:cubicBezTo>
                    <a:pt x="1" y="36883"/>
                    <a:pt x="1" y="34482"/>
                    <a:pt x="97" y="31985"/>
                  </a:cubicBezTo>
                  <a:cubicBezTo>
                    <a:pt x="193" y="27855"/>
                    <a:pt x="577" y="23917"/>
                    <a:pt x="961" y="19786"/>
                  </a:cubicBezTo>
                  <a:cubicBezTo>
                    <a:pt x="1153" y="16809"/>
                    <a:pt x="1442" y="13831"/>
                    <a:pt x="1730" y="10662"/>
                  </a:cubicBezTo>
                  <a:cubicBezTo>
                    <a:pt x="2018" y="9029"/>
                    <a:pt x="2114" y="7108"/>
                    <a:pt x="2402" y="5379"/>
                  </a:cubicBezTo>
                  <a:cubicBezTo>
                    <a:pt x="5572" y="4611"/>
                    <a:pt x="9414" y="4899"/>
                    <a:pt x="12968" y="5091"/>
                  </a:cubicBezTo>
                  <a:lnTo>
                    <a:pt x="13640" y="5091"/>
                  </a:lnTo>
                  <a:cubicBezTo>
                    <a:pt x="17002" y="5187"/>
                    <a:pt x="20267" y="5571"/>
                    <a:pt x="23725" y="4899"/>
                  </a:cubicBezTo>
                  <a:cubicBezTo>
                    <a:pt x="27183" y="4611"/>
                    <a:pt x="30545" y="3266"/>
                    <a:pt x="34099" y="2209"/>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0"/>
            <p:cNvSpPr/>
            <p:nvPr/>
          </p:nvSpPr>
          <p:spPr>
            <a:xfrm>
              <a:off x="989700" y="4276625"/>
              <a:ext cx="1455200" cy="1498400"/>
            </a:xfrm>
            <a:custGeom>
              <a:avLst/>
              <a:gdLst/>
              <a:ahLst/>
              <a:cxnLst/>
              <a:rect l="l" t="t" r="r" b="b"/>
              <a:pathLst>
                <a:path w="58208" h="59936" fill="none" extrusionOk="0">
                  <a:moveTo>
                    <a:pt x="28432" y="1537"/>
                  </a:moveTo>
                  <a:cubicBezTo>
                    <a:pt x="34675" y="0"/>
                    <a:pt x="40342" y="1921"/>
                    <a:pt x="46201" y="4418"/>
                  </a:cubicBezTo>
                  <a:cubicBezTo>
                    <a:pt x="49275" y="5763"/>
                    <a:pt x="49467" y="8260"/>
                    <a:pt x="50908" y="10950"/>
                  </a:cubicBezTo>
                  <a:cubicBezTo>
                    <a:pt x="51868" y="12487"/>
                    <a:pt x="53117" y="13927"/>
                    <a:pt x="53789" y="15752"/>
                  </a:cubicBezTo>
                  <a:cubicBezTo>
                    <a:pt x="54557" y="17865"/>
                    <a:pt x="53981" y="21323"/>
                    <a:pt x="53501" y="24013"/>
                  </a:cubicBezTo>
                  <a:cubicBezTo>
                    <a:pt x="53405" y="24493"/>
                    <a:pt x="53309" y="24973"/>
                    <a:pt x="53309" y="25453"/>
                  </a:cubicBezTo>
                  <a:cubicBezTo>
                    <a:pt x="53021" y="26990"/>
                    <a:pt x="52540" y="28527"/>
                    <a:pt x="52540" y="30256"/>
                  </a:cubicBezTo>
                  <a:cubicBezTo>
                    <a:pt x="52444" y="33233"/>
                    <a:pt x="53885" y="35251"/>
                    <a:pt x="55230" y="37652"/>
                  </a:cubicBezTo>
                  <a:cubicBezTo>
                    <a:pt x="55902" y="38900"/>
                    <a:pt x="56671" y="40341"/>
                    <a:pt x="57247" y="41878"/>
                  </a:cubicBezTo>
                  <a:cubicBezTo>
                    <a:pt x="57919" y="43799"/>
                    <a:pt x="58207" y="45720"/>
                    <a:pt x="57439" y="47449"/>
                  </a:cubicBezTo>
                  <a:cubicBezTo>
                    <a:pt x="56863" y="48698"/>
                    <a:pt x="56190" y="49850"/>
                    <a:pt x="55422" y="51003"/>
                  </a:cubicBezTo>
                  <a:cubicBezTo>
                    <a:pt x="53981" y="53212"/>
                    <a:pt x="52540" y="54941"/>
                    <a:pt x="51100" y="56862"/>
                  </a:cubicBezTo>
                  <a:cubicBezTo>
                    <a:pt x="50235" y="57630"/>
                    <a:pt x="49179" y="58495"/>
                    <a:pt x="48506" y="58783"/>
                  </a:cubicBezTo>
                  <a:cubicBezTo>
                    <a:pt x="46201" y="59935"/>
                    <a:pt x="43992" y="59935"/>
                    <a:pt x="41014" y="58975"/>
                  </a:cubicBezTo>
                  <a:cubicBezTo>
                    <a:pt x="36788" y="57534"/>
                    <a:pt x="32466" y="56189"/>
                    <a:pt x="28144" y="55133"/>
                  </a:cubicBezTo>
                  <a:cubicBezTo>
                    <a:pt x="26223" y="54653"/>
                    <a:pt x="26030" y="54172"/>
                    <a:pt x="25070" y="52443"/>
                  </a:cubicBezTo>
                  <a:cubicBezTo>
                    <a:pt x="24302" y="51291"/>
                    <a:pt x="23725" y="50042"/>
                    <a:pt x="23053" y="48890"/>
                  </a:cubicBezTo>
                  <a:cubicBezTo>
                    <a:pt x="22765" y="48505"/>
                    <a:pt x="22573" y="48025"/>
                    <a:pt x="22284" y="47641"/>
                  </a:cubicBezTo>
                  <a:cubicBezTo>
                    <a:pt x="20363" y="44279"/>
                    <a:pt x="15369" y="44183"/>
                    <a:pt x="12007" y="43127"/>
                  </a:cubicBezTo>
                  <a:cubicBezTo>
                    <a:pt x="11335" y="42838"/>
                    <a:pt x="11239" y="42935"/>
                    <a:pt x="10662" y="42550"/>
                  </a:cubicBezTo>
                  <a:cubicBezTo>
                    <a:pt x="8453" y="41398"/>
                    <a:pt x="5476" y="39477"/>
                    <a:pt x="2978" y="38132"/>
                  </a:cubicBezTo>
                  <a:cubicBezTo>
                    <a:pt x="1153" y="37172"/>
                    <a:pt x="193" y="36499"/>
                    <a:pt x="97" y="34098"/>
                  </a:cubicBezTo>
                  <a:cubicBezTo>
                    <a:pt x="1" y="31889"/>
                    <a:pt x="97" y="29776"/>
                    <a:pt x="97" y="27566"/>
                  </a:cubicBezTo>
                  <a:cubicBezTo>
                    <a:pt x="193" y="24109"/>
                    <a:pt x="577" y="20651"/>
                    <a:pt x="769" y="17193"/>
                  </a:cubicBezTo>
                  <a:cubicBezTo>
                    <a:pt x="1057" y="14504"/>
                    <a:pt x="1153" y="12006"/>
                    <a:pt x="1538" y="9317"/>
                  </a:cubicBezTo>
                  <a:cubicBezTo>
                    <a:pt x="1634" y="7876"/>
                    <a:pt x="1730" y="6243"/>
                    <a:pt x="2018" y="4803"/>
                  </a:cubicBezTo>
                  <a:cubicBezTo>
                    <a:pt x="4611" y="4034"/>
                    <a:pt x="7877" y="4130"/>
                    <a:pt x="10662" y="4322"/>
                  </a:cubicBezTo>
                  <a:lnTo>
                    <a:pt x="11239" y="4322"/>
                  </a:lnTo>
                  <a:cubicBezTo>
                    <a:pt x="14024" y="4322"/>
                    <a:pt x="16810" y="4514"/>
                    <a:pt x="19499" y="4034"/>
                  </a:cubicBezTo>
                  <a:cubicBezTo>
                    <a:pt x="22765" y="3458"/>
                    <a:pt x="25550" y="2401"/>
                    <a:pt x="28432" y="1537"/>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0"/>
            <p:cNvSpPr/>
            <p:nvPr/>
          </p:nvSpPr>
          <p:spPr>
            <a:xfrm>
              <a:off x="1189000" y="4411075"/>
              <a:ext cx="1138225" cy="1246275"/>
            </a:xfrm>
            <a:custGeom>
              <a:avLst/>
              <a:gdLst/>
              <a:ahLst/>
              <a:cxnLst/>
              <a:rect l="l" t="t" r="r" b="b"/>
              <a:pathLst>
                <a:path w="45529" h="49851" fill="none" extrusionOk="0">
                  <a:moveTo>
                    <a:pt x="22477" y="1057"/>
                  </a:moveTo>
                  <a:cubicBezTo>
                    <a:pt x="27279" y="1"/>
                    <a:pt x="31602" y="1538"/>
                    <a:pt x="36020" y="3459"/>
                  </a:cubicBezTo>
                  <a:cubicBezTo>
                    <a:pt x="38421" y="4611"/>
                    <a:pt x="38613" y="6340"/>
                    <a:pt x="39670" y="8357"/>
                  </a:cubicBezTo>
                  <a:cubicBezTo>
                    <a:pt x="40342" y="9702"/>
                    <a:pt x="41495" y="11047"/>
                    <a:pt x="41975" y="12487"/>
                  </a:cubicBezTo>
                  <a:cubicBezTo>
                    <a:pt x="42551" y="14408"/>
                    <a:pt x="42167" y="17194"/>
                    <a:pt x="41975" y="19499"/>
                  </a:cubicBezTo>
                  <a:cubicBezTo>
                    <a:pt x="41975" y="19979"/>
                    <a:pt x="41783" y="20267"/>
                    <a:pt x="41783" y="20652"/>
                  </a:cubicBezTo>
                  <a:cubicBezTo>
                    <a:pt x="41591" y="21996"/>
                    <a:pt x="41303" y="23341"/>
                    <a:pt x="41303" y="24590"/>
                  </a:cubicBezTo>
                  <a:cubicBezTo>
                    <a:pt x="41207" y="27183"/>
                    <a:pt x="42263" y="28816"/>
                    <a:pt x="43224" y="30833"/>
                  </a:cubicBezTo>
                  <a:cubicBezTo>
                    <a:pt x="43704" y="31986"/>
                    <a:pt x="44376" y="33138"/>
                    <a:pt x="44857" y="34483"/>
                  </a:cubicBezTo>
                  <a:cubicBezTo>
                    <a:pt x="45337" y="36020"/>
                    <a:pt x="45529" y="37749"/>
                    <a:pt x="44953" y="39189"/>
                  </a:cubicBezTo>
                  <a:cubicBezTo>
                    <a:pt x="44472" y="40246"/>
                    <a:pt x="43992" y="41206"/>
                    <a:pt x="43416" y="42263"/>
                  </a:cubicBezTo>
                  <a:cubicBezTo>
                    <a:pt x="42263" y="44184"/>
                    <a:pt x="41207" y="45721"/>
                    <a:pt x="40246" y="47450"/>
                  </a:cubicBezTo>
                  <a:cubicBezTo>
                    <a:pt x="39670" y="48026"/>
                    <a:pt x="38709" y="48602"/>
                    <a:pt x="38229" y="48986"/>
                  </a:cubicBezTo>
                  <a:cubicBezTo>
                    <a:pt x="36404" y="49851"/>
                    <a:pt x="34579" y="49851"/>
                    <a:pt x="32370" y="48986"/>
                  </a:cubicBezTo>
                  <a:cubicBezTo>
                    <a:pt x="29008" y="47930"/>
                    <a:pt x="25646" y="46873"/>
                    <a:pt x="22093" y="45913"/>
                  </a:cubicBezTo>
                  <a:cubicBezTo>
                    <a:pt x="20556" y="45529"/>
                    <a:pt x="20364" y="45144"/>
                    <a:pt x="19595" y="43800"/>
                  </a:cubicBezTo>
                  <a:cubicBezTo>
                    <a:pt x="19019" y="42839"/>
                    <a:pt x="18539" y="42071"/>
                    <a:pt x="17962" y="41110"/>
                  </a:cubicBezTo>
                  <a:cubicBezTo>
                    <a:pt x="17674" y="40726"/>
                    <a:pt x="17578" y="40438"/>
                    <a:pt x="17290" y="40150"/>
                  </a:cubicBezTo>
                  <a:cubicBezTo>
                    <a:pt x="15753" y="37557"/>
                    <a:pt x="11815" y="37364"/>
                    <a:pt x="9030" y="36500"/>
                  </a:cubicBezTo>
                  <a:cubicBezTo>
                    <a:pt x="8453" y="36404"/>
                    <a:pt x="8549" y="36404"/>
                    <a:pt x="7973" y="36020"/>
                  </a:cubicBezTo>
                  <a:cubicBezTo>
                    <a:pt x="6532" y="35059"/>
                    <a:pt x="4131" y="32946"/>
                    <a:pt x="2306" y="31697"/>
                  </a:cubicBezTo>
                  <a:cubicBezTo>
                    <a:pt x="961" y="30833"/>
                    <a:pt x="289" y="30065"/>
                    <a:pt x="193" y="28240"/>
                  </a:cubicBezTo>
                  <a:cubicBezTo>
                    <a:pt x="1" y="26415"/>
                    <a:pt x="193" y="24590"/>
                    <a:pt x="289" y="22861"/>
                  </a:cubicBezTo>
                  <a:cubicBezTo>
                    <a:pt x="385" y="19979"/>
                    <a:pt x="769" y="17098"/>
                    <a:pt x="961" y="14216"/>
                  </a:cubicBezTo>
                  <a:cubicBezTo>
                    <a:pt x="1250" y="12007"/>
                    <a:pt x="1346" y="9894"/>
                    <a:pt x="1442" y="7685"/>
                  </a:cubicBezTo>
                  <a:cubicBezTo>
                    <a:pt x="1634" y="6532"/>
                    <a:pt x="1634" y="5092"/>
                    <a:pt x="1826" y="3939"/>
                  </a:cubicBezTo>
                  <a:cubicBezTo>
                    <a:pt x="3843" y="3267"/>
                    <a:pt x="6340" y="3363"/>
                    <a:pt x="8646" y="3363"/>
                  </a:cubicBezTo>
                  <a:lnTo>
                    <a:pt x="9126" y="3363"/>
                  </a:lnTo>
                  <a:cubicBezTo>
                    <a:pt x="11335" y="3363"/>
                    <a:pt x="13448" y="3459"/>
                    <a:pt x="15753" y="2978"/>
                  </a:cubicBezTo>
                  <a:cubicBezTo>
                    <a:pt x="17962" y="2690"/>
                    <a:pt x="20172" y="1826"/>
                    <a:pt x="22477" y="1057"/>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0"/>
            <p:cNvSpPr/>
            <p:nvPr/>
          </p:nvSpPr>
          <p:spPr>
            <a:xfrm>
              <a:off x="1383525" y="4550350"/>
              <a:ext cx="816450" cy="996550"/>
            </a:xfrm>
            <a:custGeom>
              <a:avLst/>
              <a:gdLst/>
              <a:ahLst/>
              <a:cxnLst/>
              <a:rect l="l" t="t" r="r" b="b"/>
              <a:pathLst>
                <a:path w="32658" h="39862" fill="none" extrusionOk="0">
                  <a:moveTo>
                    <a:pt x="16713" y="577"/>
                  </a:moveTo>
                  <a:cubicBezTo>
                    <a:pt x="19979" y="1"/>
                    <a:pt x="22956" y="1153"/>
                    <a:pt x="26126" y="2594"/>
                  </a:cubicBezTo>
                  <a:cubicBezTo>
                    <a:pt x="27663" y="3363"/>
                    <a:pt x="27951" y="4611"/>
                    <a:pt x="28527" y="6052"/>
                  </a:cubicBezTo>
                  <a:cubicBezTo>
                    <a:pt x="29007" y="7205"/>
                    <a:pt x="29680" y="8261"/>
                    <a:pt x="30064" y="9414"/>
                  </a:cubicBezTo>
                  <a:cubicBezTo>
                    <a:pt x="30544" y="11047"/>
                    <a:pt x="30448" y="13256"/>
                    <a:pt x="30352" y="15081"/>
                  </a:cubicBezTo>
                  <a:cubicBezTo>
                    <a:pt x="30352" y="15465"/>
                    <a:pt x="30352" y="15849"/>
                    <a:pt x="30160" y="16041"/>
                  </a:cubicBezTo>
                  <a:cubicBezTo>
                    <a:pt x="30064" y="17098"/>
                    <a:pt x="29968" y="18250"/>
                    <a:pt x="29968" y="19307"/>
                  </a:cubicBezTo>
                  <a:cubicBezTo>
                    <a:pt x="29968" y="21324"/>
                    <a:pt x="30640" y="22765"/>
                    <a:pt x="31216" y="24494"/>
                  </a:cubicBezTo>
                  <a:cubicBezTo>
                    <a:pt x="31601" y="25262"/>
                    <a:pt x="31985" y="26415"/>
                    <a:pt x="32177" y="27471"/>
                  </a:cubicBezTo>
                  <a:cubicBezTo>
                    <a:pt x="32561" y="28816"/>
                    <a:pt x="32657" y="30065"/>
                    <a:pt x="32369" y="31313"/>
                  </a:cubicBezTo>
                  <a:cubicBezTo>
                    <a:pt x="32081" y="32178"/>
                    <a:pt x="31697" y="32946"/>
                    <a:pt x="31409" y="33810"/>
                  </a:cubicBezTo>
                  <a:cubicBezTo>
                    <a:pt x="30640" y="35539"/>
                    <a:pt x="30064" y="36692"/>
                    <a:pt x="29295" y="38133"/>
                  </a:cubicBezTo>
                  <a:cubicBezTo>
                    <a:pt x="29007" y="38517"/>
                    <a:pt x="28143" y="39093"/>
                    <a:pt x="27759" y="39381"/>
                  </a:cubicBezTo>
                  <a:cubicBezTo>
                    <a:pt x="26414" y="39862"/>
                    <a:pt x="25165" y="39862"/>
                    <a:pt x="23340" y="39189"/>
                  </a:cubicBezTo>
                  <a:cubicBezTo>
                    <a:pt x="20843" y="38421"/>
                    <a:pt x="18250" y="37652"/>
                    <a:pt x="15752" y="36980"/>
                  </a:cubicBezTo>
                  <a:cubicBezTo>
                    <a:pt x="14696" y="36692"/>
                    <a:pt x="14408" y="36308"/>
                    <a:pt x="13831" y="35539"/>
                  </a:cubicBezTo>
                  <a:cubicBezTo>
                    <a:pt x="13351" y="34867"/>
                    <a:pt x="12871" y="34195"/>
                    <a:pt x="12487" y="33618"/>
                  </a:cubicBezTo>
                  <a:cubicBezTo>
                    <a:pt x="12391" y="33330"/>
                    <a:pt x="12198" y="33138"/>
                    <a:pt x="12006" y="32946"/>
                  </a:cubicBezTo>
                  <a:cubicBezTo>
                    <a:pt x="10758" y="31217"/>
                    <a:pt x="7972" y="30929"/>
                    <a:pt x="5955" y="30353"/>
                  </a:cubicBezTo>
                  <a:cubicBezTo>
                    <a:pt x="5475" y="30257"/>
                    <a:pt x="5571" y="30353"/>
                    <a:pt x="5091" y="29968"/>
                  </a:cubicBezTo>
                  <a:cubicBezTo>
                    <a:pt x="4322" y="29104"/>
                    <a:pt x="2689" y="26991"/>
                    <a:pt x="1345" y="25934"/>
                  </a:cubicBezTo>
                  <a:cubicBezTo>
                    <a:pt x="480" y="25070"/>
                    <a:pt x="0" y="24302"/>
                    <a:pt x="0" y="22861"/>
                  </a:cubicBezTo>
                  <a:cubicBezTo>
                    <a:pt x="0" y="21420"/>
                    <a:pt x="192" y="19979"/>
                    <a:pt x="192" y="18539"/>
                  </a:cubicBezTo>
                  <a:cubicBezTo>
                    <a:pt x="288" y="16137"/>
                    <a:pt x="672" y="13928"/>
                    <a:pt x="865" y="11623"/>
                  </a:cubicBezTo>
                  <a:cubicBezTo>
                    <a:pt x="961" y="9798"/>
                    <a:pt x="1153" y="8165"/>
                    <a:pt x="1249" y="6340"/>
                  </a:cubicBezTo>
                  <a:cubicBezTo>
                    <a:pt x="1345" y="5380"/>
                    <a:pt x="1249" y="4131"/>
                    <a:pt x="1441" y="3363"/>
                  </a:cubicBezTo>
                  <a:cubicBezTo>
                    <a:pt x="2882" y="2690"/>
                    <a:pt x="4803" y="2690"/>
                    <a:pt x="6435" y="2594"/>
                  </a:cubicBezTo>
                  <a:lnTo>
                    <a:pt x="6724" y="2594"/>
                  </a:lnTo>
                  <a:cubicBezTo>
                    <a:pt x="8356" y="2498"/>
                    <a:pt x="9893" y="2498"/>
                    <a:pt x="11526" y="2114"/>
                  </a:cubicBezTo>
                  <a:cubicBezTo>
                    <a:pt x="13351" y="1634"/>
                    <a:pt x="15080" y="961"/>
                    <a:pt x="16713" y="577"/>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0"/>
            <p:cNvSpPr/>
            <p:nvPr/>
          </p:nvSpPr>
          <p:spPr>
            <a:xfrm>
              <a:off x="1570800" y="4684825"/>
              <a:ext cx="504300" cy="756425"/>
            </a:xfrm>
            <a:custGeom>
              <a:avLst/>
              <a:gdLst/>
              <a:ahLst/>
              <a:cxnLst/>
              <a:rect l="l" t="t" r="r" b="b"/>
              <a:pathLst>
                <a:path w="20172" h="30257" fill="none" extrusionOk="0">
                  <a:moveTo>
                    <a:pt x="11335" y="97"/>
                  </a:moveTo>
                  <a:cubicBezTo>
                    <a:pt x="13064" y="1"/>
                    <a:pt x="14793" y="865"/>
                    <a:pt x="16330" y="1826"/>
                  </a:cubicBezTo>
                  <a:cubicBezTo>
                    <a:pt x="17194" y="2306"/>
                    <a:pt x="17290" y="2978"/>
                    <a:pt x="17674" y="3843"/>
                  </a:cubicBezTo>
                  <a:cubicBezTo>
                    <a:pt x="18058" y="4611"/>
                    <a:pt x="18251" y="5668"/>
                    <a:pt x="18539" y="6628"/>
                  </a:cubicBezTo>
                  <a:cubicBezTo>
                    <a:pt x="18827" y="7877"/>
                    <a:pt x="18827" y="9510"/>
                    <a:pt x="18827" y="10950"/>
                  </a:cubicBezTo>
                  <a:lnTo>
                    <a:pt x="18827" y="11623"/>
                  </a:lnTo>
                  <a:lnTo>
                    <a:pt x="18827" y="14120"/>
                  </a:lnTo>
                  <a:cubicBezTo>
                    <a:pt x="18827" y="15561"/>
                    <a:pt x="19211" y="16905"/>
                    <a:pt x="19499" y="18250"/>
                  </a:cubicBezTo>
                  <a:cubicBezTo>
                    <a:pt x="19595" y="18923"/>
                    <a:pt x="19787" y="19787"/>
                    <a:pt x="19979" y="20651"/>
                  </a:cubicBezTo>
                  <a:cubicBezTo>
                    <a:pt x="20076" y="21612"/>
                    <a:pt x="20172" y="22668"/>
                    <a:pt x="19979" y="23533"/>
                  </a:cubicBezTo>
                  <a:cubicBezTo>
                    <a:pt x="19787" y="24205"/>
                    <a:pt x="19595" y="24974"/>
                    <a:pt x="19499" y="25550"/>
                  </a:cubicBezTo>
                  <a:cubicBezTo>
                    <a:pt x="19115" y="26895"/>
                    <a:pt x="18827" y="27855"/>
                    <a:pt x="18635" y="29200"/>
                  </a:cubicBezTo>
                  <a:cubicBezTo>
                    <a:pt x="18539" y="29392"/>
                    <a:pt x="17770" y="29872"/>
                    <a:pt x="17674" y="29968"/>
                  </a:cubicBezTo>
                  <a:cubicBezTo>
                    <a:pt x="16810" y="30256"/>
                    <a:pt x="15849" y="30064"/>
                    <a:pt x="14793" y="29776"/>
                  </a:cubicBezTo>
                  <a:lnTo>
                    <a:pt x="9702" y="28335"/>
                  </a:lnTo>
                  <a:cubicBezTo>
                    <a:pt x="9030" y="28047"/>
                    <a:pt x="8742" y="27951"/>
                    <a:pt x="8453" y="27471"/>
                  </a:cubicBezTo>
                  <a:lnTo>
                    <a:pt x="7301" y="26414"/>
                  </a:lnTo>
                  <a:lnTo>
                    <a:pt x="7013" y="26030"/>
                  </a:lnTo>
                  <a:cubicBezTo>
                    <a:pt x="6052" y="24974"/>
                    <a:pt x="4227" y="24686"/>
                    <a:pt x="2882" y="24397"/>
                  </a:cubicBezTo>
                  <a:cubicBezTo>
                    <a:pt x="2402" y="24205"/>
                    <a:pt x="2786" y="24493"/>
                    <a:pt x="2306" y="24013"/>
                  </a:cubicBezTo>
                  <a:cubicBezTo>
                    <a:pt x="2306" y="23245"/>
                    <a:pt x="1250" y="20940"/>
                    <a:pt x="577" y="19979"/>
                  </a:cubicBezTo>
                  <a:cubicBezTo>
                    <a:pt x="289" y="19307"/>
                    <a:pt x="1" y="18538"/>
                    <a:pt x="97" y="17482"/>
                  </a:cubicBezTo>
                  <a:cubicBezTo>
                    <a:pt x="97" y="16425"/>
                    <a:pt x="289" y="15177"/>
                    <a:pt x="385" y="14120"/>
                  </a:cubicBezTo>
                  <a:cubicBezTo>
                    <a:pt x="481" y="12295"/>
                    <a:pt x="865" y="10662"/>
                    <a:pt x="1058" y="8837"/>
                  </a:cubicBezTo>
                  <a:cubicBezTo>
                    <a:pt x="1250" y="7493"/>
                    <a:pt x="1250" y="6244"/>
                    <a:pt x="1346" y="4899"/>
                  </a:cubicBezTo>
                  <a:cubicBezTo>
                    <a:pt x="1346" y="4323"/>
                    <a:pt x="1346" y="3170"/>
                    <a:pt x="1442" y="2594"/>
                  </a:cubicBezTo>
                  <a:cubicBezTo>
                    <a:pt x="2306" y="2018"/>
                    <a:pt x="3459" y="2018"/>
                    <a:pt x="4611" y="1922"/>
                  </a:cubicBezTo>
                  <a:lnTo>
                    <a:pt x="4804" y="1922"/>
                  </a:lnTo>
                  <a:cubicBezTo>
                    <a:pt x="5764" y="1730"/>
                    <a:pt x="6821" y="1633"/>
                    <a:pt x="7781" y="1441"/>
                  </a:cubicBezTo>
                  <a:cubicBezTo>
                    <a:pt x="9030" y="865"/>
                    <a:pt x="10086" y="385"/>
                    <a:pt x="11335" y="97"/>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0"/>
            <p:cNvSpPr/>
            <p:nvPr/>
          </p:nvSpPr>
          <p:spPr>
            <a:xfrm>
              <a:off x="1758100" y="4816900"/>
              <a:ext cx="206550" cy="509075"/>
            </a:xfrm>
            <a:custGeom>
              <a:avLst/>
              <a:gdLst/>
              <a:ahLst/>
              <a:cxnLst/>
              <a:rect l="l" t="t" r="r" b="b"/>
              <a:pathLst>
                <a:path w="8262" h="20363" fill="none" extrusionOk="0">
                  <a:moveTo>
                    <a:pt x="7781" y="20363"/>
                  </a:moveTo>
                  <a:cubicBezTo>
                    <a:pt x="6052" y="19979"/>
                    <a:pt x="4131" y="19403"/>
                    <a:pt x="2498" y="18826"/>
                  </a:cubicBezTo>
                  <a:cubicBezTo>
                    <a:pt x="1730" y="18538"/>
                    <a:pt x="1057" y="18250"/>
                    <a:pt x="289" y="17962"/>
                  </a:cubicBezTo>
                  <a:cubicBezTo>
                    <a:pt x="1" y="17866"/>
                    <a:pt x="289" y="18058"/>
                    <a:pt x="1" y="17578"/>
                  </a:cubicBezTo>
                  <a:cubicBezTo>
                    <a:pt x="769" y="17001"/>
                    <a:pt x="193" y="14696"/>
                    <a:pt x="289" y="13928"/>
                  </a:cubicBezTo>
                  <a:cubicBezTo>
                    <a:pt x="577" y="12487"/>
                    <a:pt x="769" y="11046"/>
                    <a:pt x="961" y="9605"/>
                  </a:cubicBezTo>
                  <a:cubicBezTo>
                    <a:pt x="1057" y="8357"/>
                    <a:pt x="1442" y="7300"/>
                    <a:pt x="1538" y="6052"/>
                  </a:cubicBezTo>
                  <a:cubicBezTo>
                    <a:pt x="1634" y="5283"/>
                    <a:pt x="1538" y="4323"/>
                    <a:pt x="1538" y="3458"/>
                  </a:cubicBezTo>
                  <a:cubicBezTo>
                    <a:pt x="1538" y="3074"/>
                    <a:pt x="1442" y="2306"/>
                    <a:pt x="1538" y="1921"/>
                  </a:cubicBezTo>
                  <a:cubicBezTo>
                    <a:pt x="1634" y="1441"/>
                    <a:pt x="2402" y="1249"/>
                    <a:pt x="2690" y="1057"/>
                  </a:cubicBezTo>
                  <a:cubicBezTo>
                    <a:pt x="3555" y="577"/>
                    <a:pt x="4611" y="96"/>
                    <a:pt x="5572" y="0"/>
                  </a:cubicBezTo>
                  <a:cubicBezTo>
                    <a:pt x="5956" y="577"/>
                    <a:pt x="6532" y="1057"/>
                    <a:pt x="6532" y="1729"/>
                  </a:cubicBezTo>
                  <a:cubicBezTo>
                    <a:pt x="6532" y="3458"/>
                    <a:pt x="7013" y="5187"/>
                    <a:pt x="7397" y="6820"/>
                  </a:cubicBezTo>
                  <a:cubicBezTo>
                    <a:pt x="7877" y="9125"/>
                    <a:pt x="7685" y="11526"/>
                    <a:pt x="7685" y="13736"/>
                  </a:cubicBezTo>
                  <a:lnTo>
                    <a:pt x="7685" y="17385"/>
                  </a:lnTo>
                  <a:cubicBezTo>
                    <a:pt x="7685" y="18442"/>
                    <a:pt x="7877" y="19210"/>
                    <a:pt x="7973" y="20171"/>
                  </a:cubicBezTo>
                  <a:cubicBezTo>
                    <a:pt x="8261" y="20075"/>
                    <a:pt x="7685" y="20363"/>
                    <a:pt x="7781" y="20363"/>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3" name="Google Shape;583;p30"/>
          <p:cNvSpPr txBox="1">
            <a:spLocks noGrp="1"/>
          </p:cNvSpPr>
          <p:nvPr>
            <p:ph type="ctrTitle"/>
          </p:nvPr>
        </p:nvSpPr>
        <p:spPr>
          <a:xfrm>
            <a:off x="3629025" y="1721550"/>
            <a:ext cx="4947300" cy="102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solidFill>
                  <a:schemeClr val="lt1"/>
                </a:solidFill>
                <a:latin typeface="Fjalla One"/>
                <a:ea typeface="Fjalla One"/>
                <a:cs typeface="Fjalla One"/>
                <a:sym typeface="Fjalla One"/>
              </a:rPr>
              <a:t>Enjoy the Ride!</a:t>
            </a:r>
            <a:endParaRPr dirty="0">
              <a:solidFill>
                <a:schemeClr val="lt1"/>
              </a:solidFill>
              <a:latin typeface="Fjalla One"/>
              <a:ea typeface="Fjalla One"/>
              <a:cs typeface="Fjalla One"/>
              <a:sym typeface="Fjalla One"/>
            </a:endParaRPr>
          </a:p>
        </p:txBody>
      </p:sp>
      <p:sp>
        <p:nvSpPr>
          <p:cNvPr id="584" name="Google Shape;584;p30"/>
          <p:cNvSpPr txBox="1">
            <a:spLocks noGrp="1"/>
          </p:cNvSpPr>
          <p:nvPr>
            <p:ph type="subTitle" idx="1"/>
          </p:nvPr>
        </p:nvSpPr>
        <p:spPr>
          <a:xfrm>
            <a:off x="3629025" y="2571750"/>
            <a:ext cx="4947300" cy="38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a:solidFill>
                  <a:srgbClr val="F3F3F3"/>
                </a:solidFill>
                <a:latin typeface="Palanquin"/>
                <a:ea typeface="Palanquin"/>
                <a:cs typeface="Palanquin"/>
                <a:sym typeface="Palanquin"/>
              </a:rPr>
              <a:t>Start a Bike Safety Program in Your School</a:t>
            </a:r>
            <a:endParaRPr sz="1800" dirty="0">
              <a:solidFill>
                <a:srgbClr val="F3F3F3"/>
              </a:solidFill>
              <a:latin typeface="Palanquin"/>
              <a:ea typeface="Palanquin"/>
              <a:cs typeface="Palanquin"/>
              <a:sym typeface="Palanqui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01CF1BF7-1DD3-3BFF-C587-71EC1924C90A}"/>
              </a:ext>
            </a:extLst>
          </p:cNvPr>
          <p:cNvSpPr>
            <a:spLocks noGrp="1" noChangeArrowheads="1"/>
          </p:cNvSpPr>
          <p:nvPr>
            <p:ph type="title"/>
          </p:nvPr>
        </p:nvSpPr>
        <p:spPr>
          <a:xfrm>
            <a:off x="1485900" y="228600"/>
            <a:ext cx="6343650" cy="857250"/>
          </a:xfrm>
        </p:spPr>
        <p:txBody>
          <a:bodyPr/>
          <a:lstStyle/>
          <a:p>
            <a:r>
              <a:rPr lang="en-US" altLang="en-US" sz="3000">
                <a:ea typeface="ＭＳ Ｐゴシック" panose="020B0600070205080204" pitchFamily="34" charset="-128"/>
              </a:rPr>
              <a:t>Virginia Injuries &amp; </a:t>
            </a:r>
            <a:br>
              <a:rPr lang="en-US" altLang="en-US" sz="3000">
                <a:ea typeface="ＭＳ Ｐゴシック" panose="020B0600070205080204" pitchFamily="34" charset="-128"/>
              </a:rPr>
            </a:br>
            <a:r>
              <a:rPr lang="en-US" altLang="en-US" sz="3000">
                <a:ea typeface="ＭＳ Ｐゴシック" panose="020B0600070205080204" pitchFamily="34" charset="-128"/>
              </a:rPr>
              <a:t>Fatalities</a:t>
            </a:r>
          </a:p>
        </p:txBody>
      </p:sp>
      <p:sp>
        <p:nvSpPr>
          <p:cNvPr id="24579" name="Rectangle 3">
            <a:extLst>
              <a:ext uri="{FF2B5EF4-FFF2-40B4-BE49-F238E27FC236}">
                <a16:creationId xmlns:a16="http://schemas.microsoft.com/office/drawing/2014/main" id="{59552922-9507-4607-A255-1AF28918573C}"/>
              </a:ext>
            </a:extLst>
          </p:cNvPr>
          <p:cNvSpPr>
            <a:spLocks noGrp="1" noChangeArrowheads="1"/>
          </p:cNvSpPr>
          <p:nvPr>
            <p:ph type="body" idx="1"/>
          </p:nvPr>
        </p:nvSpPr>
        <p:spPr/>
        <p:txBody>
          <a:bodyPr/>
          <a:lstStyle/>
          <a:p>
            <a:pPr>
              <a:buFontTx/>
              <a:buBlip>
                <a:blip r:embed="rId3"/>
              </a:buBlip>
            </a:pPr>
            <a:r>
              <a:rPr lang="en-US" altLang="en-US" sz="1650">
                <a:ea typeface="ＭＳ Ｐゴシック" panose="020B0600070205080204" pitchFamily="34" charset="-128"/>
              </a:rPr>
              <a:t>332 persons are hospitalized with </a:t>
            </a:r>
          </a:p>
          <a:p>
            <a:r>
              <a:rPr lang="en-US" altLang="en-US" sz="1650">
                <a:ea typeface="ＭＳ Ｐゴシック" panose="020B0600070205080204" pitchFamily="34" charset="-128"/>
              </a:rPr>
              <a:t>	bicycle-related injuries each year</a:t>
            </a:r>
          </a:p>
          <a:p>
            <a:pPr>
              <a:lnSpc>
                <a:spcPct val="150000"/>
              </a:lnSpc>
              <a:buFontTx/>
              <a:buBlip>
                <a:blip r:embed="rId3"/>
              </a:buBlip>
            </a:pPr>
            <a:r>
              <a:rPr lang="en-US" altLang="en-US" sz="1650">
                <a:ea typeface="ＭＳ Ｐゴシック" panose="020B0600070205080204" pitchFamily="34" charset="-128"/>
              </a:rPr>
              <a:t>$6 million bike-related hospital charges</a:t>
            </a:r>
          </a:p>
          <a:p>
            <a:pPr>
              <a:buFontTx/>
              <a:buBlip>
                <a:blip r:embed="rId3"/>
              </a:buBlip>
            </a:pPr>
            <a:r>
              <a:rPr lang="en-US" altLang="en-US" sz="1650">
                <a:ea typeface="ＭＳ Ｐゴシック" panose="020B0600070205080204" pitchFamily="34" charset="-128"/>
              </a:rPr>
              <a:t>37% among children ages 5-14</a:t>
            </a:r>
          </a:p>
          <a:p>
            <a:pPr lvl="1"/>
            <a:r>
              <a:rPr lang="en-US" altLang="en-US" sz="1650">
                <a:ea typeface="ＭＳ Ｐゴシック" panose="020B0600070205080204" pitchFamily="34" charset="-128"/>
              </a:rPr>
              <a:t>87% male</a:t>
            </a:r>
          </a:p>
          <a:p>
            <a:pPr>
              <a:lnSpc>
                <a:spcPct val="150000"/>
              </a:lnSpc>
              <a:buFontTx/>
              <a:buBlip>
                <a:blip r:embed="rId3"/>
              </a:buBlip>
            </a:pPr>
            <a:r>
              <a:rPr lang="en-US" altLang="en-US" sz="1650">
                <a:ea typeface="ＭＳ Ｐゴシック" panose="020B0600070205080204" pitchFamily="34" charset="-128"/>
              </a:rPr>
              <a:t>70% did NOT involve a motor vehicle</a:t>
            </a:r>
          </a:p>
          <a:p>
            <a:pPr>
              <a:lnSpc>
                <a:spcPct val="150000"/>
              </a:lnSpc>
              <a:buFontTx/>
              <a:buBlip>
                <a:blip r:embed="rId3"/>
              </a:buBlip>
            </a:pPr>
            <a:r>
              <a:rPr lang="en-US" altLang="en-US" sz="1650">
                <a:ea typeface="ＭＳ Ｐゴシック" panose="020B0600070205080204" pitchFamily="34" charset="-128"/>
              </a:rPr>
              <a:t>31% involved traumatic brain injury</a:t>
            </a:r>
          </a:p>
          <a:p>
            <a:pPr>
              <a:buFontTx/>
              <a:buBlip>
                <a:blip r:embed="rId3"/>
              </a:buBlip>
            </a:pPr>
            <a:r>
              <a:rPr lang="en-US" altLang="en-US" sz="1650">
                <a:ea typeface="ＭＳ Ｐゴシック" panose="020B0600070205080204" pitchFamily="34" charset="-128"/>
              </a:rPr>
              <a:t>15 bike-related fatalities each year</a:t>
            </a:r>
          </a:p>
          <a:p>
            <a:pPr lvl="1"/>
            <a:r>
              <a:rPr lang="en-US" altLang="en-US" sz="1650">
                <a:ea typeface="ＭＳ Ｐゴシック" panose="020B0600070205080204" pitchFamily="34" charset="-128"/>
              </a:rPr>
              <a:t>35% did not involve a vehicle</a:t>
            </a:r>
          </a:p>
        </p:txBody>
      </p:sp>
      <p:pic>
        <p:nvPicPr>
          <p:cNvPr id="24580" name="Picture 12" descr="Heather x ray">
            <a:extLst>
              <a:ext uri="{FF2B5EF4-FFF2-40B4-BE49-F238E27FC236}">
                <a16:creationId xmlns:a16="http://schemas.microsoft.com/office/drawing/2014/main" id="{5E2287C8-D3FB-56EB-2857-A5E790DCD5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7850" y="1428750"/>
            <a:ext cx="21145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7487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egghead_psa">
            <a:extLst>
              <a:ext uri="{FF2B5EF4-FFF2-40B4-BE49-F238E27FC236}">
                <a16:creationId xmlns:a16="http://schemas.microsoft.com/office/drawing/2014/main" id="{539A1A7F-5E20-0197-4D17-D3A24C0D0BBE}"/>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171700" y="228600"/>
            <a:ext cx="4705350" cy="3200400"/>
          </a:xfrm>
          <a:noFill/>
        </p:spPr>
      </p:pic>
      <p:sp>
        <p:nvSpPr>
          <p:cNvPr id="26627" name="TextBox 4">
            <a:extLst>
              <a:ext uri="{FF2B5EF4-FFF2-40B4-BE49-F238E27FC236}">
                <a16:creationId xmlns:a16="http://schemas.microsoft.com/office/drawing/2014/main" id="{C5DAF08D-D337-B256-AE8B-E99516E123A7}"/>
              </a:ext>
            </a:extLst>
          </p:cNvPr>
          <p:cNvSpPr txBox="1">
            <a:spLocks noChangeArrowheads="1"/>
          </p:cNvSpPr>
          <p:nvPr/>
        </p:nvSpPr>
        <p:spPr bwMode="auto">
          <a:xfrm>
            <a:off x="1771650" y="3600450"/>
            <a:ext cx="5715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a:solidFill>
                  <a:srgbClr val="4D4D4D"/>
                </a:solidFill>
                <a:latin typeface="Trebuchet MS" panose="020B0603020202020204" pitchFamily="34" charset="0"/>
                <a:ea typeface="ＭＳ Ｐゴシック" panose="020B0600070205080204" pitchFamily="34" charset="-128"/>
              </a:defRPr>
            </a:lvl1pPr>
            <a:lvl2pPr marL="37931725" indent="-37474525">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2pPr>
            <a:lvl3pPr marL="1143000" indent="-228600">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3pPr>
            <a:lvl4pPr marL="1600200" indent="-228600">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4pPr>
            <a:lvl5pPr marL="2057400" indent="-228600">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9pPr>
          </a:lstStyle>
          <a:p>
            <a:pPr algn="ctr" eaLnBrk="1" hangingPunct="1">
              <a:spcBef>
                <a:spcPct val="0"/>
              </a:spcBef>
            </a:pPr>
            <a:r>
              <a:rPr lang="en-US" altLang="en-US">
                <a:solidFill>
                  <a:srgbClr val="0D0D0D"/>
                </a:solidFill>
              </a:rPr>
              <a:t>More than 80% of childhood bike related fatalities are due to rider error</a:t>
            </a:r>
            <a:endParaRPr lang="en-US" altLang="en-US">
              <a:solidFill>
                <a:schemeClr val="tx1"/>
              </a:solidFill>
            </a:endParaRPr>
          </a:p>
        </p:txBody>
      </p:sp>
    </p:spTree>
    <p:extLst>
      <p:ext uri="{BB962C8B-B14F-4D97-AF65-F5344CB8AC3E}">
        <p14:creationId xmlns:p14="http://schemas.microsoft.com/office/powerpoint/2010/main" val="3420615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D719F"/>
        </a:solidFill>
        <a:effectLst/>
      </p:bgPr>
    </p:bg>
    <p:spTree>
      <p:nvGrpSpPr>
        <p:cNvPr id="1" name="Shape 594"/>
        <p:cNvGrpSpPr/>
        <p:nvPr/>
      </p:nvGrpSpPr>
      <p:grpSpPr>
        <a:xfrm>
          <a:off x="0" y="0"/>
          <a:ext cx="0" cy="0"/>
          <a:chOff x="0" y="0"/>
          <a:chExt cx="0" cy="0"/>
        </a:xfrm>
      </p:grpSpPr>
      <p:sp>
        <p:nvSpPr>
          <p:cNvPr id="595" name="Google Shape;595;p32"/>
          <p:cNvSpPr/>
          <p:nvPr/>
        </p:nvSpPr>
        <p:spPr>
          <a:xfrm>
            <a:off x="761936" y="1882359"/>
            <a:ext cx="950224" cy="870985"/>
          </a:xfrm>
          <a:custGeom>
            <a:avLst/>
            <a:gdLst/>
            <a:ahLst/>
            <a:cxnLst/>
            <a:rect l="l" t="t" r="r" b="b"/>
            <a:pathLst>
              <a:path w="43320" h="39703" extrusionOk="0">
                <a:moveTo>
                  <a:pt x="21471" y="1"/>
                </a:moveTo>
                <a:cubicBezTo>
                  <a:pt x="17691" y="1"/>
                  <a:pt x="13935" y="1361"/>
                  <a:pt x="9797" y="3483"/>
                </a:cubicBezTo>
                <a:cubicBezTo>
                  <a:pt x="6916" y="4923"/>
                  <a:pt x="4034" y="6556"/>
                  <a:pt x="2113" y="9149"/>
                </a:cubicBezTo>
                <a:cubicBezTo>
                  <a:pt x="192" y="11935"/>
                  <a:pt x="0" y="15489"/>
                  <a:pt x="0" y="18851"/>
                </a:cubicBezTo>
                <a:lnTo>
                  <a:pt x="0" y="22404"/>
                </a:lnTo>
                <a:cubicBezTo>
                  <a:pt x="0" y="32105"/>
                  <a:pt x="8165" y="35563"/>
                  <a:pt x="16329" y="38445"/>
                </a:cubicBezTo>
                <a:cubicBezTo>
                  <a:pt x="18706" y="39295"/>
                  <a:pt x="20802" y="39703"/>
                  <a:pt x="22692" y="39703"/>
                </a:cubicBezTo>
                <a:cubicBezTo>
                  <a:pt x="28056" y="39703"/>
                  <a:pt x="31749" y="36418"/>
                  <a:pt x="35443" y="30665"/>
                </a:cubicBezTo>
                <a:cubicBezTo>
                  <a:pt x="38036" y="26535"/>
                  <a:pt x="42455" y="21636"/>
                  <a:pt x="42839" y="16641"/>
                </a:cubicBezTo>
                <a:cubicBezTo>
                  <a:pt x="43319" y="10686"/>
                  <a:pt x="35443" y="5788"/>
                  <a:pt x="30929" y="3002"/>
                </a:cubicBezTo>
                <a:cubicBezTo>
                  <a:pt x="27617" y="895"/>
                  <a:pt x="24536" y="1"/>
                  <a:pt x="21471" y="1"/>
                </a:cubicBezTo>
                <a:close/>
              </a:path>
            </a:pathLst>
          </a:custGeom>
          <a:solidFill>
            <a:srgbClr val="C0D7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2"/>
          <p:cNvSpPr/>
          <p:nvPr/>
        </p:nvSpPr>
        <p:spPr>
          <a:xfrm>
            <a:off x="761936" y="3326559"/>
            <a:ext cx="950224" cy="870985"/>
          </a:xfrm>
          <a:custGeom>
            <a:avLst/>
            <a:gdLst/>
            <a:ahLst/>
            <a:cxnLst/>
            <a:rect l="l" t="t" r="r" b="b"/>
            <a:pathLst>
              <a:path w="43320" h="39703" extrusionOk="0">
                <a:moveTo>
                  <a:pt x="21471" y="1"/>
                </a:moveTo>
                <a:cubicBezTo>
                  <a:pt x="17691" y="1"/>
                  <a:pt x="13935" y="1361"/>
                  <a:pt x="9797" y="3483"/>
                </a:cubicBezTo>
                <a:cubicBezTo>
                  <a:pt x="6916" y="4923"/>
                  <a:pt x="4034" y="6556"/>
                  <a:pt x="2113" y="9149"/>
                </a:cubicBezTo>
                <a:cubicBezTo>
                  <a:pt x="192" y="11935"/>
                  <a:pt x="0" y="15489"/>
                  <a:pt x="0" y="18851"/>
                </a:cubicBezTo>
                <a:lnTo>
                  <a:pt x="0" y="22404"/>
                </a:lnTo>
                <a:cubicBezTo>
                  <a:pt x="0" y="32105"/>
                  <a:pt x="8165" y="35563"/>
                  <a:pt x="16329" y="38445"/>
                </a:cubicBezTo>
                <a:cubicBezTo>
                  <a:pt x="18706" y="39295"/>
                  <a:pt x="20802" y="39703"/>
                  <a:pt x="22692" y="39703"/>
                </a:cubicBezTo>
                <a:cubicBezTo>
                  <a:pt x="28056" y="39703"/>
                  <a:pt x="31749" y="36418"/>
                  <a:pt x="35443" y="30665"/>
                </a:cubicBezTo>
                <a:cubicBezTo>
                  <a:pt x="38036" y="26535"/>
                  <a:pt x="42455" y="21636"/>
                  <a:pt x="42839" y="16641"/>
                </a:cubicBezTo>
                <a:cubicBezTo>
                  <a:pt x="43319" y="10686"/>
                  <a:pt x="35443" y="5788"/>
                  <a:pt x="30929" y="3002"/>
                </a:cubicBezTo>
                <a:cubicBezTo>
                  <a:pt x="27617" y="895"/>
                  <a:pt x="24536" y="1"/>
                  <a:pt x="21471" y="1"/>
                </a:cubicBezTo>
                <a:close/>
              </a:path>
            </a:pathLst>
          </a:custGeom>
          <a:solidFill>
            <a:srgbClr val="C0D7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2"/>
          <p:cNvSpPr/>
          <p:nvPr/>
        </p:nvSpPr>
        <p:spPr>
          <a:xfrm>
            <a:off x="4730786" y="1882359"/>
            <a:ext cx="950224" cy="870985"/>
          </a:xfrm>
          <a:custGeom>
            <a:avLst/>
            <a:gdLst/>
            <a:ahLst/>
            <a:cxnLst/>
            <a:rect l="l" t="t" r="r" b="b"/>
            <a:pathLst>
              <a:path w="43320" h="39703" extrusionOk="0">
                <a:moveTo>
                  <a:pt x="21471" y="1"/>
                </a:moveTo>
                <a:cubicBezTo>
                  <a:pt x="17691" y="1"/>
                  <a:pt x="13935" y="1361"/>
                  <a:pt x="9797" y="3483"/>
                </a:cubicBezTo>
                <a:cubicBezTo>
                  <a:pt x="6916" y="4923"/>
                  <a:pt x="4034" y="6556"/>
                  <a:pt x="2113" y="9149"/>
                </a:cubicBezTo>
                <a:cubicBezTo>
                  <a:pt x="192" y="11935"/>
                  <a:pt x="0" y="15489"/>
                  <a:pt x="0" y="18851"/>
                </a:cubicBezTo>
                <a:lnTo>
                  <a:pt x="0" y="22404"/>
                </a:lnTo>
                <a:cubicBezTo>
                  <a:pt x="0" y="32105"/>
                  <a:pt x="8165" y="35563"/>
                  <a:pt x="16329" y="38445"/>
                </a:cubicBezTo>
                <a:cubicBezTo>
                  <a:pt x="18706" y="39295"/>
                  <a:pt x="20802" y="39703"/>
                  <a:pt x="22692" y="39703"/>
                </a:cubicBezTo>
                <a:cubicBezTo>
                  <a:pt x="28056" y="39703"/>
                  <a:pt x="31749" y="36418"/>
                  <a:pt x="35443" y="30665"/>
                </a:cubicBezTo>
                <a:cubicBezTo>
                  <a:pt x="38036" y="26535"/>
                  <a:pt x="42455" y="21636"/>
                  <a:pt x="42839" y="16641"/>
                </a:cubicBezTo>
                <a:cubicBezTo>
                  <a:pt x="43319" y="10686"/>
                  <a:pt x="35443" y="5788"/>
                  <a:pt x="30929" y="3002"/>
                </a:cubicBezTo>
                <a:cubicBezTo>
                  <a:pt x="27617" y="895"/>
                  <a:pt x="24536" y="1"/>
                  <a:pt x="21471" y="1"/>
                </a:cubicBezTo>
                <a:close/>
              </a:path>
            </a:pathLst>
          </a:custGeom>
          <a:solidFill>
            <a:srgbClr val="C0D7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2"/>
          <p:cNvSpPr/>
          <p:nvPr/>
        </p:nvSpPr>
        <p:spPr>
          <a:xfrm>
            <a:off x="4730786" y="3326559"/>
            <a:ext cx="950224" cy="870985"/>
          </a:xfrm>
          <a:custGeom>
            <a:avLst/>
            <a:gdLst/>
            <a:ahLst/>
            <a:cxnLst/>
            <a:rect l="l" t="t" r="r" b="b"/>
            <a:pathLst>
              <a:path w="43320" h="39703" extrusionOk="0">
                <a:moveTo>
                  <a:pt x="21471" y="1"/>
                </a:moveTo>
                <a:cubicBezTo>
                  <a:pt x="17691" y="1"/>
                  <a:pt x="13935" y="1361"/>
                  <a:pt x="9797" y="3483"/>
                </a:cubicBezTo>
                <a:cubicBezTo>
                  <a:pt x="6916" y="4923"/>
                  <a:pt x="4034" y="6556"/>
                  <a:pt x="2113" y="9149"/>
                </a:cubicBezTo>
                <a:cubicBezTo>
                  <a:pt x="192" y="11935"/>
                  <a:pt x="0" y="15489"/>
                  <a:pt x="0" y="18851"/>
                </a:cubicBezTo>
                <a:lnTo>
                  <a:pt x="0" y="22404"/>
                </a:lnTo>
                <a:cubicBezTo>
                  <a:pt x="0" y="32105"/>
                  <a:pt x="8165" y="35563"/>
                  <a:pt x="16329" y="38445"/>
                </a:cubicBezTo>
                <a:cubicBezTo>
                  <a:pt x="18706" y="39295"/>
                  <a:pt x="20802" y="39703"/>
                  <a:pt x="22692" y="39703"/>
                </a:cubicBezTo>
                <a:cubicBezTo>
                  <a:pt x="28056" y="39703"/>
                  <a:pt x="31749" y="36418"/>
                  <a:pt x="35443" y="30665"/>
                </a:cubicBezTo>
                <a:cubicBezTo>
                  <a:pt x="38036" y="26535"/>
                  <a:pt x="42455" y="21636"/>
                  <a:pt x="42839" y="16641"/>
                </a:cubicBezTo>
                <a:cubicBezTo>
                  <a:pt x="43319" y="10686"/>
                  <a:pt x="35443" y="5788"/>
                  <a:pt x="30929" y="3002"/>
                </a:cubicBezTo>
                <a:cubicBezTo>
                  <a:pt x="27617" y="895"/>
                  <a:pt x="24536" y="1"/>
                  <a:pt x="21471" y="1"/>
                </a:cubicBezTo>
                <a:close/>
              </a:path>
            </a:pathLst>
          </a:custGeom>
          <a:solidFill>
            <a:srgbClr val="C0D7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2"/>
          <p:cNvSpPr txBox="1">
            <a:spLocks noGrp="1"/>
          </p:cNvSpPr>
          <p:nvPr>
            <p:ph type="title"/>
          </p:nvPr>
        </p:nvSpPr>
        <p:spPr>
          <a:xfrm>
            <a:off x="720000" y="540000"/>
            <a:ext cx="4819800" cy="47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lt1"/>
                </a:solidFill>
                <a:latin typeface="Fjalla One"/>
                <a:ea typeface="Fjalla One"/>
                <a:cs typeface="Fjalla One"/>
                <a:sym typeface="Fjalla One"/>
              </a:rPr>
              <a:t>What Steps Are Necessary?</a:t>
            </a:r>
            <a:endParaRPr dirty="0">
              <a:solidFill>
                <a:schemeClr val="lt1"/>
              </a:solidFill>
              <a:latin typeface="Fjalla One"/>
              <a:ea typeface="Fjalla One"/>
              <a:cs typeface="Fjalla One"/>
              <a:sym typeface="Fjalla One"/>
            </a:endParaRPr>
          </a:p>
        </p:txBody>
      </p:sp>
      <p:sp>
        <p:nvSpPr>
          <p:cNvPr id="600" name="Google Shape;600;p32"/>
          <p:cNvSpPr txBox="1">
            <a:spLocks noGrp="1"/>
          </p:cNvSpPr>
          <p:nvPr>
            <p:ph type="title" idx="2"/>
          </p:nvPr>
        </p:nvSpPr>
        <p:spPr>
          <a:xfrm>
            <a:off x="625875" y="2034500"/>
            <a:ext cx="838800" cy="566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3000">
                <a:solidFill>
                  <a:schemeClr val="accent2"/>
                </a:solidFill>
                <a:latin typeface="Fjalla One"/>
                <a:ea typeface="Fjalla One"/>
                <a:cs typeface="Fjalla One"/>
                <a:sym typeface="Fjalla One"/>
              </a:rPr>
              <a:t>01</a:t>
            </a:r>
            <a:endParaRPr sz="3000">
              <a:solidFill>
                <a:schemeClr val="accent2"/>
              </a:solidFill>
              <a:latin typeface="Fjalla One"/>
              <a:ea typeface="Fjalla One"/>
              <a:cs typeface="Fjalla One"/>
              <a:sym typeface="Fjalla One"/>
            </a:endParaRPr>
          </a:p>
        </p:txBody>
      </p:sp>
      <p:sp>
        <p:nvSpPr>
          <p:cNvPr id="601" name="Google Shape;601;p32"/>
          <p:cNvSpPr txBox="1">
            <a:spLocks noGrp="1"/>
          </p:cNvSpPr>
          <p:nvPr>
            <p:ph type="title" idx="3"/>
          </p:nvPr>
        </p:nvSpPr>
        <p:spPr>
          <a:xfrm>
            <a:off x="1769350" y="1807125"/>
            <a:ext cx="2812200" cy="28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latin typeface="Fjalla One"/>
                <a:ea typeface="Fjalla One"/>
                <a:cs typeface="Fjalla One"/>
                <a:sym typeface="Fjalla One"/>
              </a:rPr>
              <a:t>Complete the Bike Smart Virginia training</a:t>
            </a:r>
            <a:endParaRPr sz="2000" dirty="0">
              <a:latin typeface="Fjalla One"/>
              <a:ea typeface="Fjalla One"/>
              <a:cs typeface="Fjalla One"/>
              <a:sym typeface="Fjalla One"/>
            </a:endParaRPr>
          </a:p>
        </p:txBody>
      </p:sp>
      <p:sp>
        <p:nvSpPr>
          <p:cNvPr id="602" name="Google Shape;602;p32"/>
          <p:cNvSpPr txBox="1">
            <a:spLocks noGrp="1"/>
          </p:cNvSpPr>
          <p:nvPr>
            <p:ph type="subTitle" idx="1"/>
          </p:nvPr>
        </p:nvSpPr>
        <p:spPr>
          <a:xfrm>
            <a:off x="1780375" y="2096875"/>
            <a:ext cx="2467800" cy="621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sz="1600" dirty="0">
              <a:solidFill>
                <a:schemeClr val="lt1"/>
              </a:solidFill>
              <a:latin typeface="Palanquin"/>
              <a:ea typeface="Palanquin"/>
              <a:cs typeface="Palanquin"/>
              <a:sym typeface="Palanquin"/>
            </a:endParaRPr>
          </a:p>
        </p:txBody>
      </p:sp>
      <p:sp>
        <p:nvSpPr>
          <p:cNvPr id="603" name="Google Shape;603;p32"/>
          <p:cNvSpPr txBox="1">
            <a:spLocks noGrp="1"/>
          </p:cNvSpPr>
          <p:nvPr>
            <p:ph type="title" idx="5"/>
          </p:nvPr>
        </p:nvSpPr>
        <p:spPr>
          <a:xfrm>
            <a:off x="1769350" y="3251325"/>
            <a:ext cx="2812200" cy="28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Work with your division to include bike safety in your local curriculum</a:t>
            </a:r>
            <a:endParaRPr dirty="0"/>
          </a:p>
        </p:txBody>
      </p:sp>
      <p:sp>
        <p:nvSpPr>
          <p:cNvPr id="604" name="Google Shape;604;p32"/>
          <p:cNvSpPr txBox="1">
            <a:spLocks noGrp="1"/>
          </p:cNvSpPr>
          <p:nvPr>
            <p:ph type="subTitle" idx="6"/>
          </p:nvPr>
        </p:nvSpPr>
        <p:spPr>
          <a:xfrm>
            <a:off x="1780375" y="3541075"/>
            <a:ext cx="2526600" cy="621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dirty="0"/>
          </a:p>
        </p:txBody>
      </p:sp>
      <p:sp>
        <p:nvSpPr>
          <p:cNvPr id="605" name="Google Shape;605;p32"/>
          <p:cNvSpPr txBox="1">
            <a:spLocks noGrp="1"/>
          </p:cNvSpPr>
          <p:nvPr>
            <p:ph type="title" idx="7"/>
          </p:nvPr>
        </p:nvSpPr>
        <p:spPr>
          <a:xfrm>
            <a:off x="4597425" y="2034500"/>
            <a:ext cx="838800" cy="566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3000">
                <a:solidFill>
                  <a:schemeClr val="accent2"/>
                </a:solidFill>
              </a:rPr>
              <a:t>03</a:t>
            </a:r>
            <a:endParaRPr sz="3000">
              <a:solidFill>
                <a:schemeClr val="accent2"/>
              </a:solidFill>
            </a:endParaRPr>
          </a:p>
        </p:txBody>
      </p:sp>
      <p:sp>
        <p:nvSpPr>
          <p:cNvPr id="606" name="Google Shape;606;p32"/>
          <p:cNvSpPr txBox="1">
            <a:spLocks noGrp="1"/>
          </p:cNvSpPr>
          <p:nvPr>
            <p:ph type="title" idx="8"/>
          </p:nvPr>
        </p:nvSpPr>
        <p:spPr>
          <a:xfrm>
            <a:off x="5740900" y="1807125"/>
            <a:ext cx="2812200" cy="28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Utilize existing resources or work with your school to procure instructional equipment</a:t>
            </a:r>
            <a:endParaRPr dirty="0"/>
          </a:p>
        </p:txBody>
      </p:sp>
      <p:sp>
        <p:nvSpPr>
          <p:cNvPr id="607" name="Google Shape;607;p32"/>
          <p:cNvSpPr txBox="1">
            <a:spLocks noGrp="1"/>
          </p:cNvSpPr>
          <p:nvPr>
            <p:ph type="subTitle" idx="9"/>
          </p:nvPr>
        </p:nvSpPr>
        <p:spPr>
          <a:xfrm>
            <a:off x="5751925" y="2096875"/>
            <a:ext cx="2467800" cy="621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dirty="0"/>
          </a:p>
        </p:txBody>
      </p:sp>
      <p:sp>
        <p:nvSpPr>
          <p:cNvPr id="608" name="Google Shape;608;p32"/>
          <p:cNvSpPr txBox="1">
            <a:spLocks noGrp="1"/>
          </p:cNvSpPr>
          <p:nvPr>
            <p:ph type="title" idx="13"/>
          </p:nvPr>
        </p:nvSpPr>
        <p:spPr>
          <a:xfrm>
            <a:off x="4597425" y="3478700"/>
            <a:ext cx="838800" cy="566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3000">
                <a:solidFill>
                  <a:schemeClr val="accent2"/>
                </a:solidFill>
              </a:rPr>
              <a:t>04</a:t>
            </a:r>
            <a:endParaRPr sz="3000">
              <a:solidFill>
                <a:schemeClr val="accent2"/>
              </a:solidFill>
            </a:endParaRPr>
          </a:p>
        </p:txBody>
      </p:sp>
      <p:sp>
        <p:nvSpPr>
          <p:cNvPr id="609" name="Google Shape;609;p32"/>
          <p:cNvSpPr txBox="1">
            <a:spLocks noGrp="1"/>
          </p:cNvSpPr>
          <p:nvPr>
            <p:ph type="title" idx="14"/>
          </p:nvPr>
        </p:nvSpPr>
        <p:spPr>
          <a:xfrm>
            <a:off x="5740900" y="3251325"/>
            <a:ext cx="2812200" cy="28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Maintenance and replacement Schedule</a:t>
            </a:r>
            <a:endParaRPr dirty="0"/>
          </a:p>
        </p:txBody>
      </p:sp>
      <p:sp>
        <p:nvSpPr>
          <p:cNvPr id="610" name="Google Shape;610;p32"/>
          <p:cNvSpPr txBox="1">
            <a:spLocks noGrp="1"/>
          </p:cNvSpPr>
          <p:nvPr>
            <p:ph type="subTitle" idx="15"/>
          </p:nvPr>
        </p:nvSpPr>
        <p:spPr>
          <a:xfrm>
            <a:off x="5751925" y="3541075"/>
            <a:ext cx="2526600" cy="621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dirty="0"/>
          </a:p>
        </p:txBody>
      </p:sp>
      <p:sp>
        <p:nvSpPr>
          <p:cNvPr id="611" name="Google Shape;611;p32"/>
          <p:cNvSpPr txBox="1">
            <a:spLocks noGrp="1"/>
          </p:cNvSpPr>
          <p:nvPr>
            <p:ph type="title" idx="4"/>
          </p:nvPr>
        </p:nvSpPr>
        <p:spPr>
          <a:xfrm>
            <a:off x="625875" y="3478700"/>
            <a:ext cx="838800" cy="566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3000">
                <a:solidFill>
                  <a:schemeClr val="accent2"/>
                </a:solidFill>
              </a:rPr>
              <a:t>02</a:t>
            </a:r>
            <a:endParaRPr sz="3000">
              <a:solidFill>
                <a:schemeClr val="accent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64796"/>
        </a:solidFill>
        <a:effectLst/>
      </p:bgPr>
    </p:bg>
    <p:spTree>
      <p:nvGrpSpPr>
        <p:cNvPr id="1" name="Shape 643"/>
        <p:cNvGrpSpPr/>
        <p:nvPr/>
      </p:nvGrpSpPr>
      <p:grpSpPr>
        <a:xfrm>
          <a:off x="0" y="0"/>
          <a:ext cx="0" cy="0"/>
          <a:chOff x="0" y="0"/>
          <a:chExt cx="0" cy="0"/>
        </a:xfrm>
      </p:grpSpPr>
      <p:pic>
        <p:nvPicPr>
          <p:cNvPr id="644" name="Google Shape;644;p35"/>
          <p:cNvPicPr preferRelativeResize="0"/>
          <p:nvPr/>
        </p:nvPicPr>
        <p:blipFill rotWithShape="1">
          <a:blip r:embed="rId3">
            <a:alphaModFix/>
          </a:blip>
          <a:srcRect l="10647" r="18325"/>
          <a:stretch/>
        </p:blipFill>
        <p:spPr>
          <a:xfrm>
            <a:off x="4333876" y="0"/>
            <a:ext cx="5027950" cy="5143500"/>
          </a:xfrm>
          <a:prstGeom prst="rect">
            <a:avLst/>
          </a:prstGeom>
          <a:noFill/>
          <a:ln>
            <a:noFill/>
          </a:ln>
        </p:spPr>
      </p:pic>
      <p:sp>
        <p:nvSpPr>
          <p:cNvPr id="645" name="Google Shape;645;p35"/>
          <p:cNvSpPr/>
          <p:nvPr/>
        </p:nvSpPr>
        <p:spPr>
          <a:xfrm>
            <a:off x="-742950" y="-514350"/>
            <a:ext cx="6039749" cy="6343215"/>
          </a:xfrm>
          <a:custGeom>
            <a:avLst/>
            <a:gdLst/>
            <a:ahLst/>
            <a:cxnLst/>
            <a:rect l="l" t="t" r="r" b="b"/>
            <a:pathLst>
              <a:path w="250119" h="272095" extrusionOk="0">
                <a:moveTo>
                  <a:pt x="27571" y="22827"/>
                </a:moveTo>
                <a:cubicBezTo>
                  <a:pt x="62306" y="-15781"/>
                  <a:pt x="200609" y="3079"/>
                  <a:pt x="233311" y="17874"/>
                </a:cubicBezTo>
                <a:cubicBezTo>
                  <a:pt x="266014" y="32670"/>
                  <a:pt x="222961" y="73183"/>
                  <a:pt x="223786" y="111600"/>
                </a:cubicBezTo>
                <a:cubicBezTo>
                  <a:pt x="224612" y="150018"/>
                  <a:pt x="271411" y="225392"/>
                  <a:pt x="238264" y="248379"/>
                </a:cubicBezTo>
                <a:cubicBezTo>
                  <a:pt x="205117" y="271366"/>
                  <a:pt x="60020" y="287114"/>
                  <a:pt x="24904" y="249522"/>
                </a:cubicBezTo>
                <a:cubicBezTo>
                  <a:pt x="-10211" y="211930"/>
                  <a:pt x="-7163" y="61435"/>
                  <a:pt x="27571" y="22827"/>
                </a:cubicBezTo>
                <a:close/>
              </a:path>
            </a:pathLst>
          </a:custGeom>
          <a:solidFill>
            <a:srgbClr val="664796"/>
          </a:solidFill>
          <a:ln>
            <a:noFill/>
          </a:ln>
        </p:spPr>
      </p:sp>
      <p:sp>
        <p:nvSpPr>
          <p:cNvPr id="646" name="Google Shape;646;p35"/>
          <p:cNvSpPr txBox="1">
            <a:spLocks noGrp="1"/>
          </p:cNvSpPr>
          <p:nvPr>
            <p:ph type="title"/>
          </p:nvPr>
        </p:nvSpPr>
        <p:spPr>
          <a:xfrm>
            <a:off x="723900" y="540000"/>
            <a:ext cx="3852000" cy="62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lt1"/>
                </a:solidFill>
                <a:latin typeface="Fjalla One"/>
                <a:ea typeface="Fjalla One"/>
                <a:cs typeface="Fjalla One"/>
                <a:sym typeface="Fjalla One"/>
              </a:rPr>
              <a:t>Bike Smart Virginia Course</a:t>
            </a:r>
            <a:endParaRPr dirty="0">
              <a:solidFill>
                <a:schemeClr val="lt1"/>
              </a:solidFill>
              <a:latin typeface="Fjalla One"/>
              <a:ea typeface="Fjalla One"/>
              <a:cs typeface="Fjalla One"/>
              <a:sym typeface="Fjalla One"/>
            </a:endParaRPr>
          </a:p>
        </p:txBody>
      </p:sp>
      <p:sp>
        <p:nvSpPr>
          <p:cNvPr id="647" name="Google Shape;647;p35"/>
          <p:cNvSpPr txBox="1">
            <a:spLocks noGrp="1"/>
          </p:cNvSpPr>
          <p:nvPr>
            <p:ph type="subTitle" idx="1"/>
          </p:nvPr>
        </p:nvSpPr>
        <p:spPr>
          <a:xfrm>
            <a:off x="723900" y="2103437"/>
            <a:ext cx="3982962" cy="468463"/>
          </a:xfrm>
          <a:prstGeom prst="rect">
            <a:avLst/>
          </a:prstGeom>
        </p:spPr>
        <p:txBody>
          <a:bodyPr spcFirstLastPara="1" wrap="square" lIns="91425" tIns="91425" rIns="91425" bIns="91425" anchor="t" anchorCtr="0">
            <a:noAutofit/>
          </a:bodyPr>
          <a:lstStyle/>
          <a:p>
            <a:pPr marL="0" indent="0">
              <a:spcAft>
                <a:spcPts val="1600"/>
              </a:spcAft>
            </a:pPr>
            <a:r>
              <a:rPr lang="en" sz="1400" dirty="0"/>
              <a:t>This is a comprehensive 12-hour course covering:</a:t>
            </a:r>
          </a:p>
          <a:p>
            <a:pPr marL="171450" lvl="0" indent="-171450" algn="l" rtl="0">
              <a:spcBef>
                <a:spcPts val="0"/>
              </a:spcBef>
              <a:spcAft>
                <a:spcPts val="1600"/>
              </a:spcAft>
              <a:buFont typeface="Arial" panose="020B0604020202020204" pitchFamily="34" charset="0"/>
              <a:buChar char="•"/>
            </a:pPr>
            <a:r>
              <a:rPr lang="en" sz="1400" dirty="0"/>
              <a:t>Basic bicycle safety and maintenance topics</a:t>
            </a:r>
          </a:p>
          <a:p>
            <a:pPr marL="171450" lvl="0" indent="-171450" algn="l" rtl="0">
              <a:spcBef>
                <a:spcPts val="0"/>
              </a:spcBef>
              <a:spcAft>
                <a:spcPts val="1600"/>
              </a:spcAft>
              <a:buFont typeface="Arial" panose="020B0604020202020204" pitchFamily="34" charset="0"/>
              <a:buChar char="•"/>
            </a:pPr>
            <a:r>
              <a:rPr lang="en" sz="1400" dirty="0"/>
              <a:t>Practicing teachable skills and how to assess student performance</a:t>
            </a:r>
          </a:p>
          <a:p>
            <a:pPr marL="171450" lvl="0" indent="-171450" algn="l" rtl="0">
              <a:spcBef>
                <a:spcPts val="0"/>
              </a:spcBef>
              <a:spcAft>
                <a:spcPts val="1600"/>
              </a:spcAft>
              <a:buFont typeface="Arial" panose="020B0604020202020204" pitchFamily="34" charset="0"/>
              <a:buChar char="•"/>
            </a:pPr>
            <a:r>
              <a:rPr lang="en" sz="1400" dirty="0"/>
              <a:t>Ideas and methods to tailor instruction to your classes</a:t>
            </a:r>
          </a:p>
          <a:p>
            <a:pPr marL="171450" lvl="0" indent="-171450" algn="l" rtl="0">
              <a:spcBef>
                <a:spcPts val="0"/>
              </a:spcBef>
              <a:spcAft>
                <a:spcPts val="1600"/>
              </a:spcAft>
              <a:buFont typeface="Arial" panose="020B0604020202020204" pitchFamily="34" charset="0"/>
              <a:buChar char="•"/>
            </a:pPr>
            <a:r>
              <a:rPr lang="en" sz="1400" dirty="0"/>
              <a:t>Learni</a:t>
            </a:r>
            <a:r>
              <a:rPr lang="en-US" sz="1400" dirty="0"/>
              <a:t>ng</a:t>
            </a:r>
            <a:r>
              <a:rPr lang="en" sz="1400" dirty="0"/>
              <a:t> how to promote safe bicycling behavior to prevent injuries and fatalities</a:t>
            </a:r>
          </a:p>
        </p:txBody>
      </p:sp>
      <p:sp>
        <p:nvSpPr>
          <p:cNvPr id="648" name="Google Shape;648;p35"/>
          <p:cNvSpPr txBox="1">
            <a:spLocks noGrp="1"/>
          </p:cNvSpPr>
          <p:nvPr>
            <p:ph type="subTitle" idx="2"/>
          </p:nvPr>
        </p:nvSpPr>
        <p:spPr>
          <a:xfrm>
            <a:off x="6000307" y="1529356"/>
            <a:ext cx="3143100" cy="628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dirty="0"/>
          </a:p>
        </p:txBody>
      </p:sp>
      <p:sp>
        <p:nvSpPr>
          <p:cNvPr id="649" name="Google Shape;649;p35"/>
          <p:cNvSpPr txBox="1">
            <a:spLocks noGrp="1"/>
          </p:cNvSpPr>
          <p:nvPr>
            <p:ph type="subTitle" idx="3"/>
          </p:nvPr>
        </p:nvSpPr>
        <p:spPr>
          <a:xfrm>
            <a:off x="5808330" y="3291454"/>
            <a:ext cx="3038400" cy="47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dirty="0"/>
          </a:p>
        </p:txBody>
      </p:sp>
      <p:sp>
        <p:nvSpPr>
          <p:cNvPr id="650" name="Google Shape;650;p35"/>
          <p:cNvSpPr txBox="1">
            <a:spLocks noGrp="1"/>
          </p:cNvSpPr>
          <p:nvPr>
            <p:ph type="subTitle" idx="4"/>
          </p:nvPr>
        </p:nvSpPr>
        <p:spPr>
          <a:xfrm>
            <a:off x="5591987" y="4009893"/>
            <a:ext cx="3143100" cy="628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dirty="0"/>
          </a:p>
        </p:txBody>
      </p:sp>
      <p:sp>
        <p:nvSpPr>
          <p:cNvPr id="651" name="Google Shape;651;p35"/>
          <p:cNvSpPr/>
          <p:nvPr/>
        </p:nvSpPr>
        <p:spPr>
          <a:xfrm rot="-1735239">
            <a:off x="6840820" y="3241434"/>
            <a:ext cx="3962532" cy="2163078"/>
          </a:xfrm>
          <a:custGeom>
            <a:avLst/>
            <a:gdLst/>
            <a:ahLst/>
            <a:cxnLst/>
            <a:rect l="l" t="t" r="r" b="b"/>
            <a:pathLst>
              <a:path w="128458" h="70123" extrusionOk="0">
                <a:moveTo>
                  <a:pt x="112028" y="0"/>
                </a:moveTo>
                <a:cubicBezTo>
                  <a:pt x="103252" y="0"/>
                  <a:pt x="93707" y="377"/>
                  <a:pt x="87407" y="7018"/>
                </a:cubicBezTo>
                <a:cubicBezTo>
                  <a:pt x="79146" y="15855"/>
                  <a:pt x="72327" y="22290"/>
                  <a:pt x="61857" y="28341"/>
                </a:cubicBezTo>
                <a:cubicBezTo>
                  <a:pt x="49563" y="33624"/>
                  <a:pt x="34099" y="34584"/>
                  <a:pt x="21036" y="37274"/>
                </a:cubicBezTo>
                <a:cubicBezTo>
                  <a:pt x="17866" y="37946"/>
                  <a:pt x="14793" y="38618"/>
                  <a:pt x="12007" y="40059"/>
                </a:cubicBezTo>
                <a:cubicBezTo>
                  <a:pt x="5764" y="43229"/>
                  <a:pt x="5091" y="49472"/>
                  <a:pt x="3363" y="55523"/>
                </a:cubicBezTo>
                <a:cubicBezTo>
                  <a:pt x="3170" y="56580"/>
                  <a:pt x="385" y="68970"/>
                  <a:pt x="1" y="68970"/>
                </a:cubicBezTo>
                <a:cubicBezTo>
                  <a:pt x="26223" y="68970"/>
                  <a:pt x="52636" y="70123"/>
                  <a:pt x="78762" y="70123"/>
                </a:cubicBezTo>
                <a:cubicBezTo>
                  <a:pt x="82412" y="70027"/>
                  <a:pt x="85870" y="70027"/>
                  <a:pt x="88943" y="68778"/>
                </a:cubicBezTo>
                <a:cubicBezTo>
                  <a:pt x="89136" y="68778"/>
                  <a:pt x="89232" y="68682"/>
                  <a:pt x="89328" y="68682"/>
                </a:cubicBezTo>
                <a:cubicBezTo>
                  <a:pt x="95187" y="66281"/>
                  <a:pt x="94514" y="60614"/>
                  <a:pt x="98452" y="56676"/>
                </a:cubicBezTo>
                <a:cubicBezTo>
                  <a:pt x="105080" y="50144"/>
                  <a:pt x="116126" y="46591"/>
                  <a:pt x="118047" y="36505"/>
                </a:cubicBezTo>
                <a:cubicBezTo>
                  <a:pt x="119483" y="29325"/>
                  <a:pt x="128458" y="5"/>
                  <a:pt x="115485" y="5"/>
                </a:cubicBezTo>
                <a:cubicBezTo>
                  <a:pt x="115442" y="5"/>
                  <a:pt x="115400" y="6"/>
                  <a:pt x="115357" y="6"/>
                </a:cubicBezTo>
                <a:cubicBezTo>
                  <a:pt x="114266" y="6"/>
                  <a:pt x="113153" y="0"/>
                  <a:pt x="112028" y="0"/>
                </a:cubicBezTo>
                <a:close/>
              </a:path>
            </a:pathLst>
          </a:custGeom>
          <a:solidFill>
            <a:srgbClr val="C0D7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2" name="Google Shape;652;p35"/>
          <p:cNvGrpSpPr/>
          <p:nvPr/>
        </p:nvGrpSpPr>
        <p:grpSpPr>
          <a:xfrm rot="-4450501">
            <a:off x="7725296" y="3129965"/>
            <a:ext cx="3092853" cy="2766277"/>
            <a:chOff x="5200" y="3589850"/>
            <a:chExt cx="3092850" cy="2766275"/>
          </a:xfrm>
        </p:grpSpPr>
        <p:sp>
          <p:nvSpPr>
            <p:cNvPr id="653" name="Google Shape;653;p35"/>
            <p:cNvSpPr/>
            <p:nvPr/>
          </p:nvSpPr>
          <p:spPr>
            <a:xfrm>
              <a:off x="5200" y="3589850"/>
              <a:ext cx="3092850" cy="2766275"/>
            </a:xfrm>
            <a:custGeom>
              <a:avLst/>
              <a:gdLst/>
              <a:ahLst/>
              <a:cxnLst/>
              <a:rect l="l" t="t" r="r" b="b"/>
              <a:pathLst>
                <a:path w="123714" h="110651" fill="none" extrusionOk="0">
                  <a:moveTo>
                    <a:pt x="3650" y="8741"/>
                  </a:moveTo>
                  <a:lnTo>
                    <a:pt x="3650" y="8741"/>
                  </a:lnTo>
                  <a:cubicBezTo>
                    <a:pt x="9797" y="7493"/>
                    <a:pt x="16809" y="8261"/>
                    <a:pt x="23052" y="8741"/>
                  </a:cubicBezTo>
                  <a:cubicBezTo>
                    <a:pt x="28815" y="9126"/>
                    <a:pt x="34290" y="9894"/>
                    <a:pt x="40053" y="9126"/>
                  </a:cubicBezTo>
                  <a:cubicBezTo>
                    <a:pt x="46104" y="8165"/>
                    <a:pt x="51867" y="5860"/>
                    <a:pt x="57726" y="4131"/>
                  </a:cubicBezTo>
                  <a:cubicBezTo>
                    <a:pt x="71558" y="1"/>
                    <a:pt x="83756" y="4035"/>
                    <a:pt x="96723" y="9126"/>
                  </a:cubicBezTo>
                  <a:cubicBezTo>
                    <a:pt x="103542" y="11719"/>
                    <a:pt x="103446" y="17194"/>
                    <a:pt x="107192" y="22765"/>
                  </a:cubicBezTo>
                  <a:cubicBezTo>
                    <a:pt x="109017" y="25550"/>
                    <a:pt x="112187" y="27951"/>
                    <a:pt x="113532" y="30929"/>
                  </a:cubicBezTo>
                  <a:cubicBezTo>
                    <a:pt x="115453" y="35347"/>
                    <a:pt x="112667" y="43896"/>
                    <a:pt x="111515" y="48314"/>
                  </a:cubicBezTo>
                  <a:cubicBezTo>
                    <a:pt x="110746" y="51099"/>
                    <a:pt x="109786" y="53981"/>
                    <a:pt x="109594" y="56862"/>
                  </a:cubicBezTo>
                  <a:cubicBezTo>
                    <a:pt x="109209" y="62337"/>
                    <a:pt x="112379" y="65795"/>
                    <a:pt x="115453" y="69829"/>
                  </a:cubicBezTo>
                  <a:cubicBezTo>
                    <a:pt x="118814" y="74248"/>
                    <a:pt x="123713" y="81643"/>
                    <a:pt x="120543" y="87118"/>
                  </a:cubicBezTo>
                  <a:cubicBezTo>
                    <a:pt x="116797" y="93361"/>
                    <a:pt x="111226" y="98260"/>
                    <a:pt x="105752" y="103063"/>
                  </a:cubicBezTo>
                  <a:cubicBezTo>
                    <a:pt x="98932" y="109018"/>
                    <a:pt x="93841" y="110651"/>
                    <a:pt x="85293" y="107577"/>
                  </a:cubicBezTo>
                  <a:cubicBezTo>
                    <a:pt x="76840" y="104503"/>
                    <a:pt x="68292" y="101910"/>
                    <a:pt x="59551" y="99701"/>
                  </a:cubicBezTo>
                  <a:cubicBezTo>
                    <a:pt x="55421" y="98740"/>
                    <a:pt x="55229" y="97780"/>
                    <a:pt x="53404" y="93938"/>
                  </a:cubicBezTo>
                  <a:cubicBezTo>
                    <a:pt x="51675" y="90480"/>
                    <a:pt x="50138" y="87118"/>
                    <a:pt x="48506" y="83660"/>
                  </a:cubicBezTo>
                  <a:cubicBezTo>
                    <a:pt x="45144" y="76457"/>
                    <a:pt x="34386" y="76457"/>
                    <a:pt x="27663" y="74440"/>
                  </a:cubicBezTo>
                  <a:cubicBezTo>
                    <a:pt x="20843" y="72327"/>
                    <a:pt x="14120" y="70309"/>
                    <a:pt x="7300" y="68292"/>
                  </a:cubicBezTo>
                  <a:cubicBezTo>
                    <a:pt x="3170" y="67044"/>
                    <a:pt x="769" y="66083"/>
                    <a:pt x="288" y="61761"/>
                  </a:cubicBezTo>
                  <a:cubicBezTo>
                    <a:pt x="0" y="57919"/>
                    <a:pt x="0" y="54077"/>
                    <a:pt x="0" y="50235"/>
                  </a:cubicBezTo>
                  <a:cubicBezTo>
                    <a:pt x="288" y="36212"/>
                    <a:pt x="1537" y="22380"/>
                    <a:pt x="3650" y="8741"/>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5"/>
            <p:cNvSpPr/>
            <p:nvPr/>
          </p:nvSpPr>
          <p:spPr>
            <a:xfrm>
              <a:off x="209300" y="3726725"/>
              <a:ext cx="2732650" cy="2494925"/>
            </a:xfrm>
            <a:custGeom>
              <a:avLst/>
              <a:gdLst/>
              <a:ahLst/>
              <a:cxnLst/>
              <a:rect l="l" t="t" r="r" b="b"/>
              <a:pathLst>
                <a:path w="109306" h="99797" fill="none" extrusionOk="0">
                  <a:moveTo>
                    <a:pt x="51579" y="3651"/>
                  </a:moveTo>
                  <a:cubicBezTo>
                    <a:pt x="63874" y="1"/>
                    <a:pt x="74728" y="3651"/>
                    <a:pt x="86446" y="8165"/>
                  </a:cubicBezTo>
                  <a:cubicBezTo>
                    <a:pt x="92497" y="10566"/>
                    <a:pt x="92401" y="15465"/>
                    <a:pt x="95667" y="20459"/>
                  </a:cubicBezTo>
                  <a:cubicBezTo>
                    <a:pt x="97299" y="22957"/>
                    <a:pt x="100181" y="25070"/>
                    <a:pt x="101430" y="27855"/>
                  </a:cubicBezTo>
                  <a:cubicBezTo>
                    <a:pt x="102870" y="31217"/>
                    <a:pt x="101430" y="37076"/>
                    <a:pt x="100373" y="41398"/>
                  </a:cubicBezTo>
                  <a:cubicBezTo>
                    <a:pt x="100085" y="42263"/>
                    <a:pt x="99797" y="43127"/>
                    <a:pt x="99701" y="43799"/>
                  </a:cubicBezTo>
                  <a:cubicBezTo>
                    <a:pt x="99028" y="46393"/>
                    <a:pt x="98260" y="48986"/>
                    <a:pt x="98068" y="51676"/>
                  </a:cubicBezTo>
                  <a:cubicBezTo>
                    <a:pt x="97684" y="56670"/>
                    <a:pt x="100469" y="59648"/>
                    <a:pt x="103351" y="63490"/>
                  </a:cubicBezTo>
                  <a:cubicBezTo>
                    <a:pt x="104599" y="65315"/>
                    <a:pt x="106328" y="67716"/>
                    <a:pt x="107385" y="70213"/>
                  </a:cubicBezTo>
                  <a:cubicBezTo>
                    <a:pt x="108729" y="73287"/>
                    <a:pt x="109306" y="76457"/>
                    <a:pt x="107769" y="79242"/>
                  </a:cubicBezTo>
                  <a:cubicBezTo>
                    <a:pt x="106616" y="81259"/>
                    <a:pt x="105272" y="83084"/>
                    <a:pt x="103831" y="84909"/>
                  </a:cubicBezTo>
                  <a:cubicBezTo>
                    <a:pt x="101045" y="88175"/>
                    <a:pt x="97780" y="91056"/>
                    <a:pt x="94706" y="93938"/>
                  </a:cubicBezTo>
                  <a:cubicBezTo>
                    <a:pt x="92977" y="95378"/>
                    <a:pt x="91344" y="96531"/>
                    <a:pt x="89904" y="97395"/>
                  </a:cubicBezTo>
                  <a:cubicBezTo>
                    <a:pt x="85773" y="99701"/>
                    <a:pt x="81931" y="99797"/>
                    <a:pt x="76360" y="97876"/>
                  </a:cubicBezTo>
                  <a:cubicBezTo>
                    <a:pt x="68772" y="95090"/>
                    <a:pt x="60992" y="92785"/>
                    <a:pt x="53116" y="90768"/>
                  </a:cubicBezTo>
                  <a:cubicBezTo>
                    <a:pt x="49562" y="89807"/>
                    <a:pt x="49274" y="88943"/>
                    <a:pt x="47641" y="85581"/>
                  </a:cubicBezTo>
                  <a:cubicBezTo>
                    <a:pt x="46585" y="83372"/>
                    <a:pt x="45432" y="81067"/>
                    <a:pt x="44280" y="78762"/>
                  </a:cubicBezTo>
                  <a:cubicBezTo>
                    <a:pt x="43895" y="77897"/>
                    <a:pt x="43511" y="77225"/>
                    <a:pt x="43223" y="76360"/>
                  </a:cubicBezTo>
                  <a:cubicBezTo>
                    <a:pt x="40053" y="70021"/>
                    <a:pt x="30544" y="69925"/>
                    <a:pt x="24589" y="68100"/>
                  </a:cubicBezTo>
                  <a:cubicBezTo>
                    <a:pt x="23725" y="67812"/>
                    <a:pt x="23149" y="67620"/>
                    <a:pt x="22284" y="67332"/>
                  </a:cubicBezTo>
                  <a:cubicBezTo>
                    <a:pt x="17097" y="65699"/>
                    <a:pt x="11719" y="63874"/>
                    <a:pt x="6436" y="62145"/>
                  </a:cubicBezTo>
                  <a:cubicBezTo>
                    <a:pt x="2882" y="60992"/>
                    <a:pt x="673" y="60128"/>
                    <a:pt x="289" y="56190"/>
                  </a:cubicBezTo>
                  <a:cubicBezTo>
                    <a:pt x="0" y="52732"/>
                    <a:pt x="0" y="49082"/>
                    <a:pt x="96" y="45624"/>
                  </a:cubicBezTo>
                  <a:cubicBezTo>
                    <a:pt x="192" y="39861"/>
                    <a:pt x="577" y="34098"/>
                    <a:pt x="961" y="28335"/>
                  </a:cubicBezTo>
                  <a:cubicBezTo>
                    <a:pt x="1249" y="24013"/>
                    <a:pt x="1729" y="19691"/>
                    <a:pt x="2210" y="15465"/>
                  </a:cubicBezTo>
                  <a:cubicBezTo>
                    <a:pt x="2594" y="12967"/>
                    <a:pt x="2882" y="10470"/>
                    <a:pt x="3362" y="8069"/>
                  </a:cubicBezTo>
                  <a:cubicBezTo>
                    <a:pt x="8357" y="6916"/>
                    <a:pt x="14216" y="7589"/>
                    <a:pt x="19499" y="7877"/>
                  </a:cubicBezTo>
                  <a:cubicBezTo>
                    <a:pt x="19883" y="7877"/>
                    <a:pt x="20267" y="7877"/>
                    <a:pt x="20651" y="8069"/>
                  </a:cubicBezTo>
                  <a:cubicBezTo>
                    <a:pt x="25742" y="8357"/>
                    <a:pt x="30737" y="9125"/>
                    <a:pt x="36019" y="8261"/>
                  </a:cubicBezTo>
                  <a:cubicBezTo>
                    <a:pt x="41110" y="7204"/>
                    <a:pt x="46297" y="5187"/>
                    <a:pt x="51579" y="3651"/>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5"/>
            <p:cNvSpPr/>
            <p:nvPr/>
          </p:nvSpPr>
          <p:spPr>
            <a:xfrm>
              <a:off x="399000" y="3861200"/>
              <a:ext cx="2420500" cy="2245200"/>
            </a:xfrm>
            <a:custGeom>
              <a:avLst/>
              <a:gdLst/>
              <a:ahLst/>
              <a:cxnLst/>
              <a:rect l="l" t="t" r="r" b="b"/>
              <a:pathLst>
                <a:path w="96820" h="89808" fill="none" extrusionOk="0">
                  <a:moveTo>
                    <a:pt x="46009" y="3170"/>
                  </a:moveTo>
                  <a:cubicBezTo>
                    <a:pt x="56862" y="0"/>
                    <a:pt x="66467" y="3266"/>
                    <a:pt x="76553" y="7204"/>
                  </a:cubicBezTo>
                  <a:cubicBezTo>
                    <a:pt x="81931" y="9413"/>
                    <a:pt x="81835" y="13736"/>
                    <a:pt x="84717" y="18058"/>
                  </a:cubicBezTo>
                  <a:cubicBezTo>
                    <a:pt x="86158" y="20363"/>
                    <a:pt x="88655" y="22380"/>
                    <a:pt x="89711" y="24781"/>
                  </a:cubicBezTo>
                  <a:cubicBezTo>
                    <a:pt x="91056" y="27855"/>
                    <a:pt x="89808" y="33138"/>
                    <a:pt x="88847" y="36980"/>
                  </a:cubicBezTo>
                  <a:cubicBezTo>
                    <a:pt x="88655" y="37748"/>
                    <a:pt x="88559" y="38420"/>
                    <a:pt x="88367" y="39189"/>
                  </a:cubicBezTo>
                  <a:cubicBezTo>
                    <a:pt x="87790" y="41494"/>
                    <a:pt x="87118" y="43895"/>
                    <a:pt x="86926" y="46297"/>
                  </a:cubicBezTo>
                  <a:cubicBezTo>
                    <a:pt x="86638" y="50811"/>
                    <a:pt x="89135" y="53596"/>
                    <a:pt x="91536" y="56958"/>
                  </a:cubicBezTo>
                  <a:cubicBezTo>
                    <a:pt x="92689" y="58591"/>
                    <a:pt x="94130" y="60800"/>
                    <a:pt x="95090" y="63105"/>
                  </a:cubicBezTo>
                  <a:cubicBezTo>
                    <a:pt x="96339" y="65795"/>
                    <a:pt x="96819" y="68676"/>
                    <a:pt x="95474" y="71270"/>
                  </a:cubicBezTo>
                  <a:cubicBezTo>
                    <a:pt x="94514" y="72999"/>
                    <a:pt x="93361" y="74727"/>
                    <a:pt x="92017" y="76360"/>
                  </a:cubicBezTo>
                  <a:cubicBezTo>
                    <a:pt x="89615" y="79434"/>
                    <a:pt x="86830" y="82027"/>
                    <a:pt x="84044" y="84525"/>
                  </a:cubicBezTo>
                  <a:cubicBezTo>
                    <a:pt x="82604" y="85869"/>
                    <a:pt x="81067" y="86926"/>
                    <a:pt x="79722" y="87694"/>
                  </a:cubicBezTo>
                  <a:cubicBezTo>
                    <a:pt x="76168" y="89615"/>
                    <a:pt x="72711" y="89807"/>
                    <a:pt x="67716" y="88078"/>
                  </a:cubicBezTo>
                  <a:cubicBezTo>
                    <a:pt x="60992" y="85677"/>
                    <a:pt x="54077" y="83564"/>
                    <a:pt x="47065" y="81835"/>
                  </a:cubicBezTo>
                  <a:cubicBezTo>
                    <a:pt x="43895" y="80971"/>
                    <a:pt x="43607" y="80202"/>
                    <a:pt x="42167" y="77225"/>
                  </a:cubicBezTo>
                  <a:cubicBezTo>
                    <a:pt x="41206" y="75208"/>
                    <a:pt x="40149" y="73191"/>
                    <a:pt x="39189" y="71270"/>
                  </a:cubicBezTo>
                  <a:cubicBezTo>
                    <a:pt x="38805" y="70501"/>
                    <a:pt x="38421" y="69925"/>
                    <a:pt x="38132" y="69157"/>
                  </a:cubicBezTo>
                  <a:cubicBezTo>
                    <a:pt x="35347" y="63586"/>
                    <a:pt x="26894" y="63394"/>
                    <a:pt x="21516" y="61857"/>
                  </a:cubicBezTo>
                  <a:cubicBezTo>
                    <a:pt x="20843" y="61665"/>
                    <a:pt x="20171" y="61473"/>
                    <a:pt x="19499" y="61280"/>
                  </a:cubicBezTo>
                  <a:cubicBezTo>
                    <a:pt x="15080" y="59744"/>
                    <a:pt x="10278" y="57919"/>
                    <a:pt x="5667" y="56190"/>
                  </a:cubicBezTo>
                  <a:cubicBezTo>
                    <a:pt x="2594" y="55133"/>
                    <a:pt x="673" y="54269"/>
                    <a:pt x="289" y="50715"/>
                  </a:cubicBezTo>
                  <a:cubicBezTo>
                    <a:pt x="0" y="47545"/>
                    <a:pt x="0" y="44376"/>
                    <a:pt x="0" y="41206"/>
                  </a:cubicBezTo>
                  <a:cubicBezTo>
                    <a:pt x="192" y="36019"/>
                    <a:pt x="481" y="30736"/>
                    <a:pt x="865" y="25646"/>
                  </a:cubicBezTo>
                  <a:cubicBezTo>
                    <a:pt x="1249" y="21804"/>
                    <a:pt x="1633" y="17770"/>
                    <a:pt x="2113" y="13928"/>
                  </a:cubicBezTo>
                  <a:cubicBezTo>
                    <a:pt x="2306" y="11815"/>
                    <a:pt x="2690" y="9413"/>
                    <a:pt x="3074" y="7204"/>
                  </a:cubicBezTo>
                  <a:cubicBezTo>
                    <a:pt x="7492" y="6244"/>
                    <a:pt x="12679" y="6724"/>
                    <a:pt x="17289" y="7012"/>
                  </a:cubicBezTo>
                  <a:cubicBezTo>
                    <a:pt x="17674" y="7012"/>
                    <a:pt x="18058" y="7012"/>
                    <a:pt x="18250" y="7108"/>
                  </a:cubicBezTo>
                  <a:cubicBezTo>
                    <a:pt x="22860" y="7396"/>
                    <a:pt x="27279" y="7973"/>
                    <a:pt x="31889" y="7204"/>
                  </a:cubicBezTo>
                  <a:cubicBezTo>
                    <a:pt x="36788" y="6436"/>
                    <a:pt x="41302" y="4611"/>
                    <a:pt x="46009" y="3170"/>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5"/>
            <p:cNvSpPr/>
            <p:nvPr/>
          </p:nvSpPr>
          <p:spPr>
            <a:xfrm>
              <a:off x="595900" y="4000475"/>
              <a:ext cx="2093925" cy="2000275"/>
            </a:xfrm>
            <a:custGeom>
              <a:avLst/>
              <a:gdLst/>
              <a:ahLst/>
              <a:cxnLst/>
              <a:rect l="l" t="t" r="r" b="b"/>
              <a:pathLst>
                <a:path w="83757" h="80011" fill="none" extrusionOk="0">
                  <a:moveTo>
                    <a:pt x="40054" y="2594"/>
                  </a:moveTo>
                  <a:cubicBezTo>
                    <a:pt x="49370" y="0"/>
                    <a:pt x="57631" y="2882"/>
                    <a:pt x="66371" y="6340"/>
                  </a:cubicBezTo>
                  <a:cubicBezTo>
                    <a:pt x="70886" y="8165"/>
                    <a:pt x="70886" y="11911"/>
                    <a:pt x="73287" y="15753"/>
                  </a:cubicBezTo>
                  <a:cubicBezTo>
                    <a:pt x="74632" y="17770"/>
                    <a:pt x="76649" y="19499"/>
                    <a:pt x="77609" y="21804"/>
                  </a:cubicBezTo>
                  <a:cubicBezTo>
                    <a:pt x="78762" y="24589"/>
                    <a:pt x="77801" y="29296"/>
                    <a:pt x="76937" y="32753"/>
                  </a:cubicBezTo>
                  <a:cubicBezTo>
                    <a:pt x="76841" y="33426"/>
                    <a:pt x="76553" y="34098"/>
                    <a:pt x="76457" y="34674"/>
                  </a:cubicBezTo>
                  <a:cubicBezTo>
                    <a:pt x="75976" y="36691"/>
                    <a:pt x="75400" y="38709"/>
                    <a:pt x="75208" y="40918"/>
                  </a:cubicBezTo>
                  <a:cubicBezTo>
                    <a:pt x="75016" y="44952"/>
                    <a:pt x="77129" y="47353"/>
                    <a:pt x="79242" y="50523"/>
                  </a:cubicBezTo>
                  <a:cubicBezTo>
                    <a:pt x="80203" y="52060"/>
                    <a:pt x="81355" y="53981"/>
                    <a:pt x="82316" y="55998"/>
                  </a:cubicBezTo>
                  <a:cubicBezTo>
                    <a:pt x="83276" y="58399"/>
                    <a:pt x="83756" y="61088"/>
                    <a:pt x="82700" y="63393"/>
                  </a:cubicBezTo>
                  <a:cubicBezTo>
                    <a:pt x="81835" y="65026"/>
                    <a:pt x="80779" y="66467"/>
                    <a:pt x="79722" y="68004"/>
                  </a:cubicBezTo>
                  <a:cubicBezTo>
                    <a:pt x="77609" y="70789"/>
                    <a:pt x="75208" y="73094"/>
                    <a:pt x="72999" y="75496"/>
                  </a:cubicBezTo>
                  <a:cubicBezTo>
                    <a:pt x="71750" y="76552"/>
                    <a:pt x="70309" y="77513"/>
                    <a:pt x="69253" y="78281"/>
                  </a:cubicBezTo>
                  <a:cubicBezTo>
                    <a:pt x="66083" y="79914"/>
                    <a:pt x="63010" y="80010"/>
                    <a:pt x="58783" y="78473"/>
                  </a:cubicBezTo>
                  <a:cubicBezTo>
                    <a:pt x="52924" y="76456"/>
                    <a:pt x="46873" y="74631"/>
                    <a:pt x="40822" y="73094"/>
                  </a:cubicBezTo>
                  <a:cubicBezTo>
                    <a:pt x="38036" y="72326"/>
                    <a:pt x="37748" y="71750"/>
                    <a:pt x="36500" y="69156"/>
                  </a:cubicBezTo>
                  <a:cubicBezTo>
                    <a:pt x="35635" y="67331"/>
                    <a:pt x="34675" y="65603"/>
                    <a:pt x="33810" y="63970"/>
                  </a:cubicBezTo>
                  <a:cubicBezTo>
                    <a:pt x="33426" y="63393"/>
                    <a:pt x="33234" y="62721"/>
                    <a:pt x="32850" y="62145"/>
                  </a:cubicBezTo>
                  <a:cubicBezTo>
                    <a:pt x="30352" y="57246"/>
                    <a:pt x="23149" y="57246"/>
                    <a:pt x="18346" y="55805"/>
                  </a:cubicBezTo>
                  <a:cubicBezTo>
                    <a:pt x="17578" y="55517"/>
                    <a:pt x="17290" y="55517"/>
                    <a:pt x="16521" y="55229"/>
                  </a:cubicBezTo>
                  <a:cubicBezTo>
                    <a:pt x="12775" y="53788"/>
                    <a:pt x="8645" y="51867"/>
                    <a:pt x="4803" y="50427"/>
                  </a:cubicBezTo>
                  <a:cubicBezTo>
                    <a:pt x="2018" y="49274"/>
                    <a:pt x="481" y="48506"/>
                    <a:pt x="193" y="45336"/>
                  </a:cubicBezTo>
                  <a:cubicBezTo>
                    <a:pt x="1" y="42551"/>
                    <a:pt x="1" y="39669"/>
                    <a:pt x="97" y="36788"/>
                  </a:cubicBezTo>
                  <a:cubicBezTo>
                    <a:pt x="193" y="32177"/>
                    <a:pt x="577" y="27567"/>
                    <a:pt x="961" y="22860"/>
                  </a:cubicBezTo>
                  <a:cubicBezTo>
                    <a:pt x="1153" y="19402"/>
                    <a:pt x="1537" y="15945"/>
                    <a:pt x="1922" y="12583"/>
                  </a:cubicBezTo>
                  <a:cubicBezTo>
                    <a:pt x="2114" y="10662"/>
                    <a:pt x="2402" y="8453"/>
                    <a:pt x="2594" y="6532"/>
                  </a:cubicBezTo>
                  <a:cubicBezTo>
                    <a:pt x="6436" y="5763"/>
                    <a:pt x="11046" y="6052"/>
                    <a:pt x="15080" y="6244"/>
                  </a:cubicBezTo>
                  <a:lnTo>
                    <a:pt x="15945" y="6244"/>
                  </a:lnTo>
                  <a:cubicBezTo>
                    <a:pt x="19883" y="6436"/>
                    <a:pt x="23725" y="6916"/>
                    <a:pt x="27663" y="6244"/>
                  </a:cubicBezTo>
                  <a:cubicBezTo>
                    <a:pt x="32081" y="5379"/>
                    <a:pt x="36115" y="3842"/>
                    <a:pt x="40054" y="2594"/>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5"/>
            <p:cNvSpPr/>
            <p:nvPr/>
          </p:nvSpPr>
          <p:spPr>
            <a:xfrm>
              <a:off x="797600" y="4134950"/>
              <a:ext cx="1769750" cy="1748125"/>
            </a:xfrm>
            <a:custGeom>
              <a:avLst/>
              <a:gdLst/>
              <a:ahLst/>
              <a:cxnLst/>
              <a:rect l="l" t="t" r="r" b="b"/>
              <a:pathLst>
                <a:path w="70790" h="69925" fill="none" extrusionOk="0">
                  <a:moveTo>
                    <a:pt x="34099" y="2209"/>
                  </a:moveTo>
                  <a:cubicBezTo>
                    <a:pt x="41879" y="0"/>
                    <a:pt x="48794" y="2401"/>
                    <a:pt x="56190" y="5379"/>
                  </a:cubicBezTo>
                  <a:cubicBezTo>
                    <a:pt x="60032" y="7012"/>
                    <a:pt x="60032" y="10085"/>
                    <a:pt x="62049" y="13351"/>
                  </a:cubicBezTo>
                  <a:cubicBezTo>
                    <a:pt x="63106" y="15176"/>
                    <a:pt x="64931" y="16809"/>
                    <a:pt x="65603" y="18730"/>
                  </a:cubicBezTo>
                  <a:cubicBezTo>
                    <a:pt x="66564" y="21227"/>
                    <a:pt x="65795" y="25261"/>
                    <a:pt x="65123" y="28335"/>
                  </a:cubicBezTo>
                  <a:cubicBezTo>
                    <a:pt x="65027" y="28911"/>
                    <a:pt x="64931" y="29584"/>
                    <a:pt x="64835" y="30064"/>
                  </a:cubicBezTo>
                  <a:cubicBezTo>
                    <a:pt x="64451" y="31793"/>
                    <a:pt x="63970" y="33618"/>
                    <a:pt x="63874" y="35539"/>
                  </a:cubicBezTo>
                  <a:cubicBezTo>
                    <a:pt x="63586" y="38997"/>
                    <a:pt x="65411" y="41302"/>
                    <a:pt x="67044" y="44087"/>
                  </a:cubicBezTo>
                  <a:cubicBezTo>
                    <a:pt x="67908" y="45336"/>
                    <a:pt x="68869" y="47161"/>
                    <a:pt x="69637" y="48890"/>
                  </a:cubicBezTo>
                  <a:cubicBezTo>
                    <a:pt x="70406" y="51003"/>
                    <a:pt x="70790" y="53308"/>
                    <a:pt x="69829" y="55229"/>
                  </a:cubicBezTo>
                  <a:cubicBezTo>
                    <a:pt x="69157" y="56670"/>
                    <a:pt x="68293" y="58014"/>
                    <a:pt x="67332" y="59359"/>
                  </a:cubicBezTo>
                  <a:cubicBezTo>
                    <a:pt x="65507" y="61760"/>
                    <a:pt x="63682" y="63873"/>
                    <a:pt x="61761" y="66083"/>
                  </a:cubicBezTo>
                  <a:cubicBezTo>
                    <a:pt x="60801" y="67043"/>
                    <a:pt x="59552" y="67812"/>
                    <a:pt x="58688" y="68484"/>
                  </a:cubicBezTo>
                  <a:cubicBezTo>
                    <a:pt x="55902" y="69733"/>
                    <a:pt x="53405" y="69925"/>
                    <a:pt x="49659" y="68580"/>
                  </a:cubicBezTo>
                  <a:cubicBezTo>
                    <a:pt x="44664" y="66755"/>
                    <a:pt x="39477" y="65218"/>
                    <a:pt x="34291" y="63873"/>
                  </a:cubicBezTo>
                  <a:cubicBezTo>
                    <a:pt x="31889" y="63297"/>
                    <a:pt x="31697" y="62721"/>
                    <a:pt x="30545" y="60608"/>
                  </a:cubicBezTo>
                  <a:cubicBezTo>
                    <a:pt x="29872" y="59167"/>
                    <a:pt x="29008" y="57726"/>
                    <a:pt x="28336" y="56189"/>
                  </a:cubicBezTo>
                  <a:cubicBezTo>
                    <a:pt x="28047" y="55709"/>
                    <a:pt x="27855" y="55229"/>
                    <a:pt x="27471" y="54653"/>
                  </a:cubicBezTo>
                  <a:cubicBezTo>
                    <a:pt x="25262" y="50523"/>
                    <a:pt x="19019" y="50426"/>
                    <a:pt x="15081" y="49274"/>
                  </a:cubicBezTo>
                  <a:cubicBezTo>
                    <a:pt x="14504" y="48986"/>
                    <a:pt x="14120" y="48986"/>
                    <a:pt x="13544" y="48602"/>
                  </a:cubicBezTo>
                  <a:cubicBezTo>
                    <a:pt x="10566" y="47353"/>
                    <a:pt x="7012" y="45432"/>
                    <a:pt x="3843" y="43991"/>
                  </a:cubicBezTo>
                  <a:cubicBezTo>
                    <a:pt x="1538" y="42935"/>
                    <a:pt x="193" y="42166"/>
                    <a:pt x="97" y="39381"/>
                  </a:cubicBezTo>
                  <a:cubicBezTo>
                    <a:pt x="1" y="36883"/>
                    <a:pt x="1" y="34482"/>
                    <a:pt x="97" y="31985"/>
                  </a:cubicBezTo>
                  <a:cubicBezTo>
                    <a:pt x="193" y="27855"/>
                    <a:pt x="577" y="23917"/>
                    <a:pt x="961" y="19786"/>
                  </a:cubicBezTo>
                  <a:cubicBezTo>
                    <a:pt x="1153" y="16809"/>
                    <a:pt x="1442" y="13831"/>
                    <a:pt x="1730" y="10662"/>
                  </a:cubicBezTo>
                  <a:cubicBezTo>
                    <a:pt x="2018" y="9029"/>
                    <a:pt x="2114" y="7108"/>
                    <a:pt x="2402" y="5379"/>
                  </a:cubicBezTo>
                  <a:cubicBezTo>
                    <a:pt x="5572" y="4611"/>
                    <a:pt x="9414" y="4899"/>
                    <a:pt x="12968" y="5091"/>
                  </a:cubicBezTo>
                  <a:lnTo>
                    <a:pt x="13640" y="5091"/>
                  </a:lnTo>
                  <a:cubicBezTo>
                    <a:pt x="17002" y="5187"/>
                    <a:pt x="20267" y="5571"/>
                    <a:pt x="23725" y="4899"/>
                  </a:cubicBezTo>
                  <a:cubicBezTo>
                    <a:pt x="27183" y="4611"/>
                    <a:pt x="30545" y="3266"/>
                    <a:pt x="34099" y="2209"/>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5"/>
            <p:cNvSpPr/>
            <p:nvPr/>
          </p:nvSpPr>
          <p:spPr>
            <a:xfrm>
              <a:off x="989700" y="4276625"/>
              <a:ext cx="1455200" cy="1498400"/>
            </a:xfrm>
            <a:custGeom>
              <a:avLst/>
              <a:gdLst/>
              <a:ahLst/>
              <a:cxnLst/>
              <a:rect l="l" t="t" r="r" b="b"/>
              <a:pathLst>
                <a:path w="58208" h="59936" fill="none" extrusionOk="0">
                  <a:moveTo>
                    <a:pt x="28432" y="1537"/>
                  </a:moveTo>
                  <a:cubicBezTo>
                    <a:pt x="34675" y="0"/>
                    <a:pt x="40342" y="1921"/>
                    <a:pt x="46201" y="4418"/>
                  </a:cubicBezTo>
                  <a:cubicBezTo>
                    <a:pt x="49275" y="5763"/>
                    <a:pt x="49467" y="8260"/>
                    <a:pt x="50908" y="10950"/>
                  </a:cubicBezTo>
                  <a:cubicBezTo>
                    <a:pt x="51868" y="12487"/>
                    <a:pt x="53117" y="13927"/>
                    <a:pt x="53789" y="15752"/>
                  </a:cubicBezTo>
                  <a:cubicBezTo>
                    <a:pt x="54557" y="17865"/>
                    <a:pt x="53981" y="21323"/>
                    <a:pt x="53501" y="24013"/>
                  </a:cubicBezTo>
                  <a:cubicBezTo>
                    <a:pt x="53405" y="24493"/>
                    <a:pt x="53309" y="24973"/>
                    <a:pt x="53309" y="25453"/>
                  </a:cubicBezTo>
                  <a:cubicBezTo>
                    <a:pt x="53021" y="26990"/>
                    <a:pt x="52540" y="28527"/>
                    <a:pt x="52540" y="30256"/>
                  </a:cubicBezTo>
                  <a:cubicBezTo>
                    <a:pt x="52444" y="33233"/>
                    <a:pt x="53885" y="35251"/>
                    <a:pt x="55230" y="37652"/>
                  </a:cubicBezTo>
                  <a:cubicBezTo>
                    <a:pt x="55902" y="38900"/>
                    <a:pt x="56671" y="40341"/>
                    <a:pt x="57247" y="41878"/>
                  </a:cubicBezTo>
                  <a:cubicBezTo>
                    <a:pt x="57919" y="43799"/>
                    <a:pt x="58207" y="45720"/>
                    <a:pt x="57439" y="47449"/>
                  </a:cubicBezTo>
                  <a:cubicBezTo>
                    <a:pt x="56863" y="48698"/>
                    <a:pt x="56190" y="49850"/>
                    <a:pt x="55422" y="51003"/>
                  </a:cubicBezTo>
                  <a:cubicBezTo>
                    <a:pt x="53981" y="53212"/>
                    <a:pt x="52540" y="54941"/>
                    <a:pt x="51100" y="56862"/>
                  </a:cubicBezTo>
                  <a:cubicBezTo>
                    <a:pt x="50235" y="57630"/>
                    <a:pt x="49179" y="58495"/>
                    <a:pt x="48506" y="58783"/>
                  </a:cubicBezTo>
                  <a:cubicBezTo>
                    <a:pt x="46201" y="59935"/>
                    <a:pt x="43992" y="59935"/>
                    <a:pt x="41014" y="58975"/>
                  </a:cubicBezTo>
                  <a:cubicBezTo>
                    <a:pt x="36788" y="57534"/>
                    <a:pt x="32466" y="56189"/>
                    <a:pt x="28144" y="55133"/>
                  </a:cubicBezTo>
                  <a:cubicBezTo>
                    <a:pt x="26223" y="54653"/>
                    <a:pt x="26030" y="54172"/>
                    <a:pt x="25070" y="52443"/>
                  </a:cubicBezTo>
                  <a:cubicBezTo>
                    <a:pt x="24302" y="51291"/>
                    <a:pt x="23725" y="50042"/>
                    <a:pt x="23053" y="48890"/>
                  </a:cubicBezTo>
                  <a:cubicBezTo>
                    <a:pt x="22765" y="48505"/>
                    <a:pt x="22573" y="48025"/>
                    <a:pt x="22284" y="47641"/>
                  </a:cubicBezTo>
                  <a:cubicBezTo>
                    <a:pt x="20363" y="44279"/>
                    <a:pt x="15369" y="44183"/>
                    <a:pt x="12007" y="43127"/>
                  </a:cubicBezTo>
                  <a:cubicBezTo>
                    <a:pt x="11335" y="42838"/>
                    <a:pt x="11239" y="42935"/>
                    <a:pt x="10662" y="42550"/>
                  </a:cubicBezTo>
                  <a:cubicBezTo>
                    <a:pt x="8453" y="41398"/>
                    <a:pt x="5476" y="39477"/>
                    <a:pt x="2978" y="38132"/>
                  </a:cubicBezTo>
                  <a:cubicBezTo>
                    <a:pt x="1153" y="37172"/>
                    <a:pt x="193" y="36499"/>
                    <a:pt x="97" y="34098"/>
                  </a:cubicBezTo>
                  <a:cubicBezTo>
                    <a:pt x="1" y="31889"/>
                    <a:pt x="97" y="29776"/>
                    <a:pt x="97" y="27566"/>
                  </a:cubicBezTo>
                  <a:cubicBezTo>
                    <a:pt x="193" y="24109"/>
                    <a:pt x="577" y="20651"/>
                    <a:pt x="769" y="17193"/>
                  </a:cubicBezTo>
                  <a:cubicBezTo>
                    <a:pt x="1057" y="14504"/>
                    <a:pt x="1153" y="12006"/>
                    <a:pt x="1538" y="9317"/>
                  </a:cubicBezTo>
                  <a:cubicBezTo>
                    <a:pt x="1634" y="7876"/>
                    <a:pt x="1730" y="6243"/>
                    <a:pt x="2018" y="4803"/>
                  </a:cubicBezTo>
                  <a:cubicBezTo>
                    <a:pt x="4611" y="4034"/>
                    <a:pt x="7877" y="4130"/>
                    <a:pt x="10662" y="4322"/>
                  </a:cubicBezTo>
                  <a:lnTo>
                    <a:pt x="11239" y="4322"/>
                  </a:lnTo>
                  <a:cubicBezTo>
                    <a:pt x="14024" y="4322"/>
                    <a:pt x="16810" y="4514"/>
                    <a:pt x="19499" y="4034"/>
                  </a:cubicBezTo>
                  <a:cubicBezTo>
                    <a:pt x="22765" y="3458"/>
                    <a:pt x="25550" y="2401"/>
                    <a:pt x="28432" y="1537"/>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5"/>
            <p:cNvSpPr/>
            <p:nvPr/>
          </p:nvSpPr>
          <p:spPr>
            <a:xfrm>
              <a:off x="1189000" y="4411075"/>
              <a:ext cx="1138225" cy="1246275"/>
            </a:xfrm>
            <a:custGeom>
              <a:avLst/>
              <a:gdLst/>
              <a:ahLst/>
              <a:cxnLst/>
              <a:rect l="l" t="t" r="r" b="b"/>
              <a:pathLst>
                <a:path w="45529" h="49851" fill="none" extrusionOk="0">
                  <a:moveTo>
                    <a:pt x="22477" y="1057"/>
                  </a:moveTo>
                  <a:cubicBezTo>
                    <a:pt x="27279" y="1"/>
                    <a:pt x="31602" y="1538"/>
                    <a:pt x="36020" y="3459"/>
                  </a:cubicBezTo>
                  <a:cubicBezTo>
                    <a:pt x="38421" y="4611"/>
                    <a:pt x="38613" y="6340"/>
                    <a:pt x="39670" y="8357"/>
                  </a:cubicBezTo>
                  <a:cubicBezTo>
                    <a:pt x="40342" y="9702"/>
                    <a:pt x="41495" y="11047"/>
                    <a:pt x="41975" y="12487"/>
                  </a:cubicBezTo>
                  <a:cubicBezTo>
                    <a:pt x="42551" y="14408"/>
                    <a:pt x="42167" y="17194"/>
                    <a:pt x="41975" y="19499"/>
                  </a:cubicBezTo>
                  <a:cubicBezTo>
                    <a:pt x="41975" y="19979"/>
                    <a:pt x="41783" y="20267"/>
                    <a:pt x="41783" y="20652"/>
                  </a:cubicBezTo>
                  <a:cubicBezTo>
                    <a:pt x="41591" y="21996"/>
                    <a:pt x="41303" y="23341"/>
                    <a:pt x="41303" y="24590"/>
                  </a:cubicBezTo>
                  <a:cubicBezTo>
                    <a:pt x="41207" y="27183"/>
                    <a:pt x="42263" y="28816"/>
                    <a:pt x="43224" y="30833"/>
                  </a:cubicBezTo>
                  <a:cubicBezTo>
                    <a:pt x="43704" y="31986"/>
                    <a:pt x="44376" y="33138"/>
                    <a:pt x="44857" y="34483"/>
                  </a:cubicBezTo>
                  <a:cubicBezTo>
                    <a:pt x="45337" y="36020"/>
                    <a:pt x="45529" y="37749"/>
                    <a:pt x="44953" y="39189"/>
                  </a:cubicBezTo>
                  <a:cubicBezTo>
                    <a:pt x="44472" y="40246"/>
                    <a:pt x="43992" y="41206"/>
                    <a:pt x="43416" y="42263"/>
                  </a:cubicBezTo>
                  <a:cubicBezTo>
                    <a:pt x="42263" y="44184"/>
                    <a:pt x="41207" y="45721"/>
                    <a:pt x="40246" y="47450"/>
                  </a:cubicBezTo>
                  <a:cubicBezTo>
                    <a:pt x="39670" y="48026"/>
                    <a:pt x="38709" y="48602"/>
                    <a:pt x="38229" y="48986"/>
                  </a:cubicBezTo>
                  <a:cubicBezTo>
                    <a:pt x="36404" y="49851"/>
                    <a:pt x="34579" y="49851"/>
                    <a:pt x="32370" y="48986"/>
                  </a:cubicBezTo>
                  <a:cubicBezTo>
                    <a:pt x="29008" y="47930"/>
                    <a:pt x="25646" y="46873"/>
                    <a:pt x="22093" y="45913"/>
                  </a:cubicBezTo>
                  <a:cubicBezTo>
                    <a:pt x="20556" y="45529"/>
                    <a:pt x="20364" y="45144"/>
                    <a:pt x="19595" y="43800"/>
                  </a:cubicBezTo>
                  <a:cubicBezTo>
                    <a:pt x="19019" y="42839"/>
                    <a:pt x="18539" y="42071"/>
                    <a:pt x="17962" y="41110"/>
                  </a:cubicBezTo>
                  <a:cubicBezTo>
                    <a:pt x="17674" y="40726"/>
                    <a:pt x="17578" y="40438"/>
                    <a:pt x="17290" y="40150"/>
                  </a:cubicBezTo>
                  <a:cubicBezTo>
                    <a:pt x="15753" y="37557"/>
                    <a:pt x="11815" y="37364"/>
                    <a:pt x="9030" y="36500"/>
                  </a:cubicBezTo>
                  <a:cubicBezTo>
                    <a:pt x="8453" y="36404"/>
                    <a:pt x="8549" y="36404"/>
                    <a:pt x="7973" y="36020"/>
                  </a:cubicBezTo>
                  <a:cubicBezTo>
                    <a:pt x="6532" y="35059"/>
                    <a:pt x="4131" y="32946"/>
                    <a:pt x="2306" y="31697"/>
                  </a:cubicBezTo>
                  <a:cubicBezTo>
                    <a:pt x="961" y="30833"/>
                    <a:pt x="289" y="30065"/>
                    <a:pt x="193" y="28240"/>
                  </a:cubicBezTo>
                  <a:cubicBezTo>
                    <a:pt x="1" y="26415"/>
                    <a:pt x="193" y="24590"/>
                    <a:pt x="289" y="22861"/>
                  </a:cubicBezTo>
                  <a:cubicBezTo>
                    <a:pt x="385" y="19979"/>
                    <a:pt x="769" y="17098"/>
                    <a:pt x="961" y="14216"/>
                  </a:cubicBezTo>
                  <a:cubicBezTo>
                    <a:pt x="1250" y="12007"/>
                    <a:pt x="1346" y="9894"/>
                    <a:pt x="1442" y="7685"/>
                  </a:cubicBezTo>
                  <a:cubicBezTo>
                    <a:pt x="1634" y="6532"/>
                    <a:pt x="1634" y="5092"/>
                    <a:pt x="1826" y="3939"/>
                  </a:cubicBezTo>
                  <a:cubicBezTo>
                    <a:pt x="3843" y="3267"/>
                    <a:pt x="6340" y="3363"/>
                    <a:pt x="8646" y="3363"/>
                  </a:cubicBezTo>
                  <a:lnTo>
                    <a:pt x="9126" y="3363"/>
                  </a:lnTo>
                  <a:cubicBezTo>
                    <a:pt x="11335" y="3363"/>
                    <a:pt x="13448" y="3459"/>
                    <a:pt x="15753" y="2978"/>
                  </a:cubicBezTo>
                  <a:cubicBezTo>
                    <a:pt x="17962" y="2690"/>
                    <a:pt x="20172" y="1826"/>
                    <a:pt x="22477" y="1057"/>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5"/>
            <p:cNvSpPr/>
            <p:nvPr/>
          </p:nvSpPr>
          <p:spPr>
            <a:xfrm>
              <a:off x="1383525" y="4550350"/>
              <a:ext cx="816450" cy="996550"/>
            </a:xfrm>
            <a:custGeom>
              <a:avLst/>
              <a:gdLst/>
              <a:ahLst/>
              <a:cxnLst/>
              <a:rect l="l" t="t" r="r" b="b"/>
              <a:pathLst>
                <a:path w="32658" h="39862" fill="none" extrusionOk="0">
                  <a:moveTo>
                    <a:pt x="16713" y="577"/>
                  </a:moveTo>
                  <a:cubicBezTo>
                    <a:pt x="19979" y="1"/>
                    <a:pt x="22956" y="1153"/>
                    <a:pt x="26126" y="2594"/>
                  </a:cubicBezTo>
                  <a:cubicBezTo>
                    <a:pt x="27663" y="3363"/>
                    <a:pt x="27951" y="4611"/>
                    <a:pt x="28527" y="6052"/>
                  </a:cubicBezTo>
                  <a:cubicBezTo>
                    <a:pt x="29007" y="7205"/>
                    <a:pt x="29680" y="8261"/>
                    <a:pt x="30064" y="9414"/>
                  </a:cubicBezTo>
                  <a:cubicBezTo>
                    <a:pt x="30544" y="11047"/>
                    <a:pt x="30448" y="13256"/>
                    <a:pt x="30352" y="15081"/>
                  </a:cubicBezTo>
                  <a:cubicBezTo>
                    <a:pt x="30352" y="15465"/>
                    <a:pt x="30352" y="15849"/>
                    <a:pt x="30160" y="16041"/>
                  </a:cubicBezTo>
                  <a:cubicBezTo>
                    <a:pt x="30064" y="17098"/>
                    <a:pt x="29968" y="18250"/>
                    <a:pt x="29968" y="19307"/>
                  </a:cubicBezTo>
                  <a:cubicBezTo>
                    <a:pt x="29968" y="21324"/>
                    <a:pt x="30640" y="22765"/>
                    <a:pt x="31216" y="24494"/>
                  </a:cubicBezTo>
                  <a:cubicBezTo>
                    <a:pt x="31601" y="25262"/>
                    <a:pt x="31985" y="26415"/>
                    <a:pt x="32177" y="27471"/>
                  </a:cubicBezTo>
                  <a:cubicBezTo>
                    <a:pt x="32561" y="28816"/>
                    <a:pt x="32657" y="30065"/>
                    <a:pt x="32369" y="31313"/>
                  </a:cubicBezTo>
                  <a:cubicBezTo>
                    <a:pt x="32081" y="32178"/>
                    <a:pt x="31697" y="32946"/>
                    <a:pt x="31409" y="33810"/>
                  </a:cubicBezTo>
                  <a:cubicBezTo>
                    <a:pt x="30640" y="35539"/>
                    <a:pt x="30064" y="36692"/>
                    <a:pt x="29295" y="38133"/>
                  </a:cubicBezTo>
                  <a:cubicBezTo>
                    <a:pt x="29007" y="38517"/>
                    <a:pt x="28143" y="39093"/>
                    <a:pt x="27759" y="39381"/>
                  </a:cubicBezTo>
                  <a:cubicBezTo>
                    <a:pt x="26414" y="39862"/>
                    <a:pt x="25165" y="39862"/>
                    <a:pt x="23340" y="39189"/>
                  </a:cubicBezTo>
                  <a:cubicBezTo>
                    <a:pt x="20843" y="38421"/>
                    <a:pt x="18250" y="37652"/>
                    <a:pt x="15752" y="36980"/>
                  </a:cubicBezTo>
                  <a:cubicBezTo>
                    <a:pt x="14696" y="36692"/>
                    <a:pt x="14408" y="36308"/>
                    <a:pt x="13831" y="35539"/>
                  </a:cubicBezTo>
                  <a:cubicBezTo>
                    <a:pt x="13351" y="34867"/>
                    <a:pt x="12871" y="34195"/>
                    <a:pt x="12487" y="33618"/>
                  </a:cubicBezTo>
                  <a:cubicBezTo>
                    <a:pt x="12391" y="33330"/>
                    <a:pt x="12198" y="33138"/>
                    <a:pt x="12006" y="32946"/>
                  </a:cubicBezTo>
                  <a:cubicBezTo>
                    <a:pt x="10758" y="31217"/>
                    <a:pt x="7972" y="30929"/>
                    <a:pt x="5955" y="30353"/>
                  </a:cubicBezTo>
                  <a:cubicBezTo>
                    <a:pt x="5475" y="30257"/>
                    <a:pt x="5571" y="30353"/>
                    <a:pt x="5091" y="29968"/>
                  </a:cubicBezTo>
                  <a:cubicBezTo>
                    <a:pt x="4322" y="29104"/>
                    <a:pt x="2689" y="26991"/>
                    <a:pt x="1345" y="25934"/>
                  </a:cubicBezTo>
                  <a:cubicBezTo>
                    <a:pt x="480" y="25070"/>
                    <a:pt x="0" y="24302"/>
                    <a:pt x="0" y="22861"/>
                  </a:cubicBezTo>
                  <a:cubicBezTo>
                    <a:pt x="0" y="21420"/>
                    <a:pt x="192" y="19979"/>
                    <a:pt x="192" y="18539"/>
                  </a:cubicBezTo>
                  <a:cubicBezTo>
                    <a:pt x="288" y="16137"/>
                    <a:pt x="672" y="13928"/>
                    <a:pt x="865" y="11623"/>
                  </a:cubicBezTo>
                  <a:cubicBezTo>
                    <a:pt x="961" y="9798"/>
                    <a:pt x="1153" y="8165"/>
                    <a:pt x="1249" y="6340"/>
                  </a:cubicBezTo>
                  <a:cubicBezTo>
                    <a:pt x="1345" y="5380"/>
                    <a:pt x="1249" y="4131"/>
                    <a:pt x="1441" y="3363"/>
                  </a:cubicBezTo>
                  <a:cubicBezTo>
                    <a:pt x="2882" y="2690"/>
                    <a:pt x="4803" y="2690"/>
                    <a:pt x="6435" y="2594"/>
                  </a:cubicBezTo>
                  <a:lnTo>
                    <a:pt x="6724" y="2594"/>
                  </a:lnTo>
                  <a:cubicBezTo>
                    <a:pt x="8356" y="2498"/>
                    <a:pt x="9893" y="2498"/>
                    <a:pt x="11526" y="2114"/>
                  </a:cubicBezTo>
                  <a:cubicBezTo>
                    <a:pt x="13351" y="1634"/>
                    <a:pt x="15080" y="961"/>
                    <a:pt x="16713" y="577"/>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5"/>
            <p:cNvSpPr/>
            <p:nvPr/>
          </p:nvSpPr>
          <p:spPr>
            <a:xfrm>
              <a:off x="1570800" y="4684825"/>
              <a:ext cx="504300" cy="756425"/>
            </a:xfrm>
            <a:custGeom>
              <a:avLst/>
              <a:gdLst/>
              <a:ahLst/>
              <a:cxnLst/>
              <a:rect l="l" t="t" r="r" b="b"/>
              <a:pathLst>
                <a:path w="20172" h="30257" fill="none" extrusionOk="0">
                  <a:moveTo>
                    <a:pt x="11335" y="97"/>
                  </a:moveTo>
                  <a:cubicBezTo>
                    <a:pt x="13064" y="1"/>
                    <a:pt x="14793" y="865"/>
                    <a:pt x="16330" y="1826"/>
                  </a:cubicBezTo>
                  <a:cubicBezTo>
                    <a:pt x="17194" y="2306"/>
                    <a:pt x="17290" y="2978"/>
                    <a:pt x="17674" y="3843"/>
                  </a:cubicBezTo>
                  <a:cubicBezTo>
                    <a:pt x="18058" y="4611"/>
                    <a:pt x="18251" y="5668"/>
                    <a:pt x="18539" y="6628"/>
                  </a:cubicBezTo>
                  <a:cubicBezTo>
                    <a:pt x="18827" y="7877"/>
                    <a:pt x="18827" y="9510"/>
                    <a:pt x="18827" y="10950"/>
                  </a:cubicBezTo>
                  <a:lnTo>
                    <a:pt x="18827" y="11623"/>
                  </a:lnTo>
                  <a:lnTo>
                    <a:pt x="18827" y="14120"/>
                  </a:lnTo>
                  <a:cubicBezTo>
                    <a:pt x="18827" y="15561"/>
                    <a:pt x="19211" y="16905"/>
                    <a:pt x="19499" y="18250"/>
                  </a:cubicBezTo>
                  <a:cubicBezTo>
                    <a:pt x="19595" y="18923"/>
                    <a:pt x="19787" y="19787"/>
                    <a:pt x="19979" y="20651"/>
                  </a:cubicBezTo>
                  <a:cubicBezTo>
                    <a:pt x="20076" y="21612"/>
                    <a:pt x="20172" y="22668"/>
                    <a:pt x="19979" y="23533"/>
                  </a:cubicBezTo>
                  <a:cubicBezTo>
                    <a:pt x="19787" y="24205"/>
                    <a:pt x="19595" y="24974"/>
                    <a:pt x="19499" y="25550"/>
                  </a:cubicBezTo>
                  <a:cubicBezTo>
                    <a:pt x="19115" y="26895"/>
                    <a:pt x="18827" y="27855"/>
                    <a:pt x="18635" y="29200"/>
                  </a:cubicBezTo>
                  <a:cubicBezTo>
                    <a:pt x="18539" y="29392"/>
                    <a:pt x="17770" y="29872"/>
                    <a:pt x="17674" y="29968"/>
                  </a:cubicBezTo>
                  <a:cubicBezTo>
                    <a:pt x="16810" y="30256"/>
                    <a:pt x="15849" y="30064"/>
                    <a:pt x="14793" y="29776"/>
                  </a:cubicBezTo>
                  <a:lnTo>
                    <a:pt x="9702" y="28335"/>
                  </a:lnTo>
                  <a:cubicBezTo>
                    <a:pt x="9030" y="28047"/>
                    <a:pt x="8742" y="27951"/>
                    <a:pt x="8453" y="27471"/>
                  </a:cubicBezTo>
                  <a:lnTo>
                    <a:pt x="7301" y="26414"/>
                  </a:lnTo>
                  <a:lnTo>
                    <a:pt x="7013" y="26030"/>
                  </a:lnTo>
                  <a:cubicBezTo>
                    <a:pt x="6052" y="24974"/>
                    <a:pt x="4227" y="24686"/>
                    <a:pt x="2882" y="24397"/>
                  </a:cubicBezTo>
                  <a:cubicBezTo>
                    <a:pt x="2402" y="24205"/>
                    <a:pt x="2786" y="24493"/>
                    <a:pt x="2306" y="24013"/>
                  </a:cubicBezTo>
                  <a:cubicBezTo>
                    <a:pt x="2306" y="23245"/>
                    <a:pt x="1250" y="20940"/>
                    <a:pt x="577" y="19979"/>
                  </a:cubicBezTo>
                  <a:cubicBezTo>
                    <a:pt x="289" y="19307"/>
                    <a:pt x="1" y="18538"/>
                    <a:pt x="97" y="17482"/>
                  </a:cubicBezTo>
                  <a:cubicBezTo>
                    <a:pt x="97" y="16425"/>
                    <a:pt x="289" y="15177"/>
                    <a:pt x="385" y="14120"/>
                  </a:cubicBezTo>
                  <a:cubicBezTo>
                    <a:pt x="481" y="12295"/>
                    <a:pt x="865" y="10662"/>
                    <a:pt x="1058" y="8837"/>
                  </a:cubicBezTo>
                  <a:cubicBezTo>
                    <a:pt x="1250" y="7493"/>
                    <a:pt x="1250" y="6244"/>
                    <a:pt x="1346" y="4899"/>
                  </a:cubicBezTo>
                  <a:cubicBezTo>
                    <a:pt x="1346" y="4323"/>
                    <a:pt x="1346" y="3170"/>
                    <a:pt x="1442" y="2594"/>
                  </a:cubicBezTo>
                  <a:cubicBezTo>
                    <a:pt x="2306" y="2018"/>
                    <a:pt x="3459" y="2018"/>
                    <a:pt x="4611" y="1922"/>
                  </a:cubicBezTo>
                  <a:lnTo>
                    <a:pt x="4804" y="1922"/>
                  </a:lnTo>
                  <a:cubicBezTo>
                    <a:pt x="5764" y="1730"/>
                    <a:pt x="6821" y="1633"/>
                    <a:pt x="7781" y="1441"/>
                  </a:cubicBezTo>
                  <a:cubicBezTo>
                    <a:pt x="9030" y="865"/>
                    <a:pt x="10086" y="385"/>
                    <a:pt x="11335" y="97"/>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5"/>
            <p:cNvSpPr/>
            <p:nvPr/>
          </p:nvSpPr>
          <p:spPr>
            <a:xfrm>
              <a:off x="1758100" y="4816900"/>
              <a:ext cx="206550" cy="509075"/>
            </a:xfrm>
            <a:custGeom>
              <a:avLst/>
              <a:gdLst/>
              <a:ahLst/>
              <a:cxnLst/>
              <a:rect l="l" t="t" r="r" b="b"/>
              <a:pathLst>
                <a:path w="8262" h="20363" fill="none" extrusionOk="0">
                  <a:moveTo>
                    <a:pt x="7781" y="20363"/>
                  </a:moveTo>
                  <a:cubicBezTo>
                    <a:pt x="6052" y="19979"/>
                    <a:pt x="4131" y="19403"/>
                    <a:pt x="2498" y="18826"/>
                  </a:cubicBezTo>
                  <a:cubicBezTo>
                    <a:pt x="1730" y="18538"/>
                    <a:pt x="1057" y="18250"/>
                    <a:pt x="289" y="17962"/>
                  </a:cubicBezTo>
                  <a:cubicBezTo>
                    <a:pt x="1" y="17866"/>
                    <a:pt x="289" y="18058"/>
                    <a:pt x="1" y="17578"/>
                  </a:cubicBezTo>
                  <a:cubicBezTo>
                    <a:pt x="769" y="17001"/>
                    <a:pt x="193" y="14696"/>
                    <a:pt x="289" y="13928"/>
                  </a:cubicBezTo>
                  <a:cubicBezTo>
                    <a:pt x="577" y="12487"/>
                    <a:pt x="769" y="11046"/>
                    <a:pt x="961" y="9605"/>
                  </a:cubicBezTo>
                  <a:cubicBezTo>
                    <a:pt x="1057" y="8357"/>
                    <a:pt x="1442" y="7300"/>
                    <a:pt x="1538" y="6052"/>
                  </a:cubicBezTo>
                  <a:cubicBezTo>
                    <a:pt x="1634" y="5283"/>
                    <a:pt x="1538" y="4323"/>
                    <a:pt x="1538" y="3458"/>
                  </a:cubicBezTo>
                  <a:cubicBezTo>
                    <a:pt x="1538" y="3074"/>
                    <a:pt x="1442" y="2306"/>
                    <a:pt x="1538" y="1921"/>
                  </a:cubicBezTo>
                  <a:cubicBezTo>
                    <a:pt x="1634" y="1441"/>
                    <a:pt x="2402" y="1249"/>
                    <a:pt x="2690" y="1057"/>
                  </a:cubicBezTo>
                  <a:cubicBezTo>
                    <a:pt x="3555" y="577"/>
                    <a:pt x="4611" y="96"/>
                    <a:pt x="5572" y="0"/>
                  </a:cubicBezTo>
                  <a:cubicBezTo>
                    <a:pt x="5956" y="577"/>
                    <a:pt x="6532" y="1057"/>
                    <a:pt x="6532" y="1729"/>
                  </a:cubicBezTo>
                  <a:cubicBezTo>
                    <a:pt x="6532" y="3458"/>
                    <a:pt x="7013" y="5187"/>
                    <a:pt x="7397" y="6820"/>
                  </a:cubicBezTo>
                  <a:cubicBezTo>
                    <a:pt x="7877" y="9125"/>
                    <a:pt x="7685" y="11526"/>
                    <a:pt x="7685" y="13736"/>
                  </a:cubicBezTo>
                  <a:lnTo>
                    <a:pt x="7685" y="17385"/>
                  </a:lnTo>
                  <a:cubicBezTo>
                    <a:pt x="7685" y="18442"/>
                    <a:pt x="7877" y="19210"/>
                    <a:pt x="7973" y="20171"/>
                  </a:cubicBezTo>
                  <a:cubicBezTo>
                    <a:pt x="8261" y="20075"/>
                    <a:pt x="7685" y="20363"/>
                    <a:pt x="7781" y="20363"/>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64796"/>
        </a:solidFill>
        <a:effectLst/>
      </p:bgPr>
    </p:bg>
    <p:spTree>
      <p:nvGrpSpPr>
        <p:cNvPr id="1" name="Shape 643"/>
        <p:cNvGrpSpPr/>
        <p:nvPr/>
      </p:nvGrpSpPr>
      <p:grpSpPr>
        <a:xfrm>
          <a:off x="0" y="0"/>
          <a:ext cx="0" cy="0"/>
          <a:chOff x="0" y="0"/>
          <a:chExt cx="0" cy="0"/>
        </a:xfrm>
      </p:grpSpPr>
      <p:pic>
        <p:nvPicPr>
          <p:cNvPr id="644" name="Google Shape;644;p35"/>
          <p:cNvPicPr preferRelativeResize="0"/>
          <p:nvPr/>
        </p:nvPicPr>
        <p:blipFill rotWithShape="1">
          <a:blip r:embed="rId3">
            <a:alphaModFix/>
          </a:blip>
          <a:srcRect l="10647" r="18325"/>
          <a:stretch/>
        </p:blipFill>
        <p:spPr>
          <a:xfrm>
            <a:off x="4333876" y="0"/>
            <a:ext cx="5027950" cy="5143500"/>
          </a:xfrm>
          <a:prstGeom prst="rect">
            <a:avLst/>
          </a:prstGeom>
          <a:noFill/>
          <a:ln>
            <a:noFill/>
          </a:ln>
        </p:spPr>
      </p:pic>
      <p:sp>
        <p:nvSpPr>
          <p:cNvPr id="645" name="Google Shape;645;p35"/>
          <p:cNvSpPr/>
          <p:nvPr/>
        </p:nvSpPr>
        <p:spPr>
          <a:xfrm>
            <a:off x="-742950" y="-514350"/>
            <a:ext cx="6039749" cy="6343215"/>
          </a:xfrm>
          <a:custGeom>
            <a:avLst/>
            <a:gdLst/>
            <a:ahLst/>
            <a:cxnLst/>
            <a:rect l="l" t="t" r="r" b="b"/>
            <a:pathLst>
              <a:path w="250119" h="272095" extrusionOk="0">
                <a:moveTo>
                  <a:pt x="27571" y="22827"/>
                </a:moveTo>
                <a:cubicBezTo>
                  <a:pt x="62306" y="-15781"/>
                  <a:pt x="200609" y="3079"/>
                  <a:pt x="233311" y="17874"/>
                </a:cubicBezTo>
                <a:cubicBezTo>
                  <a:pt x="266014" y="32670"/>
                  <a:pt x="222961" y="73183"/>
                  <a:pt x="223786" y="111600"/>
                </a:cubicBezTo>
                <a:cubicBezTo>
                  <a:pt x="224612" y="150018"/>
                  <a:pt x="271411" y="225392"/>
                  <a:pt x="238264" y="248379"/>
                </a:cubicBezTo>
                <a:cubicBezTo>
                  <a:pt x="205117" y="271366"/>
                  <a:pt x="60020" y="287114"/>
                  <a:pt x="24904" y="249522"/>
                </a:cubicBezTo>
                <a:cubicBezTo>
                  <a:pt x="-10211" y="211930"/>
                  <a:pt x="-7163" y="61435"/>
                  <a:pt x="27571" y="22827"/>
                </a:cubicBezTo>
                <a:close/>
              </a:path>
            </a:pathLst>
          </a:custGeom>
          <a:solidFill>
            <a:srgbClr val="664796"/>
          </a:solidFill>
          <a:ln>
            <a:noFill/>
          </a:ln>
        </p:spPr>
      </p:sp>
      <p:sp>
        <p:nvSpPr>
          <p:cNvPr id="646" name="Google Shape;646;p35"/>
          <p:cNvSpPr txBox="1">
            <a:spLocks noGrp="1"/>
          </p:cNvSpPr>
          <p:nvPr>
            <p:ph type="title"/>
          </p:nvPr>
        </p:nvSpPr>
        <p:spPr>
          <a:xfrm>
            <a:off x="697319" y="161215"/>
            <a:ext cx="3852000" cy="628500"/>
          </a:xfrm>
          <a:prstGeom prst="rect">
            <a:avLst/>
          </a:prstGeom>
        </p:spPr>
        <p:txBody>
          <a:bodyPr spcFirstLastPara="1" wrap="square" lIns="91425" tIns="91425" rIns="91425" bIns="91425" anchor="t" anchorCtr="0">
            <a:noAutofit/>
          </a:bodyPr>
          <a:lstStyle/>
          <a:p>
            <a:r>
              <a:rPr lang="en" dirty="0">
                <a:latin typeface="Fjalla One"/>
                <a:ea typeface="Fjalla One"/>
                <a:cs typeface="Fjalla One"/>
                <a:sym typeface="Fjalla One"/>
              </a:rPr>
              <a:t>Bike Smart Virginia Course</a:t>
            </a:r>
            <a:r>
              <a:rPr lang="en" dirty="0"/>
              <a:t> Modules</a:t>
            </a:r>
            <a:endParaRPr dirty="0">
              <a:solidFill>
                <a:schemeClr val="lt1"/>
              </a:solidFill>
              <a:latin typeface="Fjalla One"/>
              <a:ea typeface="Fjalla One"/>
              <a:cs typeface="Fjalla One"/>
              <a:sym typeface="Fjalla One"/>
            </a:endParaRPr>
          </a:p>
        </p:txBody>
      </p:sp>
      <p:sp>
        <p:nvSpPr>
          <p:cNvPr id="647" name="Google Shape;647;p35"/>
          <p:cNvSpPr txBox="1">
            <a:spLocks noGrp="1"/>
          </p:cNvSpPr>
          <p:nvPr>
            <p:ph type="subTitle" idx="1"/>
          </p:nvPr>
        </p:nvSpPr>
        <p:spPr>
          <a:xfrm>
            <a:off x="730545" y="1397738"/>
            <a:ext cx="3038400" cy="476400"/>
          </a:xfrm>
          <a:prstGeom prst="rect">
            <a:avLst/>
          </a:prstGeom>
        </p:spPr>
        <p:txBody>
          <a:bodyPr spcFirstLastPara="1" wrap="square" lIns="91425" tIns="91425" rIns="91425" bIns="91425" anchor="t" anchorCtr="0">
            <a:noAutofit/>
          </a:bodyPr>
          <a:lstStyle/>
          <a:p>
            <a:pPr marL="0" indent="0">
              <a:spcAft>
                <a:spcPts val="1600"/>
              </a:spcAft>
            </a:pPr>
            <a:r>
              <a:rPr lang="en" sz="1200" dirty="0"/>
              <a:t>1.  TBI and Helmet Use</a:t>
            </a:r>
          </a:p>
          <a:p>
            <a:pPr marL="0" indent="0">
              <a:spcAft>
                <a:spcPts val="1600"/>
              </a:spcAft>
            </a:pPr>
            <a:r>
              <a:rPr lang="en" sz="1200" dirty="0"/>
              <a:t>2.  Fitting Helmets</a:t>
            </a:r>
          </a:p>
          <a:p>
            <a:pPr marL="0" indent="0">
              <a:spcAft>
                <a:spcPts val="1600"/>
              </a:spcAft>
            </a:pPr>
            <a:r>
              <a:rPr lang="en" sz="1200" dirty="0"/>
              <a:t>3. Bike Types and Parts</a:t>
            </a:r>
          </a:p>
          <a:p>
            <a:pPr marL="0" indent="0">
              <a:spcAft>
                <a:spcPts val="1600"/>
              </a:spcAft>
            </a:pPr>
            <a:r>
              <a:rPr lang="en" sz="1200" dirty="0"/>
              <a:t>4. How Does a Bike Work?</a:t>
            </a:r>
          </a:p>
          <a:p>
            <a:pPr marL="0" indent="0">
              <a:spcAft>
                <a:spcPts val="1600"/>
              </a:spcAft>
            </a:pPr>
            <a:r>
              <a:rPr lang="en" sz="1200" dirty="0"/>
              <a:t>5. Crash Avoidance</a:t>
            </a:r>
          </a:p>
          <a:p>
            <a:pPr marL="0" indent="0">
              <a:spcAft>
                <a:spcPts val="1600"/>
              </a:spcAft>
            </a:pPr>
            <a:r>
              <a:rPr lang="en" sz="1200" dirty="0"/>
              <a:t>6. Handling Basics</a:t>
            </a:r>
          </a:p>
          <a:p>
            <a:pPr marL="0" indent="0">
              <a:spcAft>
                <a:spcPts val="1600"/>
              </a:spcAft>
            </a:pPr>
            <a:r>
              <a:rPr lang="en" sz="1200" dirty="0"/>
              <a:t>7. Basic Bike Maintenance</a:t>
            </a:r>
          </a:p>
          <a:p>
            <a:pPr marL="0" indent="0">
              <a:spcAft>
                <a:spcPts val="1600"/>
              </a:spcAft>
            </a:pPr>
            <a:r>
              <a:rPr lang="en" sz="1200" dirty="0"/>
              <a:t>8. Injury Prevention</a:t>
            </a:r>
          </a:p>
          <a:p>
            <a:pPr marL="0" indent="0">
              <a:spcAft>
                <a:spcPts val="1600"/>
              </a:spcAft>
            </a:pPr>
            <a:r>
              <a:rPr lang="en" sz="1200" dirty="0"/>
              <a:t>9. Riding in Traffic</a:t>
            </a:r>
          </a:p>
        </p:txBody>
      </p:sp>
      <p:sp>
        <p:nvSpPr>
          <p:cNvPr id="648" name="Google Shape;648;p35"/>
          <p:cNvSpPr txBox="1">
            <a:spLocks noGrp="1"/>
          </p:cNvSpPr>
          <p:nvPr>
            <p:ph type="subTitle" idx="2"/>
          </p:nvPr>
        </p:nvSpPr>
        <p:spPr>
          <a:xfrm>
            <a:off x="3142807" y="1791293"/>
            <a:ext cx="3143100" cy="628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dirty="0"/>
          </a:p>
        </p:txBody>
      </p:sp>
      <p:sp>
        <p:nvSpPr>
          <p:cNvPr id="649" name="Google Shape;649;p35"/>
          <p:cNvSpPr txBox="1">
            <a:spLocks noGrp="1"/>
          </p:cNvSpPr>
          <p:nvPr>
            <p:ph type="subTitle" idx="3"/>
          </p:nvPr>
        </p:nvSpPr>
        <p:spPr>
          <a:xfrm>
            <a:off x="2956737" y="2102122"/>
            <a:ext cx="3038400" cy="476400"/>
          </a:xfrm>
          <a:prstGeom prst="rect">
            <a:avLst/>
          </a:prstGeom>
        </p:spPr>
        <p:txBody>
          <a:bodyPr spcFirstLastPara="1" wrap="square" lIns="91425" tIns="91425" rIns="91425" bIns="91425" anchor="t" anchorCtr="0">
            <a:noAutofit/>
          </a:bodyPr>
          <a:lstStyle/>
          <a:p>
            <a:pPr marL="0" indent="0">
              <a:spcAft>
                <a:spcPts val="1600"/>
              </a:spcAft>
            </a:pPr>
            <a:endParaRPr lang="en-US" sz="1200" dirty="0"/>
          </a:p>
        </p:txBody>
      </p:sp>
      <p:sp>
        <p:nvSpPr>
          <p:cNvPr id="650" name="Google Shape;650;p35"/>
          <p:cNvSpPr txBox="1">
            <a:spLocks noGrp="1"/>
          </p:cNvSpPr>
          <p:nvPr>
            <p:ph type="subTitle" idx="4"/>
          </p:nvPr>
        </p:nvSpPr>
        <p:spPr>
          <a:xfrm>
            <a:off x="4099737" y="3811455"/>
            <a:ext cx="3143100" cy="628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dirty="0"/>
          </a:p>
        </p:txBody>
      </p:sp>
      <p:sp>
        <p:nvSpPr>
          <p:cNvPr id="651" name="Google Shape;651;p35"/>
          <p:cNvSpPr/>
          <p:nvPr/>
        </p:nvSpPr>
        <p:spPr>
          <a:xfrm rot="-1735239">
            <a:off x="6840820" y="3241434"/>
            <a:ext cx="3962532" cy="2163078"/>
          </a:xfrm>
          <a:custGeom>
            <a:avLst/>
            <a:gdLst/>
            <a:ahLst/>
            <a:cxnLst/>
            <a:rect l="l" t="t" r="r" b="b"/>
            <a:pathLst>
              <a:path w="128458" h="70123" extrusionOk="0">
                <a:moveTo>
                  <a:pt x="112028" y="0"/>
                </a:moveTo>
                <a:cubicBezTo>
                  <a:pt x="103252" y="0"/>
                  <a:pt x="93707" y="377"/>
                  <a:pt x="87407" y="7018"/>
                </a:cubicBezTo>
                <a:cubicBezTo>
                  <a:pt x="79146" y="15855"/>
                  <a:pt x="72327" y="22290"/>
                  <a:pt x="61857" y="28341"/>
                </a:cubicBezTo>
                <a:cubicBezTo>
                  <a:pt x="49563" y="33624"/>
                  <a:pt x="34099" y="34584"/>
                  <a:pt x="21036" y="37274"/>
                </a:cubicBezTo>
                <a:cubicBezTo>
                  <a:pt x="17866" y="37946"/>
                  <a:pt x="14793" y="38618"/>
                  <a:pt x="12007" y="40059"/>
                </a:cubicBezTo>
                <a:cubicBezTo>
                  <a:pt x="5764" y="43229"/>
                  <a:pt x="5091" y="49472"/>
                  <a:pt x="3363" y="55523"/>
                </a:cubicBezTo>
                <a:cubicBezTo>
                  <a:pt x="3170" y="56580"/>
                  <a:pt x="385" y="68970"/>
                  <a:pt x="1" y="68970"/>
                </a:cubicBezTo>
                <a:cubicBezTo>
                  <a:pt x="26223" y="68970"/>
                  <a:pt x="52636" y="70123"/>
                  <a:pt x="78762" y="70123"/>
                </a:cubicBezTo>
                <a:cubicBezTo>
                  <a:pt x="82412" y="70027"/>
                  <a:pt x="85870" y="70027"/>
                  <a:pt x="88943" y="68778"/>
                </a:cubicBezTo>
                <a:cubicBezTo>
                  <a:pt x="89136" y="68778"/>
                  <a:pt x="89232" y="68682"/>
                  <a:pt x="89328" y="68682"/>
                </a:cubicBezTo>
                <a:cubicBezTo>
                  <a:pt x="95187" y="66281"/>
                  <a:pt x="94514" y="60614"/>
                  <a:pt x="98452" y="56676"/>
                </a:cubicBezTo>
                <a:cubicBezTo>
                  <a:pt x="105080" y="50144"/>
                  <a:pt x="116126" y="46591"/>
                  <a:pt x="118047" y="36505"/>
                </a:cubicBezTo>
                <a:cubicBezTo>
                  <a:pt x="119483" y="29325"/>
                  <a:pt x="128458" y="5"/>
                  <a:pt x="115485" y="5"/>
                </a:cubicBezTo>
                <a:cubicBezTo>
                  <a:pt x="115442" y="5"/>
                  <a:pt x="115400" y="6"/>
                  <a:pt x="115357" y="6"/>
                </a:cubicBezTo>
                <a:cubicBezTo>
                  <a:pt x="114266" y="6"/>
                  <a:pt x="113153" y="0"/>
                  <a:pt x="112028" y="0"/>
                </a:cubicBezTo>
                <a:close/>
              </a:path>
            </a:pathLst>
          </a:custGeom>
          <a:solidFill>
            <a:srgbClr val="C0D7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2" name="Google Shape;652;p35"/>
          <p:cNvGrpSpPr/>
          <p:nvPr/>
        </p:nvGrpSpPr>
        <p:grpSpPr>
          <a:xfrm rot="-4450501">
            <a:off x="7725296" y="3129965"/>
            <a:ext cx="3092853" cy="2766277"/>
            <a:chOff x="5200" y="3589850"/>
            <a:chExt cx="3092850" cy="2766275"/>
          </a:xfrm>
        </p:grpSpPr>
        <p:sp>
          <p:nvSpPr>
            <p:cNvPr id="653" name="Google Shape;653;p35"/>
            <p:cNvSpPr/>
            <p:nvPr/>
          </p:nvSpPr>
          <p:spPr>
            <a:xfrm>
              <a:off x="5200" y="3589850"/>
              <a:ext cx="3092850" cy="2766275"/>
            </a:xfrm>
            <a:custGeom>
              <a:avLst/>
              <a:gdLst/>
              <a:ahLst/>
              <a:cxnLst/>
              <a:rect l="l" t="t" r="r" b="b"/>
              <a:pathLst>
                <a:path w="123714" h="110651" fill="none" extrusionOk="0">
                  <a:moveTo>
                    <a:pt x="3650" y="8741"/>
                  </a:moveTo>
                  <a:lnTo>
                    <a:pt x="3650" y="8741"/>
                  </a:lnTo>
                  <a:cubicBezTo>
                    <a:pt x="9797" y="7493"/>
                    <a:pt x="16809" y="8261"/>
                    <a:pt x="23052" y="8741"/>
                  </a:cubicBezTo>
                  <a:cubicBezTo>
                    <a:pt x="28815" y="9126"/>
                    <a:pt x="34290" y="9894"/>
                    <a:pt x="40053" y="9126"/>
                  </a:cubicBezTo>
                  <a:cubicBezTo>
                    <a:pt x="46104" y="8165"/>
                    <a:pt x="51867" y="5860"/>
                    <a:pt x="57726" y="4131"/>
                  </a:cubicBezTo>
                  <a:cubicBezTo>
                    <a:pt x="71558" y="1"/>
                    <a:pt x="83756" y="4035"/>
                    <a:pt x="96723" y="9126"/>
                  </a:cubicBezTo>
                  <a:cubicBezTo>
                    <a:pt x="103542" y="11719"/>
                    <a:pt x="103446" y="17194"/>
                    <a:pt x="107192" y="22765"/>
                  </a:cubicBezTo>
                  <a:cubicBezTo>
                    <a:pt x="109017" y="25550"/>
                    <a:pt x="112187" y="27951"/>
                    <a:pt x="113532" y="30929"/>
                  </a:cubicBezTo>
                  <a:cubicBezTo>
                    <a:pt x="115453" y="35347"/>
                    <a:pt x="112667" y="43896"/>
                    <a:pt x="111515" y="48314"/>
                  </a:cubicBezTo>
                  <a:cubicBezTo>
                    <a:pt x="110746" y="51099"/>
                    <a:pt x="109786" y="53981"/>
                    <a:pt x="109594" y="56862"/>
                  </a:cubicBezTo>
                  <a:cubicBezTo>
                    <a:pt x="109209" y="62337"/>
                    <a:pt x="112379" y="65795"/>
                    <a:pt x="115453" y="69829"/>
                  </a:cubicBezTo>
                  <a:cubicBezTo>
                    <a:pt x="118814" y="74248"/>
                    <a:pt x="123713" y="81643"/>
                    <a:pt x="120543" y="87118"/>
                  </a:cubicBezTo>
                  <a:cubicBezTo>
                    <a:pt x="116797" y="93361"/>
                    <a:pt x="111226" y="98260"/>
                    <a:pt x="105752" y="103063"/>
                  </a:cubicBezTo>
                  <a:cubicBezTo>
                    <a:pt x="98932" y="109018"/>
                    <a:pt x="93841" y="110651"/>
                    <a:pt x="85293" y="107577"/>
                  </a:cubicBezTo>
                  <a:cubicBezTo>
                    <a:pt x="76840" y="104503"/>
                    <a:pt x="68292" y="101910"/>
                    <a:pt x="59551" y="99701"/>
                  </a:cubicBezTo>
                  <a:cubicBezTo>
                    <a:pt x="55421" y="98740"/>
                    <a:pt x="55229" y="97780"/>
                    <a:pt x="53404" y="93938"/>
                  </a:cubicBezTo>
                  <a:cubicBezTo>
                    <a:pt x="51675" y="90480"/>
                    <a:pt x="50138" y="87118"/>
                    <a:pt x="48506" y="83660"/>
                  </a:cubicBezTo>
                  <a:cubicBezTo>
                    <a:pt x="45144" y="76457"/>
                    <a:pt x="34386" y="76457"/>
                    <a:pt x="27663" y="74440"/>
                  </a:cubicBezTo>
                  <a:cubicBezTo>
                    <a:pt x="20843" y="72327"/>
                    <a:pt x="14120" y="70309"/>
                    <a:pt x="7300" y="68292"/>
                  </a:cubicBezTo>
                  <a:cubicBezTo>
                    <a:pt x="3170" y="67044"/>
                    <a:pt x="769" y="66083"/>
                    <a:pt x="288" y="61761"/>
                  </a:cubicBezTo>
                  <a:cubicBezTo>
                    <a:pt x="0" y="57919"/>
                    <a:pt x="0" y="54077"/>
                    <a:pt x="0" y="50235"/>
                  </a:cubicBezTo>
                  <a:cubicBezTo>
                    <a:pt x="288" y="36212"/>
                    <a:pt x="1537" y="22380"/>
                    <a:pt x="3650" y="8741"/>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5"/>
            <p:cNvSpPr/>
            <p:nvPr/>
          </p:nvSpPr>
          <p:spPr>
            <a:xfrm>
              <a:off x="209300" y="3726725"/>
              <a:ext cx="2732650" cy="2494925"/>
            </a:xfrm>
            <a:custGeom>
              <a:avLst/>
              <a:gdLst/>
              <a:ahLst/>
              <a:cxnLst/>
              <a:rect l="l" t="t" r="r" b="b"/>
              <a:pathLst>
                <a:path w="109306" h="99797" fill="none" extrusionOk="0">
                  <a:moveTo>
                    <a:pt x="51579" y="3651"/>
                  </a:moveTo>
                  <a:cubicBezTo>
                    <a:pt x="63874" y="1"/>
                    <a:pt x="74728" y="3651"/>
                    <a:pt x="86446" y="8165"/>
                  </a:cubicBezTo>
                  <a:cubicBezTo>
                    <a:pt x="92497" y="10566"/>
                    <a:pt x="92401" y="15465"/>
                    <a:pt x="95667" y="20459"/>
                  </a:cubicBezTo>
                  <a:cubicBezTo>
                    <a:pt x="97299" y="22957"/>
                    <a:pt x="100181" y="25070"/>
                    <a:pt x="101430" y="27855"/>
                  </a:cubicBezTo>
                  <a:cubicBezTo>
                    <a:pt x="102870" y="31217"/>
                    <a:pt x="101430" y="37076"/>
                    <a:pt x="100373" y="41398"/>
                  </a:cubicBezTo>
                  <a:cubicBezTo>
                    <a:pt x="100085" y="42263"/>
                    <a:pt x="99797" y="43127"/>
                    <a:pt x="99701" y="43799"/>
                  </a:cubicBezTo>
                  <a:cubicBezTo>
                    <a:pt x="99028" y="46393"/>
                    <a:pt x="98260" y="48986"/>
                    <a:pt x="98068" y="51676"/>
                  </a:cubicBezTo>
                  <a:cubicBezTo>
                    <a:pt x="97684" y="56670"/>
                    <a:pt x="100469" y="59648"/>
                    <a:pt x="103351" y="63490"/>
                  </a:cubicBezTo>
                  <a:cubicBezTo>
                    <a:pt x="104599" y="65315"/>
                    <a:pt x="106328" y="67716"/>
                    <a:pt x="107385" y="70213"/>
                  </a:cubicBezTo>
                  <a:cubicBezTo>
                    <a:pt x="108729" y="73287"/>
                    <a:pt x="109306" y="76457"/>
                    <a:pt x="107769" y="79242"/>
                  </a:cubicBezTo>
                  <a:cubicBezTo>
                    <a:pt x="106616" y="81259"/>
                    <a:pt x="105272" y="83084"/>
                    <a:pt x="103831" y="84909"/>
                  </a:cubicBezTo>
                  <a:cubicBezTo>
                    <a:pt x="101045" y="88175"/>
                    <a:pt x="97780" y="91056"/>
                    <a:pt x="94706" y="93938"/>
                  </a:cubicBezTo>
                  <a:cubicBezTo>
                    <a:pt x="92977" y="95378"/>
                    <a:pt x="91344" y="96531"/>
                    <a:pt x="89904" y="97395"/>
                  </a:cubicBezTo>
                  <a:cubicBezTo>
                    <a:pt x="85773" y="99701"/>
                    <a:pt x="81931" y="99797"/>
                    <a:pt x="76360" y="97876"/>
                  </a:cubicBezTo>
                  <a:cubicBezTo>
                    <a:pt x="68772" y="95090"/>
                    <a:pt x="60992" y="92785"/>
                    <a:pt x="53116" y="90768"/>
                  </a:cubicBezTo>
                  <a:cubicBezTo>
                    <a:pt x="49562" y="89807"/>
                    <a:pt x="49274" y="88943"/>
                    <a:pt x="47641" y="85581"/>
                  </a:cubicBezTo>
                  <a:cubicBezTo>
                    <a:pt x="46585" y="83372"/>
                    <a:pt x="45432" y="81067"/>
                    <a:pt x="44280" y="78762"/>
                  </a:cubicBezTo>
                  <a:cubicBezTo>
                    <a:pt x="43895" y="77897"/>
                    <a:pt x="43511" y="77225"/>
                    <a:pt x="43223" y="76360"/>
                  </a:cubicBezTo>
                  <a:cubicBezTo>
                    <a:pt x="40053" y="70021"/>
                    <a:pt x="30544" y="69925"/>
                    <a:pt x="24589" y="68100"/>
                  </a:cubicBezTo>
                  <a:cubicBezTo>
                    <a:pt x="23725" y="67812"/>
                    <a:pt x="23149" y="67620"/>
                    <a:pt x="22284" y="67332"/>
                  </a:cubicBezTo>
                  <a:cubicBezTo>
                    <a:pt x="17097" y="65699"/>
                    <a:pt x="11719" y="63874"/>
                    <a:pt x="6436" y="62145"/>
                  </a:cubicBezTo>
                  <a:cubicBezTo>
                    <a:pt x="2882" y="60992"/>
                    <a:pt x="673" y="60128"/>
                    <a:pt x="289" y="56190"/>
                  </a:cubicBezTo>
                  <a:cubicBezTo>
                    <a:pt x="0" y="52732"/>
                    <a:pt x="0" y="49082"/>
                    <a:pt x="96" y="45624"/>
                  </a:cubicBezTo>
                  <a:cubicBezTo>
                    <a:pt x="192" y="39861"/>
                    <a:pt x="577" y="34098"/>
                    <a:pt x="961" y="28335"/>
                  </a:cubicBezTo>
                  <a:cubicBezTo>
                    <a:pt x="1249" y="24013"/>
                    <a:pt x="1729" y="19691"/>
                    <a:pt x="2210" y="15465"/>
                  </a:cubicBezTo>
                  <a:cubicBezTo>
                    <a:pt x="2594" y="12967"/>
                    <a:pt x="2882" y="10470"/>
                    <a:pt x="3362" y="8069"/>
                  </a:cubicBezTo>
                  <a:cubicBezTo>
                    <a:pt x="8357" y="6916"/>
                    <a:pt x="14216" y="7589"/>
                    <a:pt x="19499" y="7877"/>
                  </a:cubicBezTo>
                  <a:cubicBezTo>
                    <a:pt x="19883" y="7877"/>
                    <a:pt x="20267" y="7877"/>
                    <a:pt x="20651" y="8069"/>
                  </a:cubicBezTo>
                  <a:cubicBezTo>
                    <a:pt x="25742" y="8357"/>
                    <a:pt x="30737" y="9125"/>
                    <a:pt x="36019" y="8261"/>
                  </a:cubicBezTo>
                  <a:cubicBezTo>
                    <a:pt x="41110" y="7204"/>
                    <a:pt x="46297" y="5187"/>
                    <a:pt x="51579" y="3651"/>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5"/>
            <p:cNvSpPr/>
            <p:nvPr/>
          </p:nvSpPr>
          <p:spPr>
            <a:xfrm>
              <a:off x="399000" y="3861200"/>
              <a:ext cx="2420500" cy="2245200"/>
            </a:xfrm>
            <a:custGeom>
              <a:avLst/>
              <a:gdLst/>
              <a:ahLst/>
              <a:cxnLst/>
              <a:rect l="l" t="t" r="r" b="b"/>
              <a:pathLst>
                <a:path w="96820" h="89808" fill="none" extrusionOk="0">
                  <a:moveTo>
                    <a:pt x="46009" y="3170"/>
                  </a:moveTo>
                  <a:cubicBezTo>
                    <a:pt x="56862" y="0"/>
                    <a:pt x="66467" y="3266"/>
                    <a:pt x="76553" y="7204"/>
                  </a:cubicBezTo>
                  <a:cubicBezTo>
                    <a:pt x="81931" y="9413"/>
                    <a:pt x="81835" y="13736"/>
                    <a:pt x="84717" y="18058"/>
                  </a:cubicBezTo>
                  <a:cubicBezTo>
                    <a:pt x="86158" y="20363"/>
                    <a:pt x="88655" y="22380"/>
                    <a:pt x="89711" y="24781"/>
                  </a:cubicBezTo>
                  <a:cubicBezTo>
                    <a:pt x="91056" y="27855"/>
                    <a:pt x="89808" y="33138"/>
                    <a:pt x="88847" y="36980"/>
                  </a:cubicBezTo>
                  <a:cubicBezTo>
                    <a:pt x="88655" y="37748"/>
                    <a:pt x="88559" y="38420"/>
                    <a:pt x="88367" y="39189"/>
                  </a:cubicBezTo>
                  <a:cubicBezTo>
                    <a:pt x="87790" y="41494"/>
                    <a:pt x="87118" y="43895"/>
                    <a:pt x="86926" y="46297"/>
                  </a:cubicBezTo>
                  <a:cubicBezTo>
                    <a:pt x="86638" y="50811"/>
                    <a:pt x="89135" y="53596"/>
                    <a:pt x="91536" y="56958"/>
                  </a:cubicBezTo>
                  <a:cubicBezTo>
                    <a:pt x="92689" y="58591"/>
                    <a:pt x="94130" y="60800"/>
                    <a:pt x="95090" y="63105"/>
                  </a:cubicBezTo>
                  <a:cubicBezTo>
                    <a:pt x="96339" y="65795"/>
                    <a:pt x="96819" y="68676"/>
                    <a:pt x="95474" y="71270"/>
                  </a:cubicBezTo>
                  <a:cubicBezTo>
                    <a:pt x="94514" y="72999"/>
                    <a:pt x="93361" y="74727"/>
                    <a:pt x="92017" y="76360"/>
                  </a:cubicBezTo>
                  <a:cubicBezTo>
                    <a:pt x="89615" y="79434"/>
                    <a:pt x="86830" y="82027"/>
                    <a:pt x="84044" y="84525"/>
                  </a:cubicBezTo>
                  <a:cubicBezTo>
                    <a:pt x="82604" y="85869"/>
                    <a:pt x="81067" y="86926"/>
                    <a:pt x="79722" y="87694"/>
                  </a:cubicBezTo>
                  <a:cubicBezTo>
                    <a:pt x="76168" y="89615"/>
                    <a:pt x="72711" y="89807"/>
                    <a:pt x="67716" y="88078"/>
                  </a:cubicBezTo>
                  <a:cubicBezTo>
                    <a:pt x="60992" y="85677"/>
                    <a:pt x="54077" y="83564"/>
                    <a:pt x="47065" y="81835"/>
                  </a:cubicBezTo>
                  <a:cubicBezTo>
                    <a:pt x="43895" y="80971"/>
                    <a:pt x="43607" y="80202"/>
                    <a:pt x="42167" y="77225"/>
                  </a:cubicBezTo>
                  <a:cubicBezTo>
                    <a:pt x="41206" y="75208"/>
                    <a:pt x="40149" y="73191"/>
                    <a:pt x="39189" y="71270"/>
                  </a:cubicBezTo>
                  <a:cubicBezTo>
                    <a:pt x="38805" y="70501"/>
                    <a:pt x="38421" y="69925"/>
                    <a:pt x="38132" y="69157"/>
                  </a:cubicBezTo>
                  <a:cubicBezTo>
                    <a:pt x="35347" y="63586"/>
                    <a:pt x="26894" y="63394"/>
                    <a:pt x="21516" y="61857"/>
                  </a:cubicBezTo>
                  <a:cubicBezTo>
                    <a:pt x="20843" y="61665"/>
                    <a:pt x="20171" y="61473"/>
                    <a:pt x="19499" y="61280"/>
                  </a:cubicBezTo>
                  <a:cubicBezTo>
                    <a:pt x="15080" y="59744"/>
                    <a:pt x="10278" y="57919"/>
                    <a:pt x="5667" y="56190"/>
                  </a:cubicBezTo>
                  <a:cubicBezTo>
                    <a:pt x="2594" y="55133"/>
                    <a:pt x="673" y="54269"/>
                    <a:pt x="289" y="50715"/>
                  </a:cubicBezTo>
                  <a:cubicBezTo>
                    <a:pt x="0" y="47545"/>
                    <a:pt x="0" y="44376"/>
                    <a:pt x="0" y="41206"/>
                  </a:cubicBezTo>
                  <a:cubicBezTo>
                    <a:pt x="192" y="36019"/>
                    <a:pt x="481" y="30736"/>
                    <a:pt x="865" y="25646"/>
                  </a:cubicBezTo>
                  <a:cubicBezTo>
                    <a:pt x="1249" y="21804"/>
                    <a:pt x="1633" y="17770"/>
                    <a:pt x="2113" y="13928"/>
                  </a:cubicBezTo>
                  <a:cubicBezTo>
                    <a:pt x="2306" y="11815"/>
                    <a:pt x="2690" y="9413"/>
                    <a:pt x="3074" y="7204"/>
                  </a:cubicBezTo>
                  <a:cubicBezTo>
                    <a:pt x="7492" y="6244"/>
                    <a:pt x="12679" y="6724"/>
                    <a:pt x="17289" y="7012"/>
                  </a:cubicBezTo>
                  <a:cubicBezTo>
                    <a:pt x="17674" y="7012"/>
                    <a:pt x="18058" y="7012"/>
                    <a:pt x="18250" y="7108"/>
                  </a:cubicBezTo>
                  <a:cubicBezTo>
                    <a:pt x="22860" y="7396"/>
                    <a:pt x="27279" y="7973"/>
                    <a:pt x="31889" y="7204"/>
                  </a:cubicBezTo>
                  <a:cubicBezTo>
                    <a:pt x="36788" y="6436"/>
                    <a:pt x="41302" y="4611"/>
                    <a:pt x="46009" y="3170"/>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5"/>
            <p:cNvSpPr/>
            <p:nvPr/>
          </p:nvSpPr>
          <p:spPr>
            <a:xfrm>
              <a:off x="595900" y="4000475"/>
              <a:ext cx="2093925" cy="2000275"/>
            </a:xfrm>
            <a:custGeom>
              <a:avLst/>
              <a:gdLst/>
              <a:ahLst/>
              <a:cxnLst/>
              <a:rect l="l" t="t" r="r" b="b"/>
              <a:pathLst>
                <a:path w="83757" h="80011" fill="none" extrusionOk="0">
                  <a:moveTo>
                    <a:pt x="40054" y="2594"/>
                  </a:moveTo>
                  <a:cubicBezTo>
                    <a:pt x="49370" y="0"/>
                    <a:pt x="57631" y="2882"/>
                    <a:pt x="66371" y="6340"/>
                  </a:cubicBezTo>
                  <a:cubicBezTo>
                    <a:pt x="70886" y="8165"/>
                    <a:pt x="70886" y="11911"/>
                    <a:pt x="73287" y="15753"/>
                  </a:cubicBezTo>
                  <a:cubicBezTo>
                    <a:pt x="74632" y="17770"/>
                    <a:pt x="76649" y="19499"/>
                    <a:pt x="77609" y="21804"/>
                  </a:cubicBezTo>
                  <a:cubicBezTo>
                    <a:pt x="78762" y="24589"/>
                    <a:pt x="77801" y="29296"/>
                    <a:pt x="76937" y="32753"/>
                  </a:cubicBezTo>
                  <a:cubicBezTo>
                    <a:pt x="76841" y="33426"/>
                    <a:pt x="76553" y="34098"/>
                    <a:pt x="76457" y="34674"/>
                  </a:cubicBezTo>
                  <a:cubicBezTo>
                    <a:pt x="75976" y="36691"/>
                    <a:pt x="75400" y="38709"/>
                    <a:pt x="75208" y="40918"/>
                  </a:cubicBezTo>
                  <a:cubicBezTo>
                    <a:pt x="75016" y="44952"/>
                    <a:pt x="77129" y="47353"/>
                    <a:pt x="79242" y="50523"/>
                  </a:cubicBezTo>
                  <a:cubicBezTo>
                    <a:pt x="80203" y="52060"/>
                    <a:pt x="81355" y="53981"/>
                    <a:pt x="82316" y="55998"/>
                  </a:cubicBezTo>
                  <a:cubicBezTo>
                    <a:pt x="83276" y="58399"/>
                    <a:pt x="83756" y="61088"/>
                    <a:pt x="82700" y="63393"/>
                  </a:cubicBezTo>
                  <a:cubicBezTo>
                    <a:pt x="81835" y="65026"/>
                    <a:pt x="80779" y="66467"/>
                    <a:pt x="79722" y="68004"/>
                  </a:cubicBezTo>
                  <a:cubicBezTo>
                    <a:pt x="77609" y="70789"/>
                    <a:pt x="75208" y="73094"/>
                    <a:pt x="72999" y="75496"/>
                  </a:cubicBezTo>
                  <a:cubicBezTo>
                    <a:pt x="71750" y="76552"/>
                    <a:pt x="70309" y="77513"/>
                    <a:pt x="69253" y="78281"/>
                  </a:cubicBezTo>
                  <a:cubicBezTo>
                    <a:pt x="66083" y="79914"/>
                    <a:pt x="63010" y="80010"/>
                    <a:pt x="58783" y="78473"/>
                  </a:cubicBezTo>
                  <a:cubicBezTo>
                    <a:pt x="52924" y="76456"/>
                    <a:pt x="46873" y="74631"/>
                    <a:pt x="40822" y="73094"/>
                  </a:cubicBezTo>
                  <a:cubicBezTo>
                    <a:pt x="38036" y="72326"/>
                    <a:pt x="37748" y="71750"/>
                    <a:pt x="36500" y="69156"/>
                  </a:cubicBezTo>
                  <a:cubicBezTo>
                    <a:pt x="35635" y="67331"/>
                    <a:pt x="34675" y="65603"/>
                    <a:pt x="33810" y="63970"/>
                  </a:cubicBezTo>
                  <a:cubicBezTo>
                    <a:pt x="33426" y="63393"/>
                    <a:pt x="33234" y="62721"/>
                    <a:pt x="32850" y="62145"/>
                  </a:cubicBezTo>
                  <a:cubicBezTo>
                    <a:pt x="30352" y="57246"/>
                    <a:pt x="23149" y="57246"/>
                    <a:pt x="18346" y="55805"/>
                  </a:cubicBezTo>
                  <a:cubicBezTo>
                    <a:pt x="17578" y="55517"/>
                    <a:pt x="17290" y="55517"/>
                    <a:pt x="16521" y="55229"/>
                  </a:cubicBezTo>
                  <a:cubicBezTo>
                    <a:pt x="12775" y="53788"/>
                    <a:pt x="8645" y="51867"/>
                    <a:pt x="4803" y="50427"/>
                  </a:cubicBezTo>
                  <a:cubicBezTo>
                    <a:pt x="2018" y="49274"/>
                    <a:pt x="481" y="48506"/>
                    <a:pt x="193" y="45336"/>
                  </a:cubicBezTo>
                  <a:cubicBezTo>
                    <a:pt x="1" y="42551"/>
                    <a:pt x="1" y="39669"/>
                    <a:pt x="97" y="36788"/>
                  </a:cubicBezTo>
                  <a:cubicBezTo>
                    <a:pt x="193" y="32177"/>
                    <a:pt x="577" y="27567"/>
                    <a:pt x="961" y="22860"/>
                  </a:cubicBezTo>
                  <a:cubicBezTo>
                    <a:pt x="1153" y="19402"/>
                    <a:pt x="1537" y="15945"/>
                    <a:pt x="1922" y="12583"/>
                  </a:cubicBezTo>
                  <a:cubicBezTo>
                    <a:pt x="2114" y="10662"/>
                    <a:pt x="2402" y="8453"/>
                    <a:pt x="2594" y="6532"/>
                  </a:cubicBezTo>
                  <a:cubicBezTo>
                    <a:pt x="6436" y="5763"/>
                    <a:pt x="11046" y="6052"/>
                    <a:pt x="15080" y="6244"/>
                  </a:cubicBezTo>
                  <a:lnTo>
                    <a:pt x="15945" y="6244"/>
                  </a:lnTo>
                  <a:cubicBezTo>
                    <a:pt x="19883" y="6436"/>
                    <a:pt x="23725" y="6916"/>
                    <a:pt x="27663" y="6244"/>
                  </a:cubicBezTo>
                  <a:cubicBezTo>
                    <a:pt x="32081" y="5379"/>
                    <a:pt x="36115" y="3842"/>
                    <a:pt x="40054" y="2594"/>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5"/>
            <p:cNvSpPr/>
            <p:nvPr/>
          </p:nvSpPr>
          <p:spPr>
            <a:xfrm>
              <a:off x="797600" y="4134950"/>
              <a:ext cx="1769750" cy="1748125"/>
            </a:xfrm>
            <a:custGeom>
              <a:avLst/>
              <a:gdLst/>
              <a:ahLst/>
              <a:cxnLst/>
              <a:rect l="l" t="t" r="r" b="b"/>
              <a:pathLst>
                <a:path w="70790" h="69925" fill="none" extrusionOk="0">
                  <a:moveTo>
                    <a:pt x="34099" y="2209"/>
                  </a:moveTo>
                  <a:cubicBezTo>
                    <a:pt x="41879" y="0"/>
                    <a:pt x="48794" y="2401"/>
                    <a:pt x="56190" y="5379"/>
                  </a:cubicBezTo>
                  <a:cubicBezTo>
                    <a:pt x="60032" y="7012"/>
                    <a:pt x="60032" y="10085"/>
                    <a:pt x="62049" y="13351"/>
                  </a:cubicBezTo>
                  <a:cubicBezTo>
                    <a:pt x="63106" y="15176"/>
                    <a:pt x="64931" y="16809"/>
                    <a:pt x="65603" y="18730"/>
                  </a:cubicBezTo>
                  <a:cubicBezTo>
                    <a:pt x="66564" y="21227"/>
                    <a:pt x="65795" y="25261"/>
                    <a:pt x="65123" y="28335"/>
                  </a:cubicBezTo>
                  <a:cubicBezTo>
                    <a:pt x="65027" y="28911"/>
                    <a:pt x="64931" y="29584"/>
                    <a:pt x="64835" y="30064"/>
                  </a:cubicBezTo>
                  <a:cubicBezTo>
                    <a:pt x="64451" y="31793"/>
                    <a:pt x="63970" y="33618"/>
                    <a:pt x="63874" y="35539"/>
                  </a:cubicBezTo>
                  <a:cubicBezTo>
                    <a:pt x="63586" y="38997"/>
                    <a:pt x="65411" y="41302"/>
                    <a:pt x="67044" y="44087"/>
                  </a:cubicBezTo>
                  <a:cubicBezTo>
                    <a:pt x="67908" y="45336"/>
                    <a:pt x="68869" y="47161"/>
                    <a:pt x="69637" y="48890"/>
                  </a:cubicBezTo>
                  <a:cubicBezTo>
                    <a:pt x="70406" y="51003"/>
                    <a:pt x="70790" y="53308"/>
                    <a:pt x="69829" y="55229"/>
                  </a:cubicBezTo>
                  <a:cubicBezTo>
                    <a:pt x="69157" y="56670"/>
                    <a:pt x="68293" y="58014"/>
                    <a:pt x="67332" y="59359"/>
                  </a:cubicBezTo>
                  <a:cubicBezTo>
                    <a:pt x="65507" y="61760"/>
                    <a:pt x="63682" y="63873"/>
                    <a:pt x="61761" y="66083"/>
                  </a:cubicBezTo>
                  <a:cubicBezTo>
                    <a:pt x="60801" y="67043"/>
                    <a:pt x="59552" y="67812"/>
                    <a:pt x="58688" y="68484"/>
                  </a:cubicBezTo>
                  <a:cubicBezTo>
                    <a:pt x="55902" y="69733"/>
                    <a:pt x="53405" y="69925"/>
                    <a:pt x="49659" y="68580"/>
                  </a:cubicBezTo>
                  <a:cubicBezTo>
                    <a:pt x="44664" y="66755"/>
                    <a:pt x="39477" y="65218"/>
                    <a:pt x="34291" y="63873"/>
                  </a:cubicBezTo>
                  <a:cubicBezTo>
                    <a:pt x="31889" y="63297"/>
                    <a:pt x="31697" y="62721"/>
                    <a:pt x="30545" y="60608"/>
                  </a:cubicBezTo>
                  <a:cubicBezTo>
                    <a:pt x="29872" y="59167"/>
                    <a:pt x="29008" y="57726"/>
                    <a:pt x="28336" y="56189"/>
                  </a:cubicBezTo>
                  <a:cubicBezTo>
                    <a:pt x="28047" y="55709"/>
                    <a:pt x="27855" y="55229"/>
                    <a:pt x="27471" y="54653"/>
                  </a:cubicBezTo>
                  <a:cubicBezTo>
                    <a:pt x="25262" y="50523"/>
                    <a:pt x="19019" y="50426"/>
                    <a:pt x="15081" y="49274"/>
                  </a:cubicBezTo>
                  <a:cubicBezTo>
                    <a:pt x="14504" y="48986"/>
                    <a:pt x="14120" y="48986"/>
                    <a:pt x="13544" y="48602"/>
                  </a:cubicBezTo>
                  <a:cubicBezTo>
                    <a:pt x="10566" y="47353"/>
                    <a:pt x="7012" y="45432"/>
                    <a:pt x="3843" y="43991"/>
                  </a:cubicBezTo>
                  <a:cubicBezTo>
                    <a:pt x="1538" y="42935"/>
                    <a:pt x="193" y="42166"/>
                    <a:pt x="97" y="39381"/>
                  </a:cubicBezTo>
                  <a:cubicBezTo>
                    <a:pt x="1" y="36883"/>
                    <a:pt x="1" y="34482"/>
                    <a:pt x="97" y="31985"/>
                  </a:cubicBezTo>
                  <a:cubicBezTo>
                    <a:pt x="193" y="27855"/>
                    <a:pt x="577" y="23917"/>
                    <a:pt x="961" y="19786"/>
                  </a:cubicBezTo>
                  <a:cubicBezTo>
                    <a:pt x="1153" y="16809"/>
                    <a:pt x="1442" y="13831"/>
                    <a:pt x="1730" y="10662"/>
                  </a:cubicBezTo>
                  <a:cubicBezTo>
                    <a:pt x="2018" y="9029"/>
                    <a:pt x="2114" y="7108"/>
                    <a:pt x="2402" y="5379"/>
                  </a:cubicBezTo>
                  <a:cubicBezTo>
                    <a:pt x="5572" y="4611"/>
                    <a:pt x="9414" y="4899"/>
                    <a:pt x="12968" y="5091"/>
                  </a:cubicBezTo>
                  <a:lnTo>
                    <a:pt x="13640" y="5091"/>
                  </a:lnTo>
                  <a:cubicBezTo>
                    <a:pt x="17002" y="5187"/>
                    <a:pt x="20267" y="5571"/>
                    <a:pt x="23725" y="4899"/>
                  </a:cubicBezTo>
                  <a:cubicBezTo>
                    <a:pt x="27183" y="4611"/>
                    <a:pt x="30545" y="3266"/>
                    <a:pt x="34099" y="2209"/>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5"/>
            <p:cNvSpPr/>
            <p:nvPr/>
          </p:nvSpPr>
          <p:spPr>
            <a:xfrm>
              <a:off x="989700" y="4276625"/>
              <a:ext cx="1455200" cy="1498400"/>
            </a:xfrm>
            <a:custGeom>
              <a:avLst/>
              <a:gdLst/>
              <a:ahLst/>
              <a:cxnLst/>
              <a:rect l="l" t="t" r="r" b="b"/>
              <a:pathLst>
                <a:path w="58208" h="59936" fill="none" extrusionOk="0">
                  <a:moveTo>
                    <a:pt x="28432" y="1537"/>
                  </a:moveTo>
                  <a:cubicBezTo>
                    <a:pt x="34675" y="0"/>
                    <a:pt x="40342" y="1921"/>
                    <a:pt x="46201" y="4418"/>
                  </a:cubicBezTo>
                  <a:cubicBezTo>
                    <a:pt x="49275" y="5763"/>
                    <a:pt x="49467" y="8260"/>
                    <a:pt x="50908" y="10950"/>
                  </a:cubicBezTo>
                  <a:cubicBezTo>
                    <a:pt x="51868" y="12487"/>
                    <a:pt x="53117" y="13927"/>
                    <a:pt x="53789" y="15752"/>
                  </a:cubicBezTo>
                  <a:cubicBezTo>
                    <a:pt x="54557" y="17865"/>
                    <a:pt x="53981" y="21323"/>
                    <a:pt x="53501" y="24013"/>
                  </a:cubicBezTo>
                  <a:cubicBezTo>
                    <a:pt x="53405" y="24493"/>
                    <a:pt x="53309" y="24973"/>
                    <a:pt x="53309" y="25453"/>
                  </a:cubicBezTo>
                  <a:cubicBezTo>
                    <a:pt x="53021" y="26990"/>
                    <a:pt x="52540" y="28527"/>
                    <a:pt x="52540" y="30256"/>
                  </a:cubicBezTo>
                  <a:cubicBezTo>
                    <a:pt x="52444" y="33233"/>
                    <a:pt x="53885" y="35251"/>
                    <a:pt x="55230" y="37652"/>
                  </a:cubicBezTo>
                  <a:cubicBezTo>
                    <a:pt x="55902" y="38900"/>
                    <a:pt x="56671" y="40341"/>
                    <a:pt x="57247" y="41878"/>
                  </a:cubicBezTo>
                  <a:cubicBezTo>
                    <a:pt x="57919" y="43799"/>
                    <a:pt x="58207" y="45720"/>
                    <a:pt x="57439" y="47449"/>
                  </a:cubicBezTo>
                  <a:cubicBezTo>
                    <a:pt x="56863" y="48698"/>
                    <a:pt x="56190" y="49850"/>
                    <a:pt x="55422" y="51003"/>
                  </a:cubicBezTo>
                  <a:cubicBezTo>
                    <a:pt x="53981" y="53212"/>
                    <a:pt x="52540" y="54941"/>
                    <a:pt x="51100" y="56862"/>
                  </a:cubicBezTo>
                  <a:cubicBezTo>
                    <a:pt x="50235" y="57630"/>
                    <a:pt x="49179" y="58495"/>
                    <a:pt x="48506" y="58783"/>
                  </a:cubicBezTo>
                  <a:cubicBezTo>
                    <a:pt x="46201" y="59935"/>
                    <a:pt x="43992" y="59935"/>
                    <a:pt x="41014" y="58975"/>
                  </a:cubicBezTo>
                  <a:cubicBezTo>
                    <a:pt x="36788" y="57534"/>
                    <a:pt x="32466" y="56189"/>
                    <a:pt x="28144" y="55133"/>
                  </a:cubicBezTo>
                  <a:cubicBezTo>
                    <a:pt x="26223" y="54653"/>
                    <a:pt x="26030" y="54172"/>
                    <a:pt x="25070" y="52443"/>
                  </a:cubicBezTo>
                  <a:cubicBezTo>
                    <a:pt x="24302" y="51291"/>
                    <a:pt x="23725" y="50042"/>
                    <a:pt x="23053" y="48890"/>
                  </a:cubicBezTo>
                  <a:cubicBezTo>
                    <a:pt x="22765" y="48505"/>
                    <a:pt x="22573" y="48025"/>
                    <a:pt x="22284" y="47641"/>
                  </a:cubicBezTo>
                  <a:cubicBezTo>
                    <a:pt x="20363" y="44279"/>
                    <a:pt x="15369" y="44183"/>
                    <a:pt x="12007" y="43127"/>
                  </a:cubicBezTo>
                  <a:cubicBezTo>
                    <a:pt x="11335" y="42838"/>
                    <a:pt x="11239" y="42935"/>
                    <a:pt x="10662" y="42550"/>
                  </a:cubicBezTo>
                  <a:cubicBezTo>
                    <a:pt x="8453" y="41398"/>
                    <a:pt x="5476" y="39477"/>
                    <a:pt x="2978" y="38132"/>
                  </a:cubicBezTo>
                  <a:cubicBezTo>
                    <a:pt x="1153" y="37172"/>
                    <a:pt x="193" y="36499"/>
                    <a:pt x="97" y="34098"/>
                  </a:cubicBezTo>
                  <a:cubicBezTo>
                    <a:pt x="1" y="31889"/>
                    <a:pt x="97" y="29776"/>
                    <a:pt x="97" y="27566"/>
                  </a:cubicBezTo>
                  <a:cubicBezTo>
                    <a:pt x="193" y="24109"/>
                    <a:pt x="577" y="20651"/>
                    <a:pt x="769" y="17193"/>
                  </a:cubicBezTo>
                  <a:cubicBezTo>
                    <a:pt x="1057" y="14504"/>
                    <a:pt x="1153" y="12006"/>
                    <a:pt x="1538" y="9317"/>
                  </a:cubicBezTo>
                  <a:cubicBezTo>
                    <a:pt x="1634" y="7876"/>
                    <a:pt x="1730" y="6243"/>
                    <a:pt x="2018" y="4803"/>
                  </a:cubicBezTo>
                  <a:cubicBezTo>
                    <a:pt x="4611" y="4034"/>
                    <a:pt x="7877" y="4130"/>
                    <a:pt x="10662" y="4322"/>
                  </a:cubicBezTo>
                  <a:lnTo>
                    <a:pt x="11239" y="4322"/>
                  </a:lnTo>
                  <a:cubicBezTo>
                    <a:pt x="14024" y="4322"/>
                    <a:pt x="16810" y="4514"/>
                    <a:pt x="19499" y="4034"/>
                  </a:cubicBezTo>
                  <a:cubicBezTo>
                    <a:pt x="22765" y="3458"/>
                    <a:pt x="25550" y="2401"/>
                    <a:pt x="28432" y="1537"/>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5"/>
            <p:cNvSpPr/>
            <p:nvPr/>
          </p:nvSpPr>
          <p:spPr>
            <a:xfrm>
              <a:off x="1189000" y="4411075"/>
              <a:ext cx="1138225" cy="1246275"/>
            </a:xfrm>
            <a:custGeom>
              <a:avLst/>
              <a:gdLst/>
              <a:ahLst/>
              <a:cxnLst/>
              <a:rect l="l" t="t" r="r" b="b"/>
              <a:pathLst>
                <a:path w="45529" h="49851" fill="none" extrusionOk="0">
                  <a:moveTo>
                    <a:pt x="22477" y="1057"/>
                  </a:moveTo>
                  <a:cubicBezTo>
                    <a:pt x="27279" y="1"/>
                    <a:pt x="31602" y="1538"/>
                    <a:pt x="36020" y="3459"/>
                  </a:cubicBezTo>
                  <a:cubicBezTo>
                    <a:pt x="38421" y="4611"/>
                    <a:pt x="38613" y="6340"/>
                    <a:pt x="39670" y="8357"/>
                  </a:cubicBezTo>
                  <a:cubicBezTo>
                    <a:pt x="40342" y="9702"/>
                    <a:pt x="41495" y="11047"/>
                    <a:pt x="41975" y="12487"/>
                  </a:cubicBezTo>
                  <a:cubicBezTo>
                    <a:pt x="42551" y="14408"/>
                    <a:pt x="42167" y="17194"/>
                    <a:pt x="41975" y="19499"/>
                  </a:cubicBezTo>
                  <a:cubicBezTo>
                    <a:pt x="41975" y="19979"/>
                    <a:pt x="41783" y="20267"/>
                    <a:pt x="41783" y="20652"/>
                  </a:cubicBezTo>
                  <a:cubicBezTo>
                    <a:pt x="41591" y="21996"/>
                    <a:pt x="41303" y="23341"/>
                    <a:pt x="41303" y="24590"/>
                  </a:cubicBezTo>
                  <a:cubicBezTo>
                    <a:pt x="41207" y="27183"/>
                    <a:pt x="42263" y="28816"/>
                    <a:pt x="43224" y="30833"/>
                  </a:cubicBezTo>
                  <a:cubicBezTo>
                    <a:pt x="43704" y="31986"/>
                    <a:pt x="44376" y="33138"/>
                    <a:pt x="44857" y="34483"/>
                  </a:cubicBezTo>
                  <a:cubicBezTo>
                    <a:pt x="45337" y="36020"/>
                    <a:pt x="45529" y="37749"/>
                    <a:pt x="44953" y="39189"/>
                  </a:cubicBezTo>
                  <a:cubicBezTo>
                    <a:pt x="44472" y="40246"/>
                    <a:pt x="43992" y="41206"/>
                    <a:pt x="43416" y="42263"/>
                  </a:cubicBezTo>
                  <a:cubicBezTo>
                    <a:pt x="42263" y="44184"/>
                    <a:pt x="41207" y="45721"/>
                    <a:pt x="40246" y="47450"/>
                  </a:cubicBezTo>
                  <a:cubicBezTo>
                    <a:pt x="39670" y="48026"/>
                    <a:pt x="38709" y="48602"/>
                    <a:pt x="38229" y="48986"/>
                  </a:cubicBezTo>
                  <a:cubicBezTo>
                    <a:pt x="36404" y="49851"/>
                    <a:pt x="34579" y="49851"/>
                    <a:pt x="32370" y="48986"/>
                  </a:cubicBezTo>
                  <a:cubicBezTo>
                    <a:pt x="29008" y="47930"/>
                    <a:pt x="25646" y="46873"/>
                    <a:pt x="22093" y="45913"/>
                  </a:cubicBezTo>
                  <a:cubicBezTo>
                    <a:pt x="20556" y="45529"/>
                    <a:pt x="20364" y="45144"/>
                    <a:pt x="19595" y="43800"/>
                  </a:cubicBezTo>
                  <a:cubicBezTo>
                    <a:pt x="19019" y="42839"/>
                    <a:pt x="18539" y="42071"/>
                    <a:pt x="17962" y="41110"/>
                  </a:cubicBezTo>
                  <a:cubicBezTo>
                    <a:pt x="17674" y="40726"/>
                    <a:pt x="17578" y="40438"/>
                    <a:pt x="17290" y="40150"/>
                  </a:cubicBezTo>
                  <a:cubicBezTo>
                    <a:pt x="15753" y="37557"/>
                    <a:pt x="11815" y="37364"/>
                    <a:pt x="9030" y="36500"/>
                  </a:cubicBezTo>
                  <a:cubicBezTo>
                    <a:pt x="8453" y="36404"/>
                    <a:pt x="8549" y="36404"/>
                    <a:pt x="7973" y="36020"/>
                  </a:cubicBezTo>
                  <a:cubicBezTo>
                    <a:pt x="6532" y="35059"/>
                    <a:pt x="4131" y="32946"/>
                    <a:pt x="2306" y="31697"/>
                  </a:cubicBezTo>
                  <a:cubicBezTo>
                    <a:pt x="961" y="30833"/>
                    <a:pt x="289" y="30065"/>
                    <a:pt x="193" y="28240"/>
                  </a:cubicBezTo>
                  <a:cubicBezTo>
                    <a:pt x="1" y="26415"/>
                    <a:pt x="193" y="24590"/>
                    <a:pt x="289" y="22861"/>
                  </a:cubicBezTo>
                  <a:cubicBezTo>
                    <a:pt x="385" y="19979"/>
                    <a:pt x="769" y="17098"/>
                    <a:pt x="961" y="14216"/>
                  </a:cubicBezTo>
                  <a:cubicBezTo>
                    <a:pt x="1250" y="12007"/>
                    <a:pt x="1346" y="9894"/>
                    <a:pt x="1442" y="7685"/>
                  </a:cubicBezTo>
                  <a:cubicBezTo>
                    <a:pt x="1634" y="6532"/>
                    <a:pt x="1634" y="5092"/>
                    <a:pt x="1826" y="3939"/>
                  </a:cubicBezTo>
                  <a:cubicBezTo>
                    <a:pt x="3843" y="3267"/>
                    <a:pt x="6340" y="3363"/>
                    <a:pt x="8646" y="3363"/>
                  </a:cubicBezTo>
                  <a:lnTo>
                    <a:pt x="9126" y="3363"/>
                  </a:lnTo>
                  <a:cubicBezTo>
                    <a:pt x="11335" y="3363"/>
                    <a:pt x="13448" y="3459"/>
                    <a:pt x="15753" y="2978"/>
                  </a:cubicBezTo>
                  <a:cubicBezTo>
                    <a:pt x="17962" y="2690"/>
                    <a:pt x="20172" y="1826"/>
                    <a:pt x="22477" y="1057"/>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5"/>
            <p:cNvSpPr/>
            <p:nvPr/>
          </p:nvSpPr>
          <p:spPr>
            <a:xfrm>
              <a:off x="1383525" y="4550350"/>
              <a:ext cx="816450" cy="996550"/>
            </a:xfrm>
            <a:custGeom>
              <a:avLst/>
              <a:gdLst/>
              <a:ahLst/>
              <a:cxnLst/>
              <a:rect l="l" t="t" r="r" b="b"/>
              <a:pathLst>
                <a:path w="32658" h="39862" fill="none" extrusionOk="0">
                  <a:moveTo>
                    <a:pt x="16713" y="577"/>
                  </a:moveTo>
                  <a:cubicBezTo>
                    <a:pt x="19979" y="1"/>
                    <a:pt x="22956" y="1153"/>
                    <a:pt x="26126" y="2594"/>
                  </a:cubicBezTo>
                  <a:cubicBezTo>
                    <a:pt x="27663" y="3363"/>
                    <a:pt x="27951" y="4611"/>
                    <a:pt x="28527" y="6052"/>
                  </a:cubicBezTo>
                  <a:cubicBezTo>
                    <a:pt x="29007" y="7205"/>
                    <a:pt x="29680" y="8261"/>
                    <a:pt x="30064" y="9414"/>
                  </a:cubicBezTo>
                  <a:cubicBezTo>
                    <a:pt x="30544" y="11047"/>
                    <a:pt x="30448" y="13256"/>
                    <a:pt x="30352" y="15081"/>
                  </a:cubicBezTo>
                  <a:cubicBezTo>
                    <a:pt x="30352" y="15465"/>
                    <a:pt x="30352" y="15849"/>
                    <a:pt x="30160" y="16041"/>
                  </a:cubicBezTo>
                  <a:cubicBezTo>
                    <a:pt x="30064" y="17098"/>
                    <a:pt x="29968" y="18250"/>
                    <a:pt x="29968" y="19307"/>
                  </a:cubicBezTo>
                  <a:cubicBezTo>
                    <a:pt x="29968" y="21324"/>
                    <a:pt x="30640" y="22765"/>
                    <a:pt x="31216" y="24494"/>
                  </a:cubicBezTo>
                  <a:cubicBezTo>
                    <a:pt x="31601" y="25262"/>
                    <a:pt x="31985" y="26415"/>
                    <a:pt x="32177" y="27471"/>
                  </a:cubicBezTo>
                  <a:cubicBezTo>
                    <a:pt x="32561" y="28816"/>
                    <a:pt x="32657" y="30065"/>
                    <a:pt x="32369" y="31313"/>
                  </a:cubicBezTo>
                  <a:cubicBezTo>
                    <a:pt x="32081" y="32178"/>
                    <a:pt x="31697" y="32946"/>
                    <a:pt x="31409" y="33810"/>
                  </a:cubicBezTo>
                  <a:cubicBezTo>
                    <a:pt x="30640" y="35539"/>
                    <a:pt x="30064" y="36692"/>
                    <a:pt x="29295" y="38133"/>
                  </a:cubicBezTo>
                  <a:cubicBezTo>
                    <a:pt x="29007" y="38517"/>
                    <a:pt x="28143" y="39093"/>
                    <a:pt x="27759" y="39381"/>
                  </a:cubicBezTo>
                  <a:cubicBezTo>
                    <a:pt x="26414" y="39862"/>
                    <a:pt x="25165" y="39862"/>
                    <a:pt x="23340" y="39189"/>
                  </a:cubicBezTo>
                  <a:cubicBezTo>
                    <a:pt x="20843" y="38421"/>
                    <a:pt x="18250" y="37652"/>
                    <a:pt x="15752" y="36980"/>
                  </a:cubicBezTo>
                  <a:cubicBezTo>
                    <a:pt x="14696" y="36692"/>
                    <a:pt x="14408" y="36308"/>
                    <a:pt x="13831" y="35539"/>
                  </a:cubicBezTo>
                  <a:cubicBezTo>
                    <a:pt x="13351" y="34867"/>
                    <a:pt x="12871" y="34195"/>
                    <a:pt x="12487" y="33618"/>
                  </a:cubicBezTo>
                  <a:cubicBezTo>
                    <a:pt x="12391" y="33330"/>
                    <a:pt x="12198" y="33138"/>
                    <a:pt x="12006" y="32946"/>
                  </a:cubicBezTo>
                  <a:cubicBezTo>
                    <a:pt x="10758" y="31217"/>
                    <a:pt x="7972" y="30929"/>
                    <a:pt x="5955" y="30353"/>
                  </a:cubicBezTo>
                  <a:cubicBezTo>
                    <a:pt x="5475" y="30257"/>
                    <a:pt x="5571" y="30353"/>
                    <a:pt x="5091" y="29968"/>
                  </a:cubicBezTo>
                  <a:cubicBezTo>
                    <a:pt x="4322" y="29104"/>
                    <a:pt x="2689" y="26991"/>
                    <a:pt x="1345" y="25934"/>
                  </a:cubicBezTo>
                  <a:cubicBezTo>
                    <a:pt x="480" y="25070"/>
                    <a:pt x="0" y="24302"/>
                    <a:pt x="0" y="22861"/>
                  </a:cubicBezTo>
                  <a:cubicBezTo>
                    <a:pt x="0" y="21420"/>
                    <a:pt x="192" y="19979"/>
                    <a:pt x="192" y="18539"/>
                  </a:cubicBezTo>
                  <a:cubicBezTo>
                    <a:pt x="288" y="16137"/>
                    <a:pt x="672" y="13928"/>
                    <a:pt x="865" y="11623"/>
                  </a:cubicBezTo>
                  <a:cubicBezTo>
                    <a:pt x="961" y="9798"/>
                    <a:pt x="1153" y="8165"/>
                    <a:pt x="1249" y="6340"/>
                  </a:cubicBezTo>
                  <a:cubicBezTo>
                    <a:pt x="1345" y="5380"/>
                    <a:pt x="1249" y="4131"/>
                    <a:pt x="1441" y="3363"/>
                  </a:cubicBezTo>
                  <a:cubicBezTo>
                    <a:pt x="2882" y="2690"/>
                    <a:pt x="4803" y="2690"/>
                    <a:pt x="6435" y="2594"/>
                  </a:cubicBezTo>
                  <a:lnTo>
                    <a:pt x="6724" y="2594"/>
                  </a:lnTo>
                  <a:cubicBezTo>
                    <a:pt x="8356" y="2498"/>
                    <a:pt x="9893" y="2498"/>
                    <a:pt x="11526" y="2114"/>
                  </a:cubicBezTo>
                  <a:cubicBezTo>
                    <a:pt x="13351" y="1634"/>
                    <a:pt x="15080" y="961"/>
                    <a:pt x="16713" y="577"/>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5"/>
            <p:cNvSpPr/>
            <p:nvPr/>
          </p:nvSpPr>
          <p:spPr>
            <a:xfrm>
              <a:off x="1570800" y="4684825"/>
              <a:ext cx="504300" cy="756425"/>
            </a:xfrm>
            <a:custGeom>
              <a:avLst/>
              <a:gdLst/>
              <a:ahLst/>
              <a:cxnLst/>
              <a:rect l="l" t="t" r="r" b="b"/>
              <a:pathLst>
                <a:path w="20172" h="30257" fill="none" extrusionOk="0">
                  <a:moveTo>
                    <a:pt x="11335" y="97"/>
                  </a:moveTo>
                  <a:cubicBezTo>
                    <a:pt x="13064" y="1"/>
                    <a:pt x="14793" y="865"/>
                    <a:pt x="16330" y="1826"/>
                  </a:cubicBezTo>
                  <a:cubicBezTo>
                    <a:pt x="17194" y="2306"/>
                    <a:pt x="17290" y="2978"/>
                    <a:pt x="17674" y="3843"/>
                  </a:cubicBezTo>
                  <a:cubicBezTo>
                    <a:pt x="18058" y="4611"/>
                    <a:pt x="18251" y="5668"/>
                    <a:pt x="18539" y="6628"/>
                  </a:cubicBezTo>
                  <a:cubicBezTo>
                    <a:pt x="18827" y="7877"/>
                    <a:pt x="18827" y="9510"/>
                    <a:pt x="18827" y="10950"/>
                  </a:cubicBezTo>
                  <a:lnTo>
                    <a:pt x="18827" y="11623"/>
                  </a:lnTo>
                  <a:lnTo>
                    <a:pt x="18827" y="14120"/>
                  </a:lnTo>
                  <a:cubicBezTo>
                    <a:pt x="18827" y="15561"/>
                    <a:pt x="19211" y="16905"/>
                    <a:pt x="19499" y="18250"/>
                  </a:cubicBezTo>
                  <a:cubicBezTo>
                    <a:pt x="19595" y="18923"/>
                    <a:pt x="19787" y="19787"/>
                    <a:pt x="19979" y="20651"/>
                  </a:cubicBezTo>
                  <a:cubicBezTo>
                    <a:pt x="20076" y="21612"/>
                    <a:pt x="20172" y="22668"/>
                    <a:pt x="19979" y="23533"/>
                  </a:cubicBezTo>
                  <a:cubicBezTo>
                    <a:pt x="19787" y="24205"/>
                    <a:pt x="19595" y="24974"/>
                    <a:pt x="19499" y="25550"/>
                  </a:cubicBezTo>
                  <a:cubicBezTo>
                    <a:pt x="19115" y="26895"/>
                    <a:pt x="18827" y="27855"/>
                    <a:pt x="18635" y="29200"/>
                  </a:cubicBezTo>
                  <a:cubicBezTo>
                    <a:pt x="18539" y="29392"/>
                    <a:pt x="17770" y="29872"/>
                    <a:pt x="17674" y="29968"/>
                  </a:cubicBezTo>
                  <a:cubicBezTo>
                    <a:pt x="16810" y="30256"/>
                    <a:pt x="15849" y="30064"/>
                    <a:pt x="14793" y="29776"/>
                  </a:cubicBezTo>
                  <a:lnTo>
                    <a:pt x="9702" y="28335"/>
                  </a:lnTo>
                  <a:cubicBezTo>
                    <a:pt x="9030" y="28047"/>
                    <a:pt x="8742" y="27951"/>
                    <a:pt x="8453" y="27471"/>
                  </a:cubicBezTo>
                  <a:lnTo>
                    <a:pt x="7301" y="26414"/>
                  </a:lnTo>
                  <a:lnTo>
                    <a:pt x="7013" y="26030"/>
                  </a:lnTo>
                  <a:cubicBezTo>
                    <a:pt x="6052" y="24974"/>
                    <a:pt x="4227" y="24686"/>
                    <a:pt x="2882" y="24397"/>
                  </a:cubicBezTo>
                  <a:cubicBezTo>
                    <a:pt x="2402" y="24205"/>
                    <a:pt x="2786" y="24493"/>
                    <a:pt x="2306" y="24013"/>
                  </a:cubicBezTo>
                  <a:cubicBezTo>
                    <a:pt x="2306" y="23245"/>
                    <a:pt x="1250" y="20940"/>
                    <a:pt x="577" y="19979"/>
                  </a:cubicBezTo>
                  <a:cubicBezTo>
                    <a:pt x="289" y="19307"/>
                    <a:pt x="1" y="18538"/>
                    <a:pt x="97" y="17482"/>
                  </a:cubicBezTo>
                  <a:cubicBezTo>
                    <a:pt x="97" y="16425"/>
                    <a:pt x="289" y="15177"/>
                    <a:pt x="385" y="14120"/>
                  </a:cubicBezTo>
                  <a:cubicBezTo>
                    <a:pt x="481" y="12295"/>
                    <a:pt x="865" y="10662"/>
                    <a:pt x="1058" y="8837"/>
                  </a:cubicBezTo>
                  <a:cubicBezTo>
                    <a:pt x="1250" y="7493"/>
                    <a:pt x="1250" y="6244"/>
                    <a:pt x="1346" y="4899"/>
                  </a:cubicBezTo>
                  <a:cubicBezTo>
                    <a:pt x="1346" y="4323"/>
                    <a:pt x="1346" y="3170"/>
                    <a:pt x="1442" y="2594"/>
                  </a:cubicBezTo>
                  <a:cubicBezTo>
                    <a:pt x="2306" y="2018"/>
                    <a:pt x="3459" y="2018"/>
                    <a:pt x="4611" y="1922"/>
                  </a:cubicBezTo>
                  <a:lnTo>
                    <a:pt x="4804" y="1922"/>
                  </a:lnTo>
                  <a:cubicBezTo>
                    <a:pt x="5764" y="1730"/>
                    <a:pt x="6821" y="1633"/>
                    <a:pt x="7781" y="1441"/>
                  </a:cubicBezTo>
                  <a:cubicBezTo>
                    <a:pt x="9030" y="865"/>
                    <a:pt x="10086" y="385"/>
                    <a:pt x="11335" y="97"/>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5"/>
            <p:cNvSpPr/>
            <p:nvPr/>
          </p:nvSpPr>
          <p:spPr>
            <a:xfrm>
              <a:off x="1758100" y="4816900"/>
              <a:ext cx="206550" cy="509075"/>
            </a:xfrm>
            <a:custGeom>
              <a:avLst/>
              <a:gdLst/>
              <a:ahLst/>
              <a:cxnLst/>
              <a:rect l="l" t="t" r="r" b="b"/>
              <a:pathLst>
                <a:path w="8262" h="20363" fill="none" extrusionOk="0">
                  <a:moveTo>
                    <a:pt x="7781" y="20363"/>
                  </a:moveTo>
                  <a:cubicBezTo>
                    <a:pt x="6052" y="19979"/>
                    <a:pt x="4131" y="19403"/>
                    <a:pt x="2498" y="18826"/>
                  </a:cubicBezTo>
                  <a:cubicBezTo>
                    <a:pt x="1730" y="18538"/>
                    <a:pt x="1057" y="18250"/>
                    <a:pt x="289" y="17962"/>
                  </a:cubicBezTo>
                  <a:cubicBezTo>
                    <a:pt x="1" y="17866"/>
                    <a:pt x="289" y="18058"/>
                    <a:pt x="1" y="17578"/>
                  </a:cubicBezTo>
                  <a:cubicBezTo>
                    <a:pt x="769" y="17001"/>
                    <a:pt x="193" y="14696"/>
                    <a:pt x="289" y="13928"/>
                  </a:cubicBezTo>
                  <a:cubicBezTo>
                    <a:pt x="577" y="12487"/>
                    <a:pt x="769" y="11046"/>
                    <a:pt x="961" y="9605"/>
                  </a:cubicBezTo>
                  <a:cubicBezTo>
                    <a:pt x="1057" y="8357"/>
                    <a:pt x="1442" y="7300"/>
                    <a:pt x="1538" y="6052"/>
                  </a:cubicBezTo>
                  <a:cubicBezTo>
                    <a:pt x="1634" y="5283"/>
                    <a:pt x="1538" y="4323"/>
                    <a:pt x="1538" y="3458"/>
                  </a:cubicBezTo>
                  <a:cubicBezTo>
                    <a:pt x="1538" y="3074"/>
                    <a:pt x="1442" y="2306"/>
                    <a:pt x="1538" y="1921"/>
                  </a:cubicBezTo>
                  <a:cubicBezTo>
                    <a:pt x="1634" y="1441"/>
                    <a:pt x="2402" y="1249"/>
                    <a:pt x="2690" y="1057"/>
                  </a:cubicBezTo>
                  <a:cubicBezTo>
                    <a:pt x="3555" y="577"/>
                    <a:pt x="4611" y="96"/>
                    <a:pt x="5572" y="0"/>
                  </a:cubicBezTo>
                  <a:cubicBezTo>
                    <a:pt x="5956" y="577"/>
                    <a:pt x="6532" y="1057"/>
                    <a:pt x="6532" y="1729"/>
                  </a:cubicBezTo>
                  <a:cubicBezTo>
                    <a:pt x="6532" y="3458"/>
                    <a:pt x="7013" y="5187"/>
                    <a:pt x="7397" y="6820"/>
                  </a:cubicBezTo>
                  <a:cubicBezTo>
                    <a:pt x="7877" y="9125"/>
                    <a:pt x="7685" y="11526"/>
                    <a:pt x="7685" y="13736"/>
                  </a:cubicBezTo>
                  <a:lnTo>
                    <a:pt x="7685" y="17385"/>
                  </a:lnTo>
                  <a:cubicBezTo>
                    <a:pt x="7685" y="18442"/>
                    <a:pt x="7877" y="19210"/>
                    <a:pt x="7973" y="20171"/>
                  </a:cubicBezTo>
                  <a:cubicBezTo>
                    <a:pt x="8261" y="20075"/>
                    <a:pt x="7685" y="20363"/>
                    <a:pt x="7781" y="20363"/>
                  </a:cubicBezTo>
                  <a:close/>
                </a:path>
              </a:pathLst>
            </a:custGeom>
            <a:noFill/>
            <a:ln w="14400" cap="flat" cmpd="sng">
              <a:solidFill>
                <a:srgbClr val="664796"/>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284435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B6651E3A-48F4-2C48-94D0-D81E189FC44D}"/>
              </a:ext>
            </a:extLst>
          </p:cNvPr>
          <p:cNvSpPr>
            <a:spLocks noGrp="1" noChangeArrowheads="1"/>
          </p:cNvSpPr>
          <p:nvPr>
            <p:ph type="title"/>
          </p:nvPr>
        </p:nvSpPr>
        <p:spPr/>
        <p:txBody>
          <a:bodyPr/>
          <a:lstStyle/>
          <a:p>
            <a:r>
              <a:rPr lang="en-US" altLang="en-US">
                <a:ea typeface="ＭＳ Ｐゴシック" panose="020B0600070205080204" pitchFamily="34" charset="-128"/>
              </a:rPr>
              <a:t>Helmets</a:t>
            </a:r>
          </a:p>
        </p:txBody>
      </p:sp>
      <p:sp>
        <p:nvSpPr>
          <p:cNvPr id="34819" name="Rectangle 3">
            <a:extLst>
              <a:ext uri="{FF2B5EF4-FFF2-40B4-BE49-F238E27FC236}">
                <a16:creationId xmlns:a16="http://schemas.microsoft.com/office/drawing/2014/main" id="{0D83CA20-4E30-84A9-B467-96C56EC9436E}"/>
              </a:ext>
            </a:extLst>
          </p:cNvPr>
          <p:cNvSpPr>
            <a:spLocks noGrp="1" noChangeArrowheads="1"/>
          </p:cNvSpPr>
          <p:nvPr>
            <p:ph type="body" sz="half" idx="1"/>
          </p:nvPr>
        </p:nvSpPr>
        <p:spPr/>
        <p:txBody>
          <a:bodyPr/>
          <a:lstStyle/>
          <a:p>
            <a:pPr marL="0" indent="0">
              <a:buBlip>
                <a:blip r:embed="rId3"/>
              </a:buBlip>
            </a:pPr>
            <a:r>
              <a:rPr lang="en-US" altLang="en-US">
                <a:ea typeface="ＭＳ Ｐゴシック" panose="020B0600070205080204" pitchFamily="34" charset="-128"/>
              </a:rPr>
              <a:t>TBI is the leading cause of</a:t>
            </a:r>
          </a:p>
          <a:p>
            <a:pPr marL="0" indent="0"/>
            <a:r>
              <a:rPr lang="en-US" altLang="en-US">
                <a:ea typeface="ＭＳ Ｐゴシック" panose="020B0600070205080204" pitchFamily="34" charset="-128"/>
              </a:rPr>
              <a:t>   bicycle related death.</a:t>
            </a:r>
          </a:p>
          <a:p>
            <a:pPr marL="0" indent="0"/>
            <a:endParaRPr lang="en-US" altLang="en-US">
              <a:ea typeface="ＭＳ Ｐゴシック" panose="020B0600070205080204" pitchFamily="34" charset="-128"/>
            </a:endParaRPr>
          </a:p>
          <a:p>
            <a:pPr marL="0" indent="0">
              <a:buBlip>
                <a:blip r:embed="rId3"/>
              </a:buBlip>
            </a:pPr>
            <a:r>
              <a:rPr lang="en-US" altLang="en-US">
                <a:ea typeface="ＭＳ Ｐゴシック" panose="020B0600070205080204" pitchFamily="34" charset="-128"/>
              </a:rPr>
              <a:t>75% of all bicycle related</a:t>
            </a:r>
          </a:p>
          <a:p>
            <a:pPr marL="0" indent="0"/>
            <a:r>
              <a:rPr lang="en-US" altLang="en-US">
                <a:ea typeface="ＭＳ Ｐゴシック" panose="020B0600070205080204" pitchFamily="34" charset="-128"/>
              </a:rPr>
              <a:t>  fatalities could be  </a:t>
            </a:r>
          </a:p>
          <a:p>
            <a:pPr marL="0" indent="0"/>
            <a:r>
              <a:rPr lang="en-US" altLang="en-US">
                <a:ea typeface="ＭＳ Ｐゴシック" panose="020B0600070205080204" pitchFamily="34" charset="-128"/>
              </a:rPr>
              <a:t>  prevented with a helmet.</a:t>
            </a:r>
          </a:p>
          <a:p>
            <a:pPr marL="0" indent="0"/>
            <a:endParaRPr lang="en-US" altLang="en-US">
              <a:ea typeface="ＭＳ Ｐゴシック" panose="020B0600070205080204" pitchFamily="34" charset="-128"/>
            </a:endParaRPr>
          </a:p>
          <a:p>
            <a:pPr marL="0" indent="0">
              <a:buBlip>
                <a:blip r:embed="rId3"/>
              </a:buBlip>
            </a:pPr>
            <a:r>
              <a:rPr lang="en-US" altLang="en-US">
                <a:ea typeface="ＭＳ Ｐゴシック" panose="020B0600070205080204" pitchFamily="34" charset="-128"/>
              </a:rPr>
              <a:t>Helmets reduce the risk</a:t>
            </a:r>
          </a:p>
          <a:p>
            <a:pPr marL="0" indent="0"/>
            <a:r>
              <a:rPr lang="en-US" altLang="en-US">
                <a:ea typeface="ＭＳ Ｐゴシック" panose="020B0600070205080204" pitchFamily="34" charset="-128"/>
              </a:rPr>
              <a:t>  of brain injury by 88%</a:t>
            </a:r>
          </a:p>
          <a:p>
            <a:pPr marL="0" indent="0"/>
            <a:endParaRPr lang="en-US" altLang="en-US">
              <a:ea typeface="ＭＳ Ｐゴシック" panose="020B0600070205080204" pitchFamily="34" charset="-128"/>
            </a:endParaRPr>
          </a:p>
        </p:txBody>
      </p:sp>
      <p:pic>
        <p:nvPicPr>
          <p:cNvPr id="34820" name="Picture 11" descr="scooter">
            <a:extLst>
              <a:ext uri="{FF2B5EF4-FFF2-40B4-BE49-F238E27FC236}">
                <a16:creationId xmlns:a16="http://schemas.microsoft.com/office/drawing/2014/main" id="{B7FC603C-A01B-B2DE-8084-9E734E00B7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1485900"/>
            <a:ext cx="337185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7572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9B2DACE5-E152-061E-8045-E2D89E2B2BA2}"/>
              </a:ext>
            </a:extLst>
          </p:cNvPr>
          <p:cNvSpPr>
            <a:spLocks noGrp="1" noChangeArrowheads="1"/>
          </p:cNvSpPr>
          <p:nvPr>
            <p:ph type="title"/>
          </p:nvPr>
        </p:nvSpPr>
        <p:spPr/>
        <p:txBody>
          <a:bodyPr/>
          <a:lstStyle/>
          <a:p>
            <a:r>
              <a:rPr lang="en-US" altLang="en-US">
                <a:ea typeface="ＭＳ Ｐゴシック" panose="020B0600070205080204" pitchFamily="34" charset="-128"/>
              </a:rPr>
              <a:t>2-2-2 Rule</a:t>
            </a:r>
          </a:p>
        </p:txBody>
      </p:sp>
      <p:sp>
        <p:nvSpPr>
          <p:cNvPr id="61443" name="Rectangle 3">
            <a:extLst>
              <a:ext uri="{FF2B5EF4-FFF2-40B4-BE49-F238E27FC236}">
                <a16:creationId xmlns:a16="http://schemas.microsoft.com/office/drawing/2014/main" id="{BACC1B13-03EC-75AF-CCE0-F2D2C2A0EDC6}"/>
              </a:ext>
            </a:extLst>
          </p:cNvPr>
          <p:cNvSpPr>
            <a:spLocks noGrp="1" noChangeArrowheads="1"/>
          </p:cNvSpPr>
          <p:nvPr>
            <p:ph type="body" idx="1"/>
          </p:nvPr>
        </p:nvSpPr>
        <p:spPr>
          <a:xfrm>
            <a:off x="1485900" y="1200150"/>
            <a:ext cx="3600450" cy="3600450"/>
          </a:xfrm>
        </p:spPr>
        <p:txBody>
          <a:bodyPr/>
          <a:lstStyle/>
          <a:p>
            <a:pPr>
              <a:buFontTx/>
              <a:buBlip>
                <a:blip r:embed="rId3"/>
              </a:buBlip>
            </a:pPr>
            <a:r>
              <a:rPr lang="en-US" altLang="en-US" sz="2100">
                <a:ea typeface="ＭＳ Ｐゴシック" panose="020B0600070205080204" pitchFamily="34" charset="-128"/>
              </a:rPr>
              <a:t>2 fingers to check if the helmet is level</a:t>
            </a:r>
          </a:p>
          <a:p>
            <a:pPr>
              <a:buFontTx/>
              <a:buBlip>
                <a:blip r:embed="rId3"/>
              </a:buBlip>
            </a:pPr>
            <a:endParaRPr lang="en-US" altLang="en-US" sz="2100">
              <a:ea typeface="ＭＳ Ｐゴシック" panose="020B0600070205080204" pitchFamily="34" charset="-128"/>
            </a:endParaRPr>
          </a:p>
          <a:p>
            <a:pPr>
              <a:buFontTx/>
              <a:buBlip>
                <a:blip r:embed="rId3"/>
              </a:buBlip>
            </a:pPr>
            <a:r>
              <a:rPr lang="en-US" altLang="en-US" sz="2100">
                <a:ea typeface="ＭＳ Ｐゴシック" panose="020B0600070205080204" pitchFamily="34" charset="-128"/>
              </a:rPr>
              <a:t>2 fingers to check for a “V” under the ears</a:t>
            </a:r>
          </a:p>
          <a:p>
            <a:pPr>
              <a:buFontTx/>
              <a:buBlip>
                <a:blip r:embed="rId3"/>
              </a:buBlip>
            </a:pPr>
            <a:endParaRPr lang="en-US" altLang="en-US" sz="2100">
              <a:ea typeface="ＭＳ Ｐゴシック" panose="020B0600070205080204" pitchFamily="34" charset="-128"/>
            </a:endParaRPr>
          </a:p>
          <a:p>
            <a:pPr>
              <a:buFontTx/>
              <a:buBlip>
                <a:blip r:embed="rId3"/>
              </a:buBlip>
            </a:pPr>
            <a:r>
              <a:rPr lang="en-US" altLang="en-US" sz="2100">
                <a:ea typeface="ＭＳ Ｐゴシック" panose="020B0600070205080204" pitchFamily="34" charset="-128"/>
              </a:rPr>
              <a:t>2 fingers to check the chin strap for tightness</a:t>
            </a:r>
          </a:p>
        </p:txBody>
      </p:sp>
      <p:pic>
        <p:nvPicPr>
          <p:cNvPr id="61444" name="Picture 11" descr="C:\Heather's Documents\Bike Month\2002\Bike Smart Caroline\P6070010.JPG">
            <a:extLst>
              <a:ext uri="{FF2B5EF4-FFF2-40B4-BE49-F238E27FC236}">
                <a16:creationId xmlns:a16="http://schemas.microsoft.com/office/drawing/2014/main" id="{EBA0EE6F-6B78-6F5F-A81A-CB3AD5BC1E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500" y="1714500"/>
            <a:ext cx="2667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8790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5A648BFD-DD4E-F9B9-92B5-CEB3F3D847D1}"/>
              </a:ext>
            </a:extLst>
          </p:cNvPr>
          <p:cNvSpPr>
            <a:spLocks noGrp="1" noChangeArrowheads="1"/>
          </p:cNvSpPr>
          <p:nvPr>
            <p:ph type="title"/>
          </p:nvPr>
        </p:nvSpPr>
        <p:spPr/>
        <p:txBody>
          <a:bodyPr/>
          <a:lstStyle/>
          <a:p>
            <a:r>
              <a:rPr lang="en-US" altLang="en-US">
                <a:ea typeface="ＭＳ Ｐゴシック" panose="020B0600070205080204" pitchFamily="34" charset="-128"/>
              </a:rPr>
              <a:t>Loaner Helmet Programs</a:t>
            </a:r>
          </a:p>
        </p:txBody>
      </p:sp>
      <p:pic>
        <p:nvPicPr>
          <p:cNvPr id="63491" name="Picture 7" descr="shutterstock_96580906.jpg">
            <a:extLst>
              <a:ext uri="{FF2B5EF4-FFF2-40B4-BE49-F238E27FC236}">
                <a16:creationId xmlns:a16="http://schemas.microsoft.com/office/drawing/2014/main" id="{942F8502-F908-0E3A-BCC9-31AC3663A5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57900" y="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Rectangle 8">
            <a:extLst>
              <a:ext uri="{FF2B5EF4-FFF2-40B4-BE49-F238E27FC236}">
                <a16:creationId xmlns:a16="http://schemas.microsoft.com/office/drawing/2014/main" id="{ED269882-7F7F-30CA-A1FD-969C4B6F2896}"/>
              </a:ext>
            </a:extLst>
          </p:cNvPr>
          <p:cNvSpPr>
            <a:spLocks noGrp="1" noChangeArrowheads="1"/>
          </p:cNvSpPr>
          <p:nvPr>
            <p:ph type="body" sz="half" idx="1"/>
          </p:nvPr>
        </p:nvSpPr>
        <p:spPr/>
        <p:txBody>
          <a:bodyPr/>
          <a:lstStyle/>
          <a:p>
            <a:pPr marL="0" indent="0">
              <a:lnSpc>
                <a:spcPct val="90000"/>
              </a:lnSpc>
            </a:pPr>
            <a:r>
              <a:rPr lang="en-US" altLang="en-US" sz="1800" b="1">
                <a:ea typeface="ＭＳ Ｐゴシック" panose="020B0600070205080204" pitchFamily="34" charset="-128"/>
              </a:rPr>
              <a:t>Pros</a:t>
            </a:r>
          </a:p>
          <a:p>
            <a:pPr marL="0" indent="0">
              <a:lnSpc>
                <a:spcPct val="90000"/>
              </a:lnSpc>
              <a:buBlip>
                <a:blip r:embed="rId4"/>
              </a:buBlip>
            </a:pPr>
            <a:r>
              <a:rPr lang="en-US" altLang="en-US" sz="1800">
                <a:ea typeface="ＭＳ Ｐゴシック" panose="020B0600070205080204" pitchFamily="34" charset="-128"/>
              </a:rPr>
              <a:t>Initially cost effective</a:t>
            </a:r>
          </a:p>
          <a:p>
            <a:pPr marL="0" indent="0">
              <a:lnSpc>
                <a:spcPct val="90000"/>
              </a:lnSpc>
              <a:buBlip>
                <a:blip r:embed="rId4"/>
              </a:buBlip>
            </a:pPr>
            <a:r>
              <a:rPr lang="en-US" altLang="en-US" sz="1800">
                <a:ea typeface="ＭＳ Ｐゴシック" panose="020B0600070205080204" pitchFamily="34" charset="-128"/>
              </a:rPr>
              <a:t>Ensures every student has</a:t>
            </a:r>
          </a:p>
          <a:p>
            <a:pPr marL="0" indent="0">
              <a:lnSpc>
                <a:spcPct val="90000"/>
              </a:lnSpc>
            </a:pPr>
            <a:r>
              <a:rPr lang="en-US" altLang="en-US" sz="1800">
                <a:ea typeface="ＭＳ Ｐゴシック" panose="020B0600070205080204" pitchFamily="34" charset="-128"/>
              </a:rPr>
              <a:t>  a helmet</a:t>
            </a:r>
          </a:p>
          <a:p>
            <a:pPr marL="0" indent="0">
              <a:lnSpc>
                <a:spcPct val="90000"/>
              </a:lnSpc>
            </a:pPr>
            <a:r>
              <a:rPr lang="en-US" altLang="en-US" sz="1800" b="1">
                <a:ea typeface="ＭＳ Ｐゴシック" panose="020B0600070205080204" pitchFamily="34" charset="-128"/>
              </a:rPr>
              <a:t>Cons</a:t>
            </a:r>
          </a:p>
          <a:p>
            <a:pPr marL="0" indent="0">
              <a:lnSpc>
                <a:spcPct val="90000"/>
              </a:lnSpc>
              <a:buBlip>
                <a:blip r:embed="rId4"/>
              </a:buBlip>
            </a:pPr>
            <a:r>
              <a:rPr lang="en-US" altLang="en-US" sz="1800">
                <a:ea typeface="ＭＳ Ｐゴシック" panose="020B0600070205080204" pitchFamily="34" charset="-128"/>
              </a:rPr>
              <a:t>Time consuming to fit </a:t>
            </a:r>
          </a:p>
          <a:p>
            <a:pPr marL="0" indent="0">
              <a:lnSpc>
                <a:spcPct val="90000"/>
              </a:lnSpc>
            </a:pPr>
            <a:r>
              <a:rPr lang="en-US" altLang="en-US" sz="1800">
                <a:ea typeface="ＭＳ Ｐゴシック" panose="020B0600070205080204" pitchFamily="34" charset="-128"/>
              </a:rPr>
              <a:t>   helmets</a:t>
            </a:r>
          </a:p>
          <a:p>
            <a:pPr marL="0" indent="0">
              <a:lnSpc>
                <a:spcPct val="90000"/>
              </a:lnSpc>
              <a:buBlip>
                <a:blip r:embed="rId4"/>
              </a:buBlip>
            </a:pPr>
            <a:r>
              <a:rPr lang="en-US" altLang="en-US" sz="1800">
                <a:ea typeface="ＭＳ Ｐゴシック" panose="020B0600070205080204" pitchFamily="34" charset="-128"/>
              </a:rPr>
              <a:t>Helmets more easily </a:t>
            </a:r>
          </a:p>
          <a:p>
            <a:pPr marL="0" indent="0">
              <a:lnSpc>
                <a:spcPct val="90000"/>
              </a:lnSpc>
            </a:pPr>
            <a:r>
              <a:rPr lang="en-US" altLang="en-US" sz="1800">
                <a:ea typeface="ＭＳ Ｐゴシック" panose="020B0600070205080204" pitchFamily="34" charset="-128"/>
              </a:rPr>
              <a:t>  damaged</a:t>
            </a:r>
          </a:p>
          <a:p>
            <a:pPr marL="0" indent="0">
              <a:lnSpc>
                <a:spcPct val="90000"/>
              </a:lnSpc>
              <a:buBlip>
                <a:blip r:embed="rId4"/>
              </a:buBlip>
            </a:pPr>
            <a:r>
              <a:rPr lang="en-US" altLang="en-US" sz="1800">
                <a:ea typeface="ＭＳ Ｐゴシック" panose="020B0600070205080204" pitchFamily="34" charset="-128"/>
              </a:rPr>
              <a:t>Lice</a:t>
            </a:r>
          </a:p>
          <a:p>
            <a:pPr marL="0" indent="0">
              <a:lnSpc>
                <a:spcPct val="90000"/>
              </a:lnSpc>
              <a:buBlip>
                <a:blip r:embed="rId4"/>
              </a:buBlip>
            </a:pPr>
            <a:r>
              <a:rPr lang="en-US" altLang="en-US" sz="1800">
                <a:ea typeface="ＭＳ Ｐゴシック" panose="020B0600070205080204" pitchFamily="34" charset="-128"/>
              </a:rPr>
              <a:t>Storage</a:t>
            </a:r>
          </a:p>
          <a:p>
            <a:pPr marL="0" indent="0">
              <a:lnSpc>
                <a:spcPct val="90000"/>
              </a:lnSpc>
            </a:pPr>
            <a:endParaRPr lang="en-US" altLang="en-US" sz="1800">
              <a:ea typeface="ＭＳ Ｐゴシック" panose="020B0600070205080204" pitchFamily="34" charset="-128"/>
            </a:endParaRPr>
          </a:p>
        </p:txBody>
      </p:sp>
      <p:sp>
        <p:nvSpPr>
          <p:cNvPr id="63493" name="Rectangle 9">
            <a:extLst>
              <a:ext uri="{FF2B5EF4-FFF2-40B4-BE49-F238E27FC236}">
                <a16:creationId xmlns:a16="http://schemas.microsoft.com/office/drawing/2014/main" id="{E1E97F8A-27A8-50A9-7B3D-752F48FFA062}"/>
              </a:ext>
            </a:extLst>
          </p:cNvPr>
          <p:cNvSpPr>
            <a:spLocks noGrp="1" noChangeArrowheads="1"/>
          </p:cNvSpPr>
          <p:nvPr>
            <p:ph type="body" sz="half" idx="2"/>
          </p:nvPr>
        </p:nvSpPr>
        <p:spPr/>
        <p:txBody>
          <a:bodyPr/>
          <a:lstStyle/>
          <a:p>
            <a:pPr marL="0" indent="0">
              <a:lnSpc>
                <a:spcPct val="90000"/>
              </a:lnSpc>
            </a:pPr>
            <a:endParaRPr lang="en-US" altLang="en-US" sz="1800">
              <a:ea typeface="ＭＳ Ｐゴシック" panose="020B0600070205080204" pitchFamily="34" charset="-128"/>
            </a:endParaRPr>
          </a:p>
          <a:p>
            <a:pPr marL="0" indent="0">
              <a:lnSpc>
                <a:spcPct val="90000"/>
              </a:lnSpc>
            </a:pPr>
            <a:endParaRPr lang="en-US" altLang="en-US" sz="1800">
              <a:ea typeface="ＭＳ Ｐゴシック" panose="020B0600070205080204" pitchFamily="34" charset="-128"/>
            </a:endParaRPr>
          </a:p>
        </p:txBody>
      </p:sp>
      <p:sp>
        <p:nvSpPr>
          <p:cNvPr id="34822" name="Rectangle 10">
            <a:extLst>
              <a:ext uri="{FF2B5EF4-FFF2-40B4-BE49-F238E27FC236}">
                <a16:creationId xmlns:a16="http://schemas.microsoft.com/office/drawing/2014/main" id="{11E23AF6-0FD6-D9C8-D6F4-2F83BB08437C}"/>
              </a:ext>
            </a:extLst>
          </p:cNvPr>
          <p:cNvSpPr>
            <a:spLocks noChangeArrowheads="1"/>
          </p:cNvSpPr>
          <p:nvPr/>
        </p:nvSpPr>
        <p:spPr bwMode="auto">
          <a:xfrm>
            <a:off x="4743450" y="1257300"/>
            <a:ext cx="3028950" cy="3398044"/>
          </a:xfrm>
          <a:prstGeom prst="rect">
            <a:avLst/>
          </a:prstGeom>
          <a:noFill/>
          <a:ln w="9525">
            <a:noFill/>
            <a:miter lim="800000"/>
            <a:headEnd/>
            <a:tailEnd/>
          </a:ln>
        </p:spPr>
        <p:txBody>
          <a:bodyPr/>
          <a:lstStyle/>
          <a:p>
            <a:pPr marL="257175" indent="-257175" eaLnBrk="1" hangingPunct="1">
              <a:lnSpc>
                <a:spcPct val="90000"/>
              </a:lnSpc>
              <a:spcBef>
                <a:spcPct val="20000"/>
              </a:spcBef>
              <a:buClr>
                <a:schemeClr val="bg2"/>
              </a:buClr>
              <a:buSzPct val="75000"/>
              <a:defRPr/>
            </a:pPr>
            <a:r>
              <a:rPr lang="en-US" b="1" dirty="0">
                <a:solidFill>
                  <a:srgbClr val="4D4D4D"/>
                </a:solidFill>
                <a:latin typeface="+mn-lt"/>
                <a:ea typeface="+mn-ea"/>
              </a:rPr>
              <a:t>Considerations</a:t>
            </a:r>
          </a:p>
          <a:p>
            <a:pPr marL="257175" indent="-257175" eaLnBrk="1" hangingPunct="1">
              <a:lnSpc>
                <a:spcPct val="90000"/>
              </a:lnSpc>
              <a:spcBef>
                <a:spcPct val="20000"/>
              </a:spcBef>
              <a:buClr>
                <a:schemeClr val="bg2"/>
              </a:buClr>
              <a:buSzPct val="75000"/>
              <a:buBlip>
                <a:blip r:embed="rId5"/>
              </a:buBlip>
              <a:defRPr/>
            </a:pPr>
            <a:r>
              <a:rPr lang="en-US" dirty="0">
                <a:solidFill>
                  <a:srgbClr val="4D4D4D"/>
                </a:solidFill>
                <a:latin typeface="+mn-lt"/>
                <a:ea typeface="+mn-ea"/>
              </a:rPr>
              <a:t>Helmets can be damaged by many common solvents, cleaners and sprays</a:t>
            </a:r>
          </a:p>
          <a:p>
            <a:pPr marL="257175" indent="-257175" eaLnBrk="1" hangingPunct="1">
              <a:lnSpc>
                <a:spcPct val="90000"/>
              </a:lnSpc>
              <a:spcBef>
                <a:spcPct val="20000"/>
              </a:spcBef>
              <a:buClr>
                <a:schemeClr val="bg2"/>
              </a:buClr>
              <a:buSzPct val="75000"/>
              <a:buBlip>
                <a:blip r:embed="rId5"/>
              </a:buBlip>
              <a:defRPr/>
            </a:pPr>
            <a:r>
              <a:rPr lang="en-US" dirty="0">
                <a:solidFill>
                  <a:srgbClr val="4D4D4D"/>
                </a:solidFill>
                <a:latin typeface="+mn-lt"/>
                <a:ea typeface="+mn-ea"/>
              </a:rPr>
              <a:t>Only use mild dish detergent and warm water</a:t>
            </a:r>
          </a:p>
          <a:p>
            <a:pPr marL="257175" indent="-257175" eaLnBrk="1" hangingPunct="1">
              <a:lnSpc>
                <a:spcPct val="90000"/>
              </a:lnSpc>
              <a:spcBef>
                <a:spcPct val="20000"/>
              </a:spcBef>
              <a:buClr>
                <a:schemeClr val="bg2"/>
              </a:buClr>
              <a:buSzPct val="75000"/>
              <a:buBlip>
                <a:blip r:embed="rId5"/>
              </a:buBlip>
              <a:defRPr/>
            </a:pPr>
            <a:r>
              <a:rPr lang="en-US" dirty="0">
                <a:solidFill>
                  <a:srgbClr val="4D4D4D"/>
                </a:solidFill>
                <a:latin typeface="+mn-lt"/>
                <a:ea typeface="+mn-ea"/>
              </a:rPr>
              <a:t>Use a barrier such as painter caps, surgical caps, bandannas etc. to prevent the spread of lice</a:t>
            </a:r>
          </a:p>
        </p:txBody>
      </p:sp>
    </p:spTree>
    <p:extLst>
      <p:ext uri="{BB962C8B-B14F-4D97-AF65-F5344CB8AC3E}">
        <p14:creationId xmlns:p14="http://schemas.microsoft.com/office/powerpoint/2010/main" val="1327587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E3173DF7-2B43-1493-9973-1A90E89E9DD0}"/>
              </a:ext>
            </a:extLst>
          </p:cNvPr>
          <p:cNvSpPr>
            <a:spLocks noGrp="1" noChangeArrowheads="1"/>
          </p:cNvSpPr>
          <p:nvPr>
            <p:ph type="title"/>
          </p:nvPr>
        </p:nvSpPr>
        <p:spPr>
          <a:xfrm>
            <a:off x="1314450" y="285750"/>
            <a:ext cx="6343650" cy="857250"/>
          </a:xfrm>
        </p:spPr>
        <p:txBody>
          <a:bodyPr/>
          <a:lstStyle/>
          <a:p>
            <a:r>
              <a:rPr lang="en-US" altLang="en-US">
                <a:ea typeface="ＭＳ Ｐゴシック" panose="020B0600070205080204" pitchFamily="34" charset="-128"/>
              </a:rPr>
              <a:t>School Program Bicycles</a:t>
            </a:r>
          </a:p>
        </p:txBody>
      </p:sp>
      <p:sp>
        <p:nvSpPr>
          <p:cNvPr id="71683" name="Rectangle 3">
            <a:extLst>
              <a:ext uri="{FF2B5EF4-FFF2-40B4-BE49-F238E27FC236}">
                <a16:creationId xmlns:a16="http://schemas.microsoft.com/office/drawing/2014/main" id="{F7F810D2-F5DF-8B17-D4A2-E00072158939}"/>
              </a:ext>
            </a:extLst>
          </p:cNvPr>
          <p:cNvSpPr>
            <a:spLocks noGrp="1" noChangeArrowheads="1"/>
          </p:cNvSpPr>
          <p:nvPr>
            <p:ph type="body" idx="1"/>
          </p:nvPr>
        </p:nvSpPr>
        <p:spPr/>
        <p:txBody>
          <a:bodyPr/>
          <a:lstStyle/>
          <a:p>
            <a:pPr>
              <a:lnSpc>
                <a:spcPct val="90000"/>
              </a:lnSpc>
              <a:buFontTx/>
              <a:buBlip>
                <a:blip r:embed="rId3"/>
              </a:buBlip>
            </a:pPr>
            <a:r>
              <a:rPr lang="en-US" altLang="en-US">
                <a:ea typeface="ＭＳ Ｐゴシック" panose="020B0600070205080204" pitchFamily="34" charset="-128"/>
              </a:rPr>
              <a:t>Frame</a:t>
            </a:r>
          </a:p>
          <a:p>
            <a:pPr lvl="1">
              <a:lnSpc>
                <a:spcPct val="90000"/>
              </a:lnSpc>
            </a:pPr>
            <a:r>
              <a:rPr lang="en-US" altLang="en-US" sz="1500">
                <a:ea typeface="ＭＳ Ｐゴシック" panose="020B0600070205080204" pitchFamily="34" charset="-128"/>
              </a:rPr>
              <a:t>Strong and durable</a:t>
            </a:r>
          </a:p>
          <a:p>
            <a:pPr lvl="1">
              <a:lnSpc>
                <a:spcPct val="90000"/>
              </a:lnSpc>
            </a:pPr>
            <a:r>
              <a:rPr lang="en-US" altLang="en-US" sz="1500">
                <a:ea typeface="ＭＳ Ｐゴシック" panose="020B0600070205080204" pitchFamily="34" charset="-128"/>
              </a:rPr>
              <a:t>Steel or strong composite frames</a:t>
            </a:r>
          </a:p>
          <a:p>
            <a:pPr lvl="1">
              <a:lnSpc>
                <a:spcPct val="90000"/>
              </a:lnSpc>
            </a:pPr>
            <a:r>
              <a:rPr lang="en-US" altLang="en-US" sz="1500">
                <a:ea typeface="ＭＳ Ｐゴシック" panose="020B0600070205080204" pitchFamily="34" charset="-128"/>
              </a:rPr>
              <a:t>Range of sizes</a:t>
            </a:r>
          </a:p>
          <a:p>
            <a:pPr>
              <a:lnSpc>
                <a:spcPct val="90000"/>
              </a:lnSpc>
              <a:buFontTx/>
              <a:buBlip>
                <a:blip r:embed="rId3"/>
              </a:buBlip>
            </a:pPr>
            <a:r>
              <a:rPr lang="en-US" altLang="en-US">
                <a:ea typeface="ＭＳ Ｐゴシック" panose="020B0600070205080204" pitchFamily="34" charset="-128"/>
              </a:rPr>
              <a:t>Tires</a:t>
            </a:r>
          </a:p>
          <a:p>
            <a:pPr lvl="1">
              <a:lnSpc>
                <a:spcPct val="90000"/>
              </a:lnSpc>
            </a:pPr>
            <a:r>
              <a:rPr lang="en-US" altLang="en-US" sz="1500">
                <a:ea typeface="ＭＳ Ｐゴシック" panose="020B0600070205080204" pitchFamily="34" charset="-128"/>
              </a:rPr>
              <a:t>Large stable</a:t>
            </a:r>
          </a:p>
          <a:p>
            <a:pPr>
              <a:lnSpc>
                <a:spcPct val="90000"/>
              </a:lnSpc>
              <a:buFontTx/>
              <a:buBlip>
                <a:blip r:embed="rId3"/>
              </a:buBlip>
            </a:pPr>
            <a:r>
              <a:rPr lang="en-US" altLang="en-US">
                <a:ea typeface="ＭＳ Ｐゴシック" panose="020B0600070205080204" pitchFamily="34" charset="-128"/>
              </a:rPr>
              <a:t>Bearings</a:t>
            </a:r>
          </a:p>
          <a:p>
            <a:pPr lvl="1">
              <a:lnSpc>
                <a:spcPct val="90000"/>
              </a:lnSpc>
            </a:pPr>
            <a:r>
              <a:rPr lang="en-US" altLang="en-US" sz="1500">
                <a:ea typeface="ＭＳ Ｐゴシック" panose="020B0600070205080204" pitchFamily="34" charset="-128"/>
              </a:rPr>
              <a:t>Sealed for long life and easy maintenance</a:t>
            </a:r>
          </a:p>
          <a:p>
            <a:pPr>
              <a:lnSpc>
                <a:spcPct val="90000"/>
              </a:lnSpc>
              <a:buFontTx/>
              <a:buBlip>
                <a:blip r:embed="rId3"/>
              </a:buBlip>
            </a:pPr>
            <a:r>
              <a:rPr lang="en-US" altLang="en-US">
                <a:ea typeface="ＭＳ Ｐゴシック" panose="020B0600070205080204" pitchFamily="34" charset="-128"/>
              </a:rPr>
              <a:t>Brakes</a:t>
            </a:r>
          </a:p>
          <a:p>
            <a:pPr lvl="1">
              <a:lnSpc>
                <a:spcPct val="90000"/>
              </a:lnSpc>
            </a:pPr>
            <a:r>
              <a:rPr lang="en-US" altLang="en-US" sz="1500">
                <a:ea typeface="ＭＳ Ｐゴシック" panose="020B0600070205080204" pitchFamily="34" charset="-128"/>
              </a:rPr>
              <a:t>Coaster vs. Rim vs. Disc</a:t>
            </a:r>
            <a:endParaRPr lang="en-US" altLang="en-US" sz="1500">
              <a:solidFill>
                <a:schemeClr val="bg2"/>
              </a:solidFill>
              <a:ea typeface="ＭＳ Ｐゴシック" panose="020B0600070205080204" pitchFamily="34" charset="-128"/>
            </a:endParaRPr>
          </a:p>
        </p:txBody>
      </p:sp>
      <p:pic>
        <p:nvPicPr>
          <p:cNvPr id="71684" name="Picture 12" descr="MVC-002F">
            <a:extLst>
              <a:ext uri="{FF2B5EF4-FFF2-40B4-BE49-F238E27FC236}">
                <a16:creationId xmlns:a16="http://schemas.microsoft.com/office/drawing/2014/main" id="{13773D79-E94C-C271-DC5B-53C999C4AC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0687" y="114300"/>
            <a:ext cx="1928813"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42018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12" descr="8500">
            <a:extLst>
              <a:ext uri="{FF2B5EF4-FFF2-40B4-BE49-F238E27FC236}">
                <a16:creationId xmlns:a16="http://schemas.microsoft.com/office/drawing/2014/main" id="{31285857-BF34-AE48-763B-47F7ACD515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8850" y="1314450"/>
            <a:ext cx="4639866"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7">
            <a:extLst>
              <a:ext uri="{FF2B5EF4-FFF2-40B4-BE49-F238E27FC236}">
                <a16:creationId xmlns:a16="http://schemas.microsoft.com/office/drawing/2014/main" id="{6BCEABD2-D28E-8194-71BF-033FB9BCD0AD}"/>
              </a:ext>
            </a:extLst>
          </p:cNvPr>
          <p:cNvSpPr txBox="1">
            <a:spLocks/>
          </p:cNvSpPr>
          <p:nvPr/>
        </p:nvSpPr>
        <p:spPr>
          <a:xfrm>
            <a:off x="1485900" y="205979"/>
            <a:ext cx="6172200" cy="857250"/>
          </a:xfrm>
          <a:prstGeom prst="rect">
            <a:avLst/>
          </a:prstGeom>
          <a:solidFill>
            <a:srgbClr val="262673"/>
          </a:solidFill>
        </p:spPr>
        <p:txBody>
          <a:bodyPr/>
          <a:lstStyle/>
          <a:p>
            <a:pPr>
              <a:defRPr/>
            </a:pPr>
            <a:r>
              <a:rPr lang="en-US" sz="2700" kern="0" dirty="0">
                <a:solidFill>
                  <a:schemeClr val="bg1"/>
                </a:solidFill>
                <a:latin typeface="+mj-lt"/>
                <a:ea typeface="+mj-ea"/>
                <a:cs typeface="+mj-cs"/>
              </a:rPr>
              <a:t>Bicycle Parts</a:t>
            </a:r>
          </a:p>
        </p:txBody>
      </p:sp>
    </p:spTree>
    <p:extLst>
      <p:ext uri="{BB962C8B-B14F-4D97-AF65-F5344CB8AC3E}">
        <p14:creationId xmlns:p14="http://schemas.microsoft.com/office/powerpoint/2010/main" val="3390139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31"/>
          <p:cNvSpPr txBox="1">
            <a:spLocks noGrp="1"/>
          </p:cNvSpPr>
          <p:nvPr>
            <p:ph type="body" idx="1"/>
          </p:nvPr>
        </p:nvSpPr>
        <p:spPr>
          <a:xfrm>
            <a:off x="1054800" y="1424275"/>
            <a:ext cx="7042200" cy="314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As a result of attending this presentation I will be able to:</a:t>
            </a:r>
          </a:p>
          <a:p>
            <a:pPr marL="0" lvl="0" indent="0" algn="l" rtl="0">
              <a:spcBef>
                <a:spcPts val="0"/>
              </a:spcBef>
              <a:spcAft>
                <a:spcPts val="0"/>
              </a:spcAft>
              <a:buNone/>
            </a:pPr>
            <a:endParaRPr lang="en-US" dirty="0"/>
          </a:p>
          <a:p>
            <a:pPr marL="228600" lvl="0" indent="-228600" algn="l" rtl="0">
              <a:spcBef>
                <a:spcPts val="0"/>
              </a:spcBef>
              <a:spcAft>
                <a:spcPts val="0"/>
              </a:spcAft>
              <a:buAutoNum type="arabicPeriod"/>
            </a:pPr>
            <a:endParaRPr lang="en-US" dirty="0"/>
          </a:p>
          <a:p>
            <a:pPr marL="228600" lvl="0" indent="-228600" algn="l" rtl="0">
              <a:spcBef>
                <a:spcPts val="0"/>
              </a:spcBef>
              <a:spcAft>
                <a:spcPts val="0"/>
              </a:spcAft>
              <a:buAutoNum type="arabicPeriod"/>
            </a:pPr>
            <a:r>
              <a:rPr lang="en-US" dirty="0"/>
              <a:t>Understand the required training necessary to teach bike safety in Virginia's Public Schools.</a:t>
            </a:r>
          </a:p>
          <a:p>
            <a:pPr marL="228600" lvl="0" indent="-228600" algn="l" rtl="0">
              <a:spcBef>
                <a:spcPts val="0"/>
              </a:spcBef>
              <a:spcAft>
                <a:spcPts val="0"/>
              </a:spcAft>
              <a:buAutoNum type="arabicPeriod"/>
            </a:pPr>
            <a:endParaRPr lang="en-US" dirty="0"/>
          </a:p>
          <a:p>
            <a:pPr marL="228600" lvl="0" indent="-228600" algn="l" rtl="0">
              <a:spcBef>
                <a:spcPts val="0"/>
              </a:spcBef>
              <a:spcAft>
                <a:spcPts val="0"/>
              </a:spcAft>
              <a:buAutoNum type="arabicPeriod"/>
            </a:pPr>
            <a:r>
              <a:rPr lang="en-US" dirty="0"/>
              <a:t>Have a basic knowledge of bicycle safety and components of the Bike Smart Basics Program.</a:t>
            </a:r>
          </a:p>
          <a:p>
            <a:pPr marL="228600" lvl="0" indent="-228600" algn="l" rtl="0">
              <a:spcBef>
                <a:spcPts val="0"/>
              </a:spcBef>
              <a:spcAft>
                <a:spcPts val="0"/>
              </a:spcAft>
              <a:buAutoNum type="arabicPeriod"/>
            </a:pPr>
            <a:endParaRPr lang="en-US" dirty="0"/>
          </a:p>
          <a:p>
            <a:pPr marL="228600" lvl="0" indent="-228600" algn="l" rtl="0">
              <a:spcBef>
                <a:spcPts val="0"/>
              </a:spcBef>
              <a:spcAft>
                <a:spcPts val="0"/>
              </a:spcAft>
              <a:buAutoNum type="arabicPeriod"/>
            </a:pPr>
            <a:r>
              <a:rPr lang="en-US" dirty="0"/>
              <a:t>Understand the benefits for all students who learn and practice bike safety.</a:t>
            </a:r>
          </a:p>
          <a:p>
            <a:pPr marL="228600" lvl="0" indent="-228600" algn="l">
              <a:spcBef>
                <a:spcPts val="0"/>
              </a:spcBef>
              <a:spcAft>
                <a:spcPts val="0"/>
              </a:spcAft>
              <a:buAutoNum type="arabicPeriod"/>
            </a:pPr>
            <a:endParaRPr lang="en-US" dirty="0"/>
          </a:p>
          <a:p>
            <a:pPr marL="228600" indent="-228600">
              <a:buAutoNum type="arabicPeriod"/>
            </a:pPr>
            <a:r>
              <a:rPr lang="en-US" dirty="0"/>
              <a:t>Understand methods to secure equipment to run a bike safety unit.</a:t>
            </a:r>
          </a:p>
          <a:p>
            <a:pPr marL="228600" indent="-228600">
              <a:buAutoNum type="arabicPeriod"/>
            </a:pPr>
            <a:endParaRPr lang="en-US" dirty="0"/>
          </a:p>
          <a:p>
            <a:pPr marL="228600" indent="-228600">
              <a:buAutoNum type="arabicPeriod"/>
            </a:pPr>
            <a:endParaRPr lang="en-US" dirty="0"/>
          </a:p>
          <a:p>
            <a:pPr marL="0" indent="0">
              <a:buNone/>
            </a:pPr>
            <a:endParaRPr lang="en-US" dirty="0"/>
          </a:p>
          <a:p>
            <a:pPr marL="0" indent="0">
              <a:buNone/>
            </a:pPr>
            <a:r>
              <a:rPr lang="en-US" dirty="0"/>
              <a:t>Standards for Bike Smart, Bike Safe Curriculum:</a:t>
            </a:r>
          </a:p>
          <a:p>
            <a:pPr marL="0" indent="0">
              <a:buNone/>
            </a:pPr>
            <a:r>
              <a:rPr lang="en-US" dirty="0"/>
              <a:t>K.1b, K.4a, 1.1b, 1.3a,b, 1.4b, 2.4a,d, 3.1a, 4.1a,e, 4.3d, 5.1a, 5.4a, 6.1f, 6.4b,c, 7.1c, 8.1c,d, 8.4a, 9.1a, 9.4g, 10.1a,d, </a:t>
            </a:r>
          </a:p>
          <a:p>
            <a:pPr marL="0" indent="0">
              <a:buNone/>
            </a:pPr>
            <a:endParaRPr lang="en-US" dirty="0"/>
          </a:p>
          <a:p>
            <a:pPr marL="228600" indent="-228600">
              <a:buAutoNum type="arabicPeriod"/>
            </a:pPr>
            <a:endParaRPr lang="en-US" dirty="0"/>
          </a:p>
          <a:p>
            <a:pPr marL="228600" indent="-228600">
              <a:buAutoNum type="arabicPeriod"/>
            </a:pPr>
            <a:endParaRPr lang="en-US" dirty="0"/>
          </a:p>
        </p:txBody>
      </p:sp>
      <p:sp>
        <p:nvSpPr>
          <p:cNvPr id="590" name="Google Shape;590;p31"/>
          <p:cNvSpPr txBox="1">
            <a:spLocks noGrp="1"/>
          </p:cNvSpPr>
          <p:nvPr>
            <p:ph type="title"/>
          </p:nvPr>
        </p:nvSpPr>
        <p:spPr>
          <a:xfrm>
            <a:off x="723900" y="540000"/>
            <a:ext cx="7704000" cy="628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solidFill>
                  <a:schemeClr val="lt1"/>
                </a:solidFill>
              </a:rPr>
              <a:t>Intendend Learni</a:t>
            </a:r>
            <a:r>
              <a:rPr lang="en-US" dirty="0">
                <a:solidFill>
                  <a:schemeClr val="lt1"/>
                </a:solidFill>
              </a:rPr>
              <a:t>ng</a:t>
            </a:r>
            <a:r>
              <a:rPr lang="en" dirty="0">
                <a:solidFill>
                  <a:schemeClr val="lt1"/>
                </a:solidFill>
              </a:rPr>
              <a:t> Outcomes</a:t>
            </a:r>
            <a:endParaRPr dirty="0">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3254DB0B-05EB-1F6A-04F5-B5118FF2395A}"/>
              </a:ext>
            </a:extLst>
          </p:cNvPr>
          <p:cNvSpPr>
            <a:spLocks noGrp="1" noChangeArrowheads="1"/>
          </p:cNvSpPr>
          <p:nvPr>
            <p:ph type="title"/>
          </p:nvPr>
        </p:nvSpPr>
        <p:spPr/>
        <p:txBody>
          <a:bodyPr/>
          <a:lstStyle/>
          <a:p>
            <a:r>
              <a:rPr lang="en-US" altLang="en-US">
                <a:ea typeface="ＭＳ Ｐゴシック" panose="020B0600070205080204" pitchFamily="34" charset="-128"/>
              </a:rPr>
              <a:t>ABC Quick Check</a:t>
            </a:r>
          </a:p>
        </p:txBody>
      </p:sp>
      <p:sp>
        <p:nvSpPr>
          <p:cNvPr id="86019" name="Rectangle 3">
            <a:extLst>
              <a:ext uri="{FF2B5EF4-FFF2-40B4-BE49-F238E27FC236}">
                <a16:creationId xmlns:a16="http://schemas.microsoft.com/office/drawing/2014/main" id="{9FAB8D49-66E3-3698-E08E-76EFEDF811E2}"/>
              </a:ext>
            </a:extLst>
          </p:cNvPr>
          <p:cNvSpPr>
            <a:spLocks noGrp="1" noChangeArrowheads="1"/>
          </p:cNvSpPr>
          <p:nvPr>
            <p:ph type="body" sz="half" idx="1"/>
          </p:nvPr>
        </p:nvSpPr>
        <p:spPr/>
        <p:txBody>
          <a:bodyPr/>
          <a:lstStyle/>
          <a:p>
            <a:pPr marL="0" indent="0"/>
            <a:r>
              <a:rPr lang="en-US" altLang="en-US" sz="1800" b="1">
                <a:solidFill>
                  <a:srgbClr val="FF0000"/>
                </a:solidFill>
                <a:ea typeface="ＭＳ Ｐゴシック" panose="020B0600070205080204" pitchFamily="34" charset="-128"/>
              </a:rPr>
              <a:t>A</a:t>
            </a:r>
            <a:r>
              <a:rPr lang="en-US" altLang="en-US" sz="1800">
                <a:ea typeface="ＭＳ Ｐゴシック" panose="020B0600070205080204" pitchFamily="34" charset="-128"/>
              </a:rPr>
              <a:t>ir</a:t>
            </a:r>
          </a:p>
          <a:p>
            <a:pPr marL="0" indent="0"/>
            <a:endParaRPr lang="en-US" altLang="en-US" sz="1800">
              <a:ea typeface="ＭＳ Ｐゴシック" panose="020B0600070205080204" pitchFamily="34" charset="-128"/>
            </a:endParaRPr>
          </a:p>
          <a:p>
            <a:pPr marL="0" indent="0"/>
            <a:endParaRPr lang="en-US" altLang="en-US" sz="1800">
              <a:ea typeface="ＭＳ Ｐゴシック" panose="020B0600070205080204" pitchFamily="34" charset="-128"/>
            </a:endParaRPr>
          </a:p>
          <a:p>
            <a:pPr marL="0" indent="0"/>
            <a:r>
              <a:rPr lang="en-US" altLang="en-US" sz="1800" b="1">
                <a:solidFill>
                  <a:srgbClr val="FF0000"/>
                </a:solidFill>
                <a:ea typeface="ＭＳ Ｐゴシック" panose="020B0600070205080204" pitchFamily="34" charset="-128"/>
              </a:rPr>
              <a:t>B</a:t>
            </a:r>
            <a:r>
              <a:rPr lang="en-US" altLang="en-US" sz="1800">
                <a:ea typeface="ＭＳ Ｐゴシック" panose="020B0600070205080204" pitchFamily="34" charset="-128"/>
              </a:rPr>
              <a:t>rakes</a:t>
            </a:r>
          </a:p>
          <a:p>
            <a:pPr marL="0" indent="0"/>
            <a:endParaRPr lang="en-US" altLang="en-US" sz="1800">
              <a:ea typeface="ＭＳ Ｐゴシック" panose="020B0600070205080204" pitchFamily="34" charset="-128"/>
            </a:endParaRPr>
          </a:p>
          <a:p>
            <a:pPr marL="0" indent="0"/>
            <a:endParaRPr lang="en-US" altLang="en-US" sz="1800">
              <a:ea typeface="ＭＳ Ｐゴシック" panose="020B0600070205080204" pitchFamily="34" charset="-128"/>
            </a:endParaRPr>
          </a:p>
          <a:p>
            <a:pPr marL="0" indent="0"/>
            <a:r>
              <a:rPr lang="en-US" altLang="en-US" sz="1800" b="1">
                <a:solidFill>
                  <a:srgbClr val="FF0000"/>
                </a:solidFill>
                <a:ea typeface="ＭＳ Ｐゴシック" panose="020B0600070205080204" pitchFamily="34" charset="-128"/>
              </a:rPr>
              <a:t>C</a:t>
            </a:r>
            <a:r>
              <a:rPr lang="en-US" altLang="en-US" sz="1800">
                <a:ea typeface="ＭＳ Ｐゴシック" panose="020B0600070205080204" pitchFamily="34" charset="-128"/>
              </a:rPr>
              <a:t>hain/</a:t>
            </a:r>
            <a:r>
              <a:rPr lang="en-US" altLang="en-US" sz="1800" b="1">
                <a:solidFill>
                  <a:srgbClr val="FF0000"/>
                </a:solidFill>
                <a:ea typeface="ＭＳ Ｐゴシック" panose="020B0600070205080204" pitchFamily="34" charset="-128"/>
              </a:rPr>
              <a:t>C</a:t>
            </a:r>
            <a:r>
              <a:rPr lang="en-US" altLang="en-US" sz="1800">
                <a:ea typeface="ＭＳ Ｐゴシック" panose="020B0600070205080204" pitchFamily="34" charset="-128"/>
              </a:rPr>
              <a:t>rank</a:t>
            </a:r>
          </a:p>
          <a:p>
            <a:pPr lvl="1"/>
            <a:endParaRPr lang="en-US" altLang="en-US" sz="1500">
              <a:ea typeface="ＭＳ Ｐゴシック" panose="020B0600070205080204" pitchFamily="34" charset="-128"/>
            </a:endParaRPr>
          </a:p>
        </p:txBody>
      </p:sp>
      <p:sp>
        <p:nvSpPr>
          <p:cNvPr id="86020" name="Rectangle 15">
            <a:extLst>
              <a:ext uri="{FF2B5EF4-FFF2-40B4-BE49-F238E27FC236}">
                <a16:creationId xmlns:a16="http://schemas.microsoft.com/office/drawing/2014/main" id="{0CA18F51-EEA5-278B-4E4F-25F2634D192C}"/>
              </a:ext>
            </a:extLst>
          </p:cNvPr>
          <p:cNvSpPr>
            <a:spLocks noGrp="1" noChangeArrowheads="1"/>
          </p:cNvSpPr>
          <p:nvPr>
            <p:ph type="body" sz="half" idx="2"/>
          </p:nvPr>
        </p:nvSpPr>
        <p:spPr/>
        <p:txBody>
          <a:bodyPr/>
          <a:lstStyle/>
          <a:p>
            <a:pPr marL="0" indent="0"/>
            <a:r>
              <a:rPr lang="en-US" altLang="en-US" sz="1800" b="1">
                <a:solidFill>
                  <a:srgbClr val="FF0000"/>
                </a:solidFill>
                <a:ea typeface="ＭＳ Ｐゴシック" panose="020B0600070205080204" pitchFamily="34" charset="-128"/>
              </a:rPr>
              <a:t>Quick</a:t>
            </a:r>
            <a:r>
              <a:rPr lang="en-US" altLang="en-US" sz="1800">
                <a:ea typeface="ＭＳ Ｐゴシック" panose="020B0600070205080204" pitchFamily="34" charset="-128"/>
              </a:rPr>
              <a:t> Releases</a:t>
            </a:r>
          </a:p>
          <a:p>
            <a:pPr marL="0" indent="0"/>
            <a:endParaRPr lang="en-US" altLang="en-US" sz="1800">
              <a:ea typeface="ＭＳ Ｐゴシック" panose="020B0600070205080204" pitchFamily="34" charset="-128"/>
            </a:endParaRPr>
          </a:p>
          <a:p>
            <a:pPr marL="0" indent="0"/>
            <a:endParaRPr lang="en-US" altLang="en-US" sz="1800">
              <a:ea typeface="ＭＳ Ｐゴシック" panose="020B0600070205080204" pitchFamily="34" charset="-128"/>
            </a:endParaRPr>
          </a:p>
          <a:p>
            <a:pPr marL="0" indent="0"/>
            <a:endParaRPr lang="en-US" altLang="en-US" sz="1800">
              <a:ea typeface="ＭＳ Ｐゴシック" panose="020B0600070205080204" pitchFamily="34" charset="-128"/>
            </a:endParaRPr>
          </a:p>
          <a:p>
            <a:pPr marL="0" indent="0"/>
            <a:endParaRPr lang="en-US" altLang="en-US" sz="1800">
              <a:ea typeface="ＭＳ Ｐゴシック" panose="020B0600070205080204" pitchFamily="34" charset="-128"/>
            </a:endParaRPr>
          </a:p>
          <a:p>
            <a:pPr marL="0" indent="0"/>
            <a:endParaRPr lang="en-US" altLang="en-US" sz="1800">
              <a:ea typeface="ＭＳ Ｐゴシック" panose="020B0600070205080204" pitchFamily="34" charset="-128"/>
            </a:endParaRPr>
          </a:p>
          <a:p>
            <a:pPr marL="0" indent="0"/>
            <a:r>
              <a:rPr lang="en-US" altLang="en-US" sz="1800" b="1">
                <a:solidFill>
                  <a:srgbClr val="FF0000"/>
                </a:solidFill>
                <a:ea typeface="ＭＳ Ｐゴシック" panose="020B0600070205080204" pitchFamily="34" charset="-128"/>
              </a:rPr>
              <a:t>Check</a:t>
            </a:r>
            <a:r>
              <a:rPr lang="en-US" altLang="en-US" sz="1800">
                <a:ea typeface="ＭＳ Ｐゴシック" panose="020B0600070205080204" pitchFamily="34" charset="-128"/>
              </a:rPr>
              <a:t> with a ride</a:t>
            </a:r>
          </a:p>
        </p:txBody>
      </p:sp>
      <p:pic>
        <p:nvPicPr>
          <p:cNvPr id="86021" name="Picture 12" descr="C71-416669">
            <a:extLst>
              <a:ext uri="{FF2B5EF4-FFF2-40B4-BE49-F238E27FC236}">
                <a16:creationId xmlns:a16="http://schemas.microsoft.com/office/drawing/2014/main" id="{9D397791-2A3C-04E6-E7B5-2D8635C930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300" y="1143000"/>
            <a:ext cx="5715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2" name="Picture 13" descr="avid_single_digit_v">
            <a:extLst>
              <a:ext uri="{FF2B5EF4-FFF2-40B4-BE49-F238E27FC236}">
                <a16:creationId xmlns:a16="http://schemas.microsoft.com/office/drawing/2014/main" id="{351FF8C5-C5B9-6613-3309-688DF29F27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0350" y="2114550"/>
            <a:ext cx="1071563" cy="1007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3" name="Picture 14" descr="maint_clean_drivetrain_lead">
            <a:extLst>
              <a:ext uri="{FF2B5EF4-FFF2-40B4-BE49-F238E27FC236}">
                <a16:creationId xmlns:a16="http://schemas.microsoft.com/office/drawing/2014/main" id="{72DE28EA-BEB1-7106-ED37-6375157586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3100" y="3600450"/>
            <a:ext cx="214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4" name="Picture 12" descr="shutterstock_88424389.jpg">
            <a:extLst>
              <a:ext uri="{FF2B5EF4-FFF2-40B4-BE49-F238E27FC236}">
                <a16:creationId xmlns:a16="http://schemas.microsoft.com/office/drawing/2014/main" id="{429B4AA0-DBF8-7E6F-A54F-C75F9B1174B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61298" y="3543300"/>
            <a:ext cx="179665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Up Arrow 15">
            <a:extLst>
              <a:ext uri="{FF2B5EF4-FFF2-40B4-BE49-F238E27FC236}">
                <a16:creationId xmlns:a16="http://schemas.microsoft.com/office/drawing/2014/main" id="{EB805F6C-B05F-9873-B4C2-571D85A9616B}"/>
              </a:ext>
            </a:extLst>
          </p:cNvPr>
          <p:cNvSpPr/>
          <p:nvPr/>
        </p:nvSpPr>
        <p:spPr>
          <a:xfrm>
            <a:off x="3886200" y="4229100"/>
            <a:ext cx="114300" cy="40005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8" name="Up Arrow 17">
            <a:extLst>
              <a:ext uri="{FF2B5EF4-FFF2-40B4-BE49-F238E27FC236}">
                <a16:creationId xmlns:a16="http://schemas.microsoft.com/office/drawing/2014/main" id="{12002C1C-0177-B5C8-2000-1FF7474BBA16}"/>
              </a:ext>
            </a:extLst>
          </p:cNvPr>
          <p:cNvSpPr/>
          <p:nvPr/>
        </p:nvSpPr>
        <p:spPr>
          <a:xfrm>
            <a:off x="3200400" y="4457700"/>
            <a:ext cx="114300" cy="40005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86027" name="Picture 12" descr="quick-release-seat.jpg">
            <a:extLst>
              <a:ext uri="{FF2B5EF4-FFF2-40B4-BE49-F238E27FC236}">
                <a16:creationId xmlns:a16="http://schemas.microsoft.com/office/drawing/2014/main" id="{A8039A27-FDFC-2A38-CC60-FDD9EB48A76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1600200"/>
            <a:ext cx="1500188"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3143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67609A92-F4F9-A256-E95A-6184BC4F757E}"/>
              </a:ext>
            </a:extLst>
          </p:cNvPr>
          <p:cNvSpPr>
            <a:spLocks noGrp="1" noChangeArrowheads="1"/>
          </p:cNvSpPr>
          <p:nvPr>
            <p:ph type="title"/>
          </p:nvPr>
        </p:nvSpPr>
        <p:spPr/>
        <p:txBody>
          <a:bodyPr/>
          <a:lstStyle/>
          <a:p>
            <a:r>
              <a:rPr lang="en-US" altLang="en-US">
                <a:ea typeface="ＭＳ Ｐゴシック" panose="020B0600070205080204" pitchFamily="34" charset="-128"/>
              </a:rPr>
              <a:t>Power Start</a:t>
            </a:r>
          </a:p>
        </p:txBody>
      </p:sp>
      <p:sp>
        <p:nvSpPr>
          <p:cNvPr id="98307" name="Rectangle 3">
            <a:extLst>
              <a:ext uri="{FF2B5EF4-FFF2-40B4-BE49-F238E27FC236}">
                <a16:creationId xmlns:a16="http://schemas.microsoft.com/office/drawing/2014/main" id="{CB510C57-E6FC-F41E-D995-E19F900A2734}"/>
              </a:ext>
            </a:extLst>
          </p:cNvPr>
          <p:cNvSpPr>
            <a:spLocks noGrp="1" noChangeArrowheads="1"/>
          </p:cNvSpPr>
          <p:nvPr>
            <p:ph type="body" idx="1"/>
          </p:nvPr>
        </p:nvSpPr>
        <p:spPr>
          <a:xfrm>
            <a:off x="1485900" y="1200150"/>
            <a:ext cx="4229100" cy="3600450"/>
          </a:xfrm>
        </p:spPr>
        <p:txBody>
          <a:bodyPr/>
          <a:lstStyle/>
          <a:p>
            <a:pPr marL="400050" indent="-400050">
              <a:lnSpc>
                <a:spcPct val="90000"/>
              </a:lnSpc>
              <a:buClr>
                <a:srgbClr val="000000"/>
              </a:buClr>
              <a:buBlip>
                <a:blip r:embed="rId3"/>
              </a:buBlip>
            </a:pPr>
            <a:r>
              <a:rPr lang="en-US" altLang="en-US">
                <a:ea typeface="ＭＳ Ｐゴシック" panose="020B0600070205080204" pitchFamily="34" charset="-128"/>
              </a:rPr>
              <a:t>Straddle the bicycle, do not sit on the saddle</a:t>
            </a:r>
          </a:p>
          <a:p>
            <a:pPr marL="400050" indent="-400050">
              <a:lnSpc>
                <a:spcPct val="90000"/>
              </a:lnSpc>
              <a:buClr>
                <a:srgbClr val="000000"/>
              </a:buClr>
              <a:buBlip>
                <a:blip r:embed="rId3"/>
              </a:buBlip>
            </a:pPr>
            <a:r>
              <a:rPr lang="en-US" altLang="en-US">
                <a:ea typeface="ＭＳ Ｐゴシック" panose="020B0600070205080204" pitchFamily="34" charset="-128"/>
              </a:rPr>
              <a:t> Place one foot on the ground, the other foot on the pedal in the 12 o’clock position</a:t>
            </a:r>
          </a:p>
          <a:p>
            <a:pPr marL="400050" indent="-400050">
              <a:lnSpc>
                <a:spcPct val="90000"/>
              </a:lnSpc>
              <a:buClr>
                <a:srgbClr val="000000"/>
              </a:buClr>
              <a:buBlip>
                <a:blip r:embed="rId3"/>
              </a:buBlip>
            </a:pPr>
            <a:r>
              <a:rPr lang="en-US" altLang="en-US">
                <a:ea typeface="ＭＳ Ｐゴシック" panose="020B0600070205080204" pitchFamily="34" charset="-128"/>
              </a:rPr>
              <a:t> Push down on the pedal moving it to the 6 o’clock position and push off the ground with the other foot at the same time</a:t>
            </a:r>
          </a:p>
          <a:p>
            <a:pPr marL="400050" indent="-400050">
              <a:lnSpc>
                <a:spcPct val="90000"/>
              </a:lnSpc>
              <a:buClr>
                <a:srgbClr val="000000"/>
              </a:buClr>
              <a:buBlip>
                <a:blip r:embed="rId3"/>
              </a:buBlip>
            </a:pPr>
            <a:r>
              <a:rPr lang="en-US" altLang="en-US">
                <a:ea typeface="ＭＳ Ｐゴシック" panose="020B0600070205080204" pitchFamily="34" charset="-128"/>
              </a:rPr>
              <a:t>Remain standing  above the saddle, count to three as you coast </a:t>
            </a:r>
          </a:p>
          <a:p>
            <a:pPr marL="400050" indent="-400050">
              <a:lnSpc>
                <a:spcPct val="90000"/>
              </a:lnSpc>
              <a:buClr>
                <a:srgbClr val="000000"/>
              </a:buClr>
              <a:buBlip>
                <a:blip r:embed="rId3"/>
              </a:buBlip>
            </a:pPr>
            <a:r>
              <a:rPr lang="en-US" altLang="en-US">
                <a:ea typeface="ＭＳ Ｐゴシック" panose="020B0600070205080204" pitchFamily="34" charset="-128"/>
              </a:rPr>
              <a:t>Place the other foot onto the other pedal</a:t>
            </a:r>
          </a:p>
        </p:txBody>
      </p:sp>
      <p:pic>
        <p:nvPicPr>
          <p:cNvPr id="98308" name="Picture 3" descr="shutterstock_101416510.jpg">
            <a:extLst>
              <a:ext uri="{FF2B5EF4-FFF2-40B4-BE49-F238E27FC236}">
                <a16:creationId xmlns:a16="http://schemas.microsoft.com/office/drawing/2014/main" id="{456D68B5-DEA7-C875-E84E-293C95AE1BB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15001" y="1371600"/>
            <a:ext cx="183237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41691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2E54AE01-5220-B71B-AC2E-756B8CCE4DE7}"/>
              </a:ext>
            </a:extLst>
          </p:cNvPr>
          <p:cNvSpPr>
            <a:spLocks noGrp="1" noChangeArrowheads="1"/>
          </p:cNvSpPr>
          <p:nvPr>
            <p:ph type="title"/>
          </p:nvPr>
        </p:nvSpPr>
        <p:spPr/>
        <p:txBody>
          <a:bodyPr/>
          <a:lstStyle/>
          <a:p>
            <a:r>
              <a:rPr lang="en-US" altLang="en-US">
                <a:ea typeface="ＭＳ Ｐゴシック" panose="020B0600070205080204" pitchFamily="34" charset="-128"/>
              </a:rPr>
              <a:t>Ready Position</a:t>
            </a:r>
          </a:p>
        </p:txBody>
      </p:sp>
      <p:pic>
        <p:nvPicPr>
          <p:cNvPr id="100355" name="Picture 4" descr="P8040030">
            <a:extLst>
              <a:ext uri="{FF2B5EF4-FFF2-40B4-BE49-F238E27FC236}">
                <a16:creationId xmlns:a16="http://schemas.microsoft.com/office/drawing/2014/main" id="{F7F074C6-5ACA-C9A4-8035-EF2A395FCEF7}"/>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5029200" y="1657351"/>
            <a:ext cx="2836069" cy="2127647"/>
          </a:xfrm>
          <a:noFill/>
        </p:spPr>
      </p:pic>
      <p:sp>
        <p:nvSpPr>
          <p:cNvPr id="55300" name="Rectangle 5">
            <a:extLst>
              <a:ext uri="{FF2B5EF4-FFF2-40B4-BE49-F238E27FC236}">
                <a16:creationId xmlns:a16="http://schemas.microsoft.com/office/drawing/2014/main" id="{65570E61-A98A-E109-41AC-CB9E3F314D00}"/>
              </a:ext>
            </a:extLst>
          </p:cNvPr>
          <p:cNvSpPr>
            <a:spLocks noChangeArrowheads="1"/>
          </p:cNvSpPr>
          <p:nvPr/>
        </p:nvSpPr>
        <p:spPr bwMode="auto">
          <a:xfrm>
            <a:off x="1314450" y="1060460"/>
            <a:ext cx="3657600" cy="3970318"/>
          </a:xfrm>
          <a:prstGeom prst="rect">
            <a:avLst/>
          </a:prstGeom>
          <a:noFill/>
          <a:ln w="9525">
            <a:noFill/>
            <a:miter lim="800000"/>
            <a:headEnd/>
            <a:tailEnd/>
          </a:ln>
        </p:spPr>
        <p:txBody>
          <a:bodyPr anchor="ctr">
            <a:spAutoFit/>
          </a:bodyPr>
          <a:lstStyle/>
          <a:p>
            <a:pPr marL="257175" indent="-257175" eaLnBrk="1" hangingPunct="1">
              <a:buBlip>
                <a:blip r:embed="rId4"/>
              </a:buBlip>
              <a:defRPr/>
            </a:pPr>
            <a:r>
              <a:rPr lang="en-US" sz="2100" dirty="0">
                <a:solidFill>
                  <a:srgbClr val="000000"/>
                </a:solidFill>
                <a:latin typeface="+mn-lt"/>
                <a:ea typeface="+mn-ea"/>
              </a:rPr>
              <a:t>Place both feet on the pedals with pedals parallel to the ground </a:t>
            </a:r>
          </a:p>
          <a:p>
            <a:pPr marL="257175" indent="-257175" eaLnBrk="1" hangingPunct="1">
              <a:defRPr/>
            </a:pPr>
            <a:endParaRPr lang="en-US" sz="2100" dirty="0">
              <a:solidFill>
                <a:srgbClr val="000000"/>
              </a:solidFill>
              <a:latin typeface="+mn-lt"/>
              <a:ea typeface="+mn-ea"/>
            </a:endParaRPr>
          </a:p>
          <a:p>
            <a:pPr marL="257175" indent="-257175" eaLnBrk="1" hangingPunct="1">
              <a:buBlip>
                <a:blip r:embed="rId4"/>
              </a:buBlip>
              <a:defRPr/>
            </a:pPr>
            <a:r>
              <a:rPr lang="en-US" sz="2100" dirty="0">
                <a:solidFill>
                  <a:srgbClr val="000000"/>
                </a:solidFill>
                <a:latin typeface="+mn-lt"/>
                <a:ea typeface="+mn-ea"/>
              </a:rPr>
              <a:t>Stand over the saddle with the majority of weight over the back tire </a:t>
            </a:r>
          </a:p>
          <a:p>
            <a:pPr marL="257175" indent="-257175" eaLnBrk="1" hangingPunct="1">
              <a:defRPr/>
            </a:pPr>
            <a:endParaRPr lang="en-US" sz="2100" dirty="0">
              <a:solidFill>
                <a:srgbClr val="000000"/>
              </a:solidFill>
              <a:latin typeface="+mn-lt"/>
              <a:ea typeface="+mn-ea"/>
            </a:endParaRPr>
          </a:p>
          <a:p>
            <a:pPr marL="257175" indent="-257175" eaLnBrk="1" hangingPunct="1">
              <a:buBlip>
                <a:blip r:embed="rId4"/>
              </a:buBlip>
              <a:defRPr/>
            </a:pPr>
            <a:r>
              <a:rPr lang="en-US" sz="2100" dirty="0">
                <a:solidFill>
                  <a:srgbClr val="000000"/>
                </a:solidFill>
                <a:latin typeface="+mn-lt"/>
                <a:ea typeface="+mn-ea"/>
              </a:rPr>
              <a:t>Extend arms with 2 fingers resting on the brake levers without squeezing the levers</a:t>
            </a:r>
          </a:p>
        </p:txBody>
      </p:sp>
    </p:spTree>
    <p:extLst>
      <p:ext uri="{BB962C8B-B14F-4D97-AF65-F5344CB8AC3E}">
        <p14:creationId xmlns:p14="http://schemas.microsoft.com/office/powerpoint/2010/main" val="893043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EF552F3D-11EE-F84C-ECCC-88BB221FFBFF}"/>
              </a:ext>
            </a:extLst>
          </p:cNvPr>
          <p:cNvSpPr>
            <a:spLocks noGrp="1" noChangeArrowheads="1"/>
          </p:cNvSpPr>
          <p:nvPr>
            <p:ph type="title"/>
          </p:nvPr>
        </p:nvSpPr>
        <p:spPr>
          <a:xfrm>
            <a:off x="1543050" y="228600"/>
            <a:ext cx="6286500" cy="857250"/>
          </a:xfrm>
        </p:spPr>
        <p:txBody>
          <a:bodyPr/>
          <a:lstStyle/>
          <a:p>
            <a:r>
              <a:rPr lang="en-US" altLang="en-US">
                <a:ea typeface="ＭＳ Ｐゴシック" panose="020B0600070205080204" pitchFamily="34" charset="-128"/>
              </a:rPr>
              <a:t>Scanning</a:t>
            </a:r>
          </a:p>
        </p:txBody>
      </p:sp>
      <p:sp>
        <p:nvSpPr>
          <p:cNvPr id="112643" name="Rectangle 3">
            <a:extLst>
              <a:ext uri="{FF2B5EF4-FFF2-40B4-BE49-F238E27FC236}">
                <a16:creationId xmlns:a16="http://schemas.microsoft.com/office/drawing/2014/main" id="{C981392C-EABC-331C-DCF9-38C57AA9475C}"/>
              </a:ext>
            </a:extLst>
          </p:cNvPr>
          <p:cNvSpPr>
            <a:spLocks noGrp="1" noChangeArrowheads="1"/>
          </p:cNvSpPr>
          <p:nvPr>
            <p:ph type="body" idx="1"/>
          </p:nvPr>
        </p:nvSpPr>
        <p:spPr>
          <a:xfrm>
            <a:off x="1657350" y="2000250"/>
            <a:ext cx="5829300" cy="2800350"/>
          </a:xfrm>
        </p:spPr>
        <p:txBody>
          <a:bodyPr/>
          <a:lstStyle/>
          <a:p>
            <a:pPr>
              <a:lnSpc>
                <a:spcPct val="90000"/>
              </a:lnSpc>
              <a:buFontTx/>
              <a:buBlip>
                <a:blip r:embed="rId3"/>
              </a:buBlip>
            </a:pPr>
            <a:r>
              <a:rPr lang="en-US" altLang="en-US" sz="2100">
                <a:ea typeface="ＭＳ Ｐゴシック" panose="020B0600070205080204" pitchFamily="34" charset="-128"/>
              </a:rPr>
              <a:t>Scanning refers to looking over your shoulder to identify potential hazards</a:t>
            </a:r>
          </a:p>
          <a:p>
            <a:pPr>
              <a:lnSpc>
                <a:spcPct val="90000"/>
              </a:lnSpc>
              <a:buFontTx/>
              <a:buBlip>
                <a:blip r:embed="rId3"/>
              </a:buBlip>
            </a:pPr>
            <a:r>
              <a:rPr lang="en-US" altLang="en-US" sz="2100">
                <a:ea typeface="ＭＳ Ｐゴシック" panose="020B0600070205080204" pitchFamily="34" charset="-128"/>
              </a:rPr>
              <a:t>Is your head connected to your hands?</a:t>
            </a:r>
          </a:p>
          <a:p>
            <a:pPr lvl="1">
              <a:lnSpc>
                <a:spcPct val="90000"/>
              </a:lnSpc>
            </a:pPr>
            <a:r>
              <a:rPr lang="en-US" altLang="en-US" sz="2100">
                <a:ea typeface="ＭＳ Ｐゴシック" panose="020B0600070205080204" pitchFamily="34" charset="-128"/>
              </a:rPr>
              <a:t>Common problem encountered</a:t>
            </a:r>
          </a:p>
          <a:p>
            <a:pPr lvl="1">
              <a:lnSpc>
                <a:spcPct val="90000"/>
              </a:lnSpc>
            </a:pPr>
            <a:r>
              <a:rPr lang="en-US" altLang="en-US" sz="2100">
                <a:ea typeface="ＭＳ Ｐゴシック" panose="020B0600070205080204" pitchFamily="34" charset="-128"/>
              </a:rPr>
              <a:t>Requires quite a bit of practice for both sides</a:t>
            </a:r>
          </a:p>
          <a:p>
            <a:pPr>
              <a:lnSpc>
                <a:spcPct val="90000"/>
              </a:lnSpc>
              <a:buFontTx/>
              <a:buBlip>
                <a:blip r:embed="rId3"/>
              </a:buBlip>
            </a:pPr>
            <a:r>
              <a:rPr lang="en-US" altLang="en-US" sz="2100">
                <a:ea typeface="ＭＳ Ｐゴシック" panose="020B0600070205080204" pitchFamily="34" charset="-128"/>
              </a:rPr>
              <a:t>Important to try to make eye contact with motorist/pedestrian</a:t>
            </a:r>
          </a:p>
          <a:p>
            <a:pPr>
              <a:lnSpc>
                <a:spcPct val="90000"/>
              </a:lnSpc>
              <a:buFont typeface="Wingdings" panose="05000000000000000000" pitchFamily="2" charset="2"/>
              <a:buNone/>
            </a:pPr>
            <a:endParaRPr lang="en-US" altLang="en-US">
              <a:ea typeface="ＭＳ Ｐゴシック" panose="020B0600070205080204" pitchFamily="34" charset="-128"/>
            </a:endParaRPr>
          </a:p>
        </p:txBody>
      </p:sp>
      <p:pic>
        <p:nvPicPr>
          <p:cNvPr id="112644" name="Picture 11" descr="P7310077">
            <a:extLst>
              <a:ext uri="{FF2B5EF4-FFF2-40B4-BE49-F238E27FC236}">
                <a16:creationId xmlns:a16="http://schemas.microsoft.com/office/drawing/2014/main" id="{FCCBF19E-812E-0617-9C4A-B288A2385C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6350" y="114300"/>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4272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9EEF45B6-9931-D246-C2B8-1CB52D5CDAEC}"/>
              </a:ext>
            </a:extLst>
          </p:cNvPr>
          <p:cNvSpPr>
            <a:spLocks noGrp="1" noChangeArrowheads="1"/>
          </p:cNvSpPr>
          <p:nvPr>
            <p:ph type="title"/>
          </p:nvPr>
        </p:nvSpPr>
        <p:spPr>
          <a:xfrm>
            <a:off x="1428750" y="208360"/>
            <a:ext cx="6172200" cy="854869"/>
          </a:xfrm>
        </p:spPr>
        <p:txBody>
          <a:bodyPr/>
          <a:lstStyle/>
          <a:p>
            <a:r>
              <a:rPr lang="en-US" altLang="en-US">
                <a:ea typeface="ＭＳ Ｐゴシック" panose="020B0600070205080204" pitchFamily="34" charset="-128"/>
              </a:rPr>
              <a:t>Bicycle Safety Rodeo</a:t>
            </a:r>
          </a:p>
        </p:txBody>
      </p:sp>
      <p:sp>
        <p:nvSpPr>
          <p:cNvPr id="155651" name="Rectangle 3">
            <a:extLst>
              <a:ext uri="{FF2B5EF4-FFF2-40B4-BE49-F238E27FC236}">
                <a16:creationId xmlns:a16="http://schemas.microsoft.com/office/drawing/2014/main" id="{69B11AD7-BABE-69A1-5345-B99B9C5BB19B}"/>
              </a:ext>
            </a:extLst>
          </p:cNvPr>
          <p:cNvSpPr>
            <a:spLocks noGrp="1" noChangeArrowheads="1"/>
          </p:cNvSpPr>
          <p:nvPr>
            <p:ph type="body" idx="1"/>
          </p:nvPr>
        </p:nvSpPr>
        <p:spPr>
          <a:xfrm>
            <a:off x="1428750" y="1200150"/>
            <a:ext cx="6343650" cy="3086100"/>
          </a:xfrm>
        </p:spPr>
        <p:txBody>
          <a:bodyPr/>
          <a:lstStyle/>
          <a:p>
            <a:pPr>
              <a:lnSpc>
                <a:spcPct val="90000"/>
              </a:lnSpc>
              <a:buFontTx/>
              <a:buBlip>
                <a:blip r:embed="rId3"/>
              </a:buBlip>
            </a:pPr>
            <a:r>
              <a:rPr lang="en-US" altLang="en-US">
                <a:ea typeface="ＭＳ Ｐゴシック" panose="020B0600070205080204" pitchFamily="34" charset="-128"/>
              </a:rPr>
              <a:t>Gives children the opportunity to be on their bikes while they practice skills and learn about traffic situations.</a:t>
            </a:r>
          </a:p>
          <a:p>
            <a:pPr>
              <a:lnSpc>
                <a:spcPct val="90000"/>
              </a:lnSpc>
              <a:buFontTx/>
              <a:buBlip>
                <a:blip r:embed="rId3"/>
              </a:buBlip>
            </a:pPr>
            <a:r>
              <a:rPr lang="en-US" altLang="en-US">
                <a:ea typeface="ＭＳ Ｐゴシック" panose="020B0600070205080204" pitchFamily="34" charset="-128"/>
              </a:rPr>
              <a:t>Types of rodeos:</a:t>
            </a:r>
          </a:p>
          <a:p>
            <a:pPr lvl="1">
              <a:lnSpc>
                <a:spcPct val="90000"/>
              </a:lnSpc>
            </a:pPr>
            <a:r>
              <a:rPr lang="en-US" altLang="en-US" sz="1500">
                <a:ea typeface="ＭＳ Ｐゴシック" panose="020B0600070205080204" pitchFamily="34" charset="-128"/>
              </a:rPr>
              <a:t>Skills</a:t>
            </a:r>
          </a:p>
          <a:p>
            <a:pPr lvl="1">
              <a:lnSpc>
                <a:spcPct val="90000"/>
              </a:lnSpc>
            </a:pPr>
            <a:r>
              <a:rPr lang="en-US" altLang="en-US" sz="1500">
                <a:ea typeface="ＭＳ Ｐゴシック" panose="020B0600070205080204" pitchFamily="34" charset="-128"/>
              </a:rPr>
              <a:t>Situational</a:t>
            </a:r>
          </a:p>
          <a:p>
            <a:pPr>
              <a:lnSpc>
                <a:spcPct val="90000"/>
              </a:lnSpc>
              <a:buFontTx/>
              <a:buBlip>
                <a:blip r:embed="rId3"/>
              </a:buBlip>
            </a:pPr>
            <a:r>
              <a:rPr lang="en-US" altLang="en-US">
                <a:ea typeface="ＭＳ Ｐゴシック" panose="020B0600070205080204" pitchFamily="34" charset="-128"/>
              </a:rPr>
              <a:t>Series of stations with different activities</a:t>
            </a:r>
          </a:p>
          <a:p>
            <a:pPr>
              <a:lnSpc>
                <a:spcPct val="90000"/>
              </a:lnSpc>
              <a:buFontTx/>
              <a:buBlip>
                <a:blip r:embed="rId3"/>
              </a:buBlip>
            </a:pPr>
            <a:r>
              <a:rPr lang="en-US" altLang="en-US">
                <a:ea typeface="ＭＳ Ｐゴシック" panose="020B0600070205080204" pitchFamily="34" charset="-128"/>
              </a:rPr>
              <a:t>Involve parents</a:t>
            </a:r>
          </a:p>
          <a:p>
            <a:pPr>
              <a:lnSpc>
                <a:spcPct val="90000"/>
              </a:lnSpc>
              <a:buFontTx/>
              <a:buBlip>
                <a:blip r:embed="rId3"/>
              </a:buBlip>
            </a:pPr>
            <a:r>
              <a:rPr lang="en-US" altLang="en-US">
                <a:ea typeface="ＭＳ Ｐゴシック" panose="020B0600070205080204" pitchFamily="34" charset="-128"/>
              </a:rPr>
              <a:t>Create your own variations based on situations or hazards in your community.</a:t>
            </a:r>
          </a:p>
          <a:p>
            <a:pPr>
              <a:lnSpc>
                <a:spcPct val="90000"/>
              </a:lnSpc>
              <a:buFontTx/>
              <a:buBlip>
                <a:blip r:embed="rId3"/>
              </a:buBlip>
            </a:pPr>
            <a:r>
              <a:rPr lang="en-US" altLang="en-US">
                <a:ea typeface="ＭＳ Ｐゴシック" panose="020B0600070205080204" pitchFamily="34" charset="-128"/>
              </a:rPr>
              <a:t>Variations for different age groups</a:t>
            </a:r>
          </a:p>
        </p:txBody>
      </p:sp>
    </p:spTree>
    <p:extLst>
      <p:ext uri="{BB962C8B-B14F-4D97-AF65-F5344CB8AC3E}">
        <p14:creationId xmlns:p14="http://schemas.microsoft.com/office/powerpoint/2010/main" val="35810355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1D5A6BBA-6B3F-04DC-FC7A-6B860E2076D7}"/>
              </a:ext>
            </a:extLst>
          </p:cNvPr>
          <p:cNvSpPr>
            <a:spLocks noGrp="1" noChangeArrowheads="1"/>
          </p:cNvSpPr>
          <p:nvPr>
            <p:ph type="title"/>
          </p:nvPr>
        </p:nvSpPr>
        <p:spPr/>
        <p:txBody>
          <a:bodyPr/>
          <a:lstStyle/>
          <a:p>
            <a:r>
              <a:rPr lang="en-US" altLang="en-US">
                <a:ea typeface="ＭＳ Ｐゴシック" panose="020B0600070205080204" pitchFamily="34" charset="-128"/>
              </a:rPr>
              <a:t>“Pin the Biker on the Road”</a:t>
            </a:r>
          </a:p>
        </p:txBody>
      </p:sp>
      <p:sp>
        <p:nvSpPr>
          <p:cNvPr id="163843" name="Rectangle 3">
            <a:extLst>
              <a:ext uri="{FF2B5EF4-FFF2-40B4-BE49-F238E27FC236}">
                <a16:creationId xmlns:a16="http://schemas.microsoft.com/office/drawing/2014/main" id="{5A67597C-9F2D-C634-013B-FBD62D08B5C8}"/>
              </a:ext>
            </a:extLst>
          </p:cNvPr>
          <p:cNvSpPr>
            <a:spLocks noGrp="1" noChangeArrowheads="1"/>
          </p:cNvSpPr>
          <p:nvPr>
            <p:ph type="body" sz="half" idx="2"/>
          </p:nvPr>
        </p:nvSpPr>
        <p:spPr>
          <a:xfrm>
            <a:off x="4743450" y="2228850"/>
            <a:ext cx="2857500" cy="1257300"/>
          </a:xfrm>
        </p:spPr>
        <p:txBody>
          <a:bodyPr/>
          <a:lstStyle/>
          <a:p>
            <a:pPr marL="0" indent="0">
              <a:buBlip>
                <a:blip r:embed="rId3"/>
              </a:buBlip>
            </a:pPr>
            <a:r>
              <a:rPr lang="en-US" altLang="en-US" sz="1800">
                <a:ea typeface="ＭＳ Ｐゴシック" panose="020B0600070205080204" pitchFamily="34" charset="-128"/>
              </a:rPr>
              <a:t>Making a right turn?</a:t>
            </a:r>
          </a:p>
          <a:p>
            <a:pPr marL="0" indent="0">
              <a:buBlip>
                <a:blip r:embed="rId3"/>
              </a:buBlip>
            </a:pPr>
            <a:r>
              <a:rPr lang="en-US" altLang="en-US" sz="1800">
                <a:ea typeface="ＭＳ Ｐゴシック" panose="020B0600070205080204" pitchFamily="34" charset="-128"/>
              </a:rPr>
              <a:t>Making a left turn?</a:t>
            </a:r>
          </a:p>
          <a:p>
            <a:pPr marL="0" indent="0">
              <a:buBlip>
                <a:blip r:embed="rId3"/>
              </a:buBlip>
            </a:pPr>
            <a:r>
              <a:rPr lang="en-US" altLang="en-US" sz="1800">
                <a:ea typeface="ＭＳ Ｐゴシック" panose="020B0600070205080204" pitchFamily="34" charset="-128"/>
              </a:rPr>
              <a:t>Proceeding straight ?</a:t>
            </a:r>
          </a:p>
        </p:txBody>
      </p:sp>
      <p:sp>
        <p:nvSpPr>
          <p:cNvPr id="163844" name="Line 4">
            <a:extLst>
              <a:ext uri="{FF2B5EF4-FFF2-40B4-BE49-F238E27FC236}">
                <a16:creationId xmlns:a16="http://schemas.microsoft.com/office/drawing/2014/main" id="{9DADFB48-24F1-C8D7-F64B-EF79FA37F1A5}"/>
              </a:ext>
            </a:extLst>
          </p:cNvPr>
          <p:cNvSpPr>
            <a:spLocks noChangeShapeType="1"/>
          </p:cNvSpPr>
          <p:nvPr/>
        </p:nvSpPr>
        <p:spPr bwMode="auto">
          <a:xfrm>
            <a:off x="2343150" y="1371600"/>
            <a:ext cx="0" cy="13144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845" name="Line 5">
            <a:extLst>
              <a:ext uri="{FF2B5EF4-FFF2-40B4-BE49-F238E27FC236}">
                <a16:creationId xmlns:a16="http://schemas.microsoft.com/office/drawing/2014/main" id="{74230D9F-8D6B-B26F-0319-E8E7704AEE2E}"/>
              </a:ext>
            </a:extLst>
          </p:cNvPr>
          <p:cNvSpPr>
            <a:spLocks noChangeShapeType="1"/>
          </p:cNvSpPr>
          <p:nvPr/>
        </p:nvSpPr>
        <p:spPr bwMode="auto">
          <a:xfrm>
            <a:off x="3486150" y="1371600"/>
            <a:ext cx="0" cy="13144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846" name="Line 6">
            <a:extLst>
              <a:ext uri="{FF2B5EF4-FFF2-40B4-BE49-F238E27FC236}">
                <a16:creationId xmlns:a16="http://schemas.microsoft.com/office/drawing/2014/main" id="{A1BCDCE2-41CF-2A48-B50E-3E6D930A52EE}"/>
              </a:ext>
            </a:extLst>
          </p:cNvPr>
          <p:cNvSpPr>
            <a:spLocks noChangeShapeType="1"/>
          </p:cNvSpPr>
          <p:nvPr/>
        </p:nvSpPr>
        <p:spPr bwMode="auto">
          <a:xfrm>
            <a:off x="3486150" y="2686050"/>
            <a:ext cx="10287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847" name="Line 7">
            <a:extLst>
              <a:ext uri="{FF2B5EF4-FFF2-40B4-BE49-F238E27FC236}">
                <a16:creationId xmlns:a16="http://schemas.microsoft.com/office/drawing/2014/main" id="{93134DB8-90CF-1D68-E213-3FDEA5F01AD0}"/>
              </a:ext>
            </a:extLst>
          </p:cNvPr>
          <p:cNvSpPr>
            <a:spLocks noChangeShapeType="1"/>
          </p:cNvSpPr>
          <p:nvPr/>
        </p:nvSpPr>
        <p:spPr bwMode="auto">
          <a:xfrm flipH="1">
            <a:off x="1428750" y="2686050"/>
            <a:ext cx="9144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848" name="Line 8">
            <a:extLst>
              <a:ext uri="{FF2B5EF4-FFF2-40B4-BE49-F238E27FC236}">
                <a16:creationId xmlns:a16="http://schemas.microsoft.com/office/drawing/2014/main" id="{468AB11E-C45B-62E2-3A13-129AB8686872}"/>
              </a:ext>
            </a:extLst>
          </p:cNvPr>
          <p:cNvSpPr>
            <a:spLocks noChangeShapeType="1"/>
          </p:cNvSpPr>
          <p:nvPr/>
        </p:nvSpPr>
        <p:spPr bwMode="auto">
          <a:xfrm>
            <a:off x="1428750" y="3600450"/>
            <a:ext cx="9715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849" name="Line 9">
            <a:extLst>
              <a:ext uri="{FF2B5EF4-FFF2-40B4-BE49-F238E27FC236}">
                <a16:creationId xmlns:a16="http://schemas.microsoft.com/office/drawing/2014/main" id="{E85C4546-E82F-4D35-BF1C-CDE96C215733}"/>
              </a:ext>
            </a:extLst>
          </p:cNvPr>
          <p:cNvSpPr>
            <a:spLocks noChangeShapeType="1"/>
          </p:cNvSpPr>
          <p:nvPr/>
        </p:nvSpPr>
        <p:spPr bwMode="auto">
          <a:xfrm>
            <a:off x="2400300" y="3600450"/>
            <a:ext cx="0" cy="13144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850" name="Line 10">
            <a:extLst>
              <a:ext uri="{FF2B5EF4-FFF2-40B4-BE49-F238E27FC236}">
                <a16:creationId xmlns:a16="http://schemas.microsoft.com/office/drawing/2014/main" id="{29A61301-2FCA-3E84-B10E-6C74878F3955}"/>
              </a:ext>
            </a:extLst>
          </p:cNvPr>
          <p:cNvSpPr>
            <a:spLocks noChangeShapeType="1"/>
          </p:cNvSpPr>
          <p:nvPr/>
        </p:nvSpPr>
        <p:spPr bwMode="auto">
          <a:xfrm>
            <a:off x="3486150" y="3600450"/>
            <a:ext cx="10287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851" name="Line 11">
            <a:extLst>
              <a:ext uri="{FF2B5EF4-FFF2-40B4-BE49-F238E27FC236}">
                <a16:creationId xmlns:a16="http://schemas.microsoft.com/office/drawing/2014/main" id="{F3319CCB-87FE-1DAB-91D2-301B757BFE18}"/>
              </a:ext>
            </a:extLst>
          </p:cNvPr>
          <p:cNvSpPr>
            <a:spLocks noChangeShapeType="1"/>
          </p:cNvSpPr>
          <p:nvPr/>
        </p:nvSpPr>
        <p:spPr bwMode="auto">
          <a:xfrm>
            <a:off x="3486150" y="3600450"/>
            <a:ext cx="0" cy="13144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852" name="Line 12">
            <a:extLst>
              <a:ext uri="{FF2B5EF4-FFF2-40B4-BE49-F238E27FC236}">
                <a16:creationId xmlns:a16="http://schemas.microsoft.com/office/drawing/2014/main" id="{CAE475C6-17AE-8C55-AC8B-CD0D881FA481}"/>
              </a:ext>
            </a:extLst>
          </p:cNvPr>
          <p:cNvSpPr>
            <a:spLocks noChangeShapeType="1"/>
          </p:cNvSpPr>
          <p:nvPr/>
        </p:nvSpPr>
        <p:spPr bwMode="auto">
          <a:xfrm>
            <a:off x="2914650" y="3600450"/>
            <a:ext cx="0" cy="131445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853" name="Line 13">
            <a:extLst>
              <a:ext uri="{FF2B5EF4-FFF2-40B4-BE49-F238E27FC236}">
                <a16:creationId xmlns:a16="http://schemas.microsoft.com/office/drawing/2014/main" id="{DE4068BA-CF06-AE5C-F041-A41106069BFA}"/>
              </a:ext>
            </a:extLst>
          </p:cNvPr>
          <p:cNvSpPr>
            <a:spLocks noChangeShapeType="1"/>
          </p:cNvSpPr>
          <p:nvPr/>
        </p:nvSpPr>
        <p:spPr bwMode="auto">
          <a:xfrm>
            <a:off x="2971800" y="3600450"/>
            <a:ext cx="0" cy="131445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854" name="Line 14">
            <a:extLst>
              <a:ext uri="{FF2B5EF4-FFF2-40B4-BE49-F238E27FC236}">
                <a16:creationId xmlns:a16="http://schemas.microsoft.com/office/drawing/2014/main" id="{1F41B2F1-52C8-D782-9397-6CC8D9B0B913}"/>
              </a:ext>
            </a:extLst>
          </p:cNvPr>
          <p:cNvSpPr>
            <a:spLocks noChangeShapeType="1"/>
          </p:cNvSpPr>
          <p:nvPr/>
        </p:nvSpPr>
        <p:spPr bwMode="auto">
          <a:xfrm>
            <a:off x="2971800" y="1371600"/>
            <a:ext cx="0" cy="131445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855" name="Line 15">
            <a:extLst>
              <a:ext uri="{FF2B5EF4-FFF2-40B4-BE49-F238E27FC236}">
                <a16:creationId xmlns:a16="http://schemas.microsoft.com/office/drawing/2014/main" id="{DEFE6E12-FE30-336C-3A6F-80AC19ADCCE6}"/>
              </a:ext>
            </a:extLst>
          </p:cNvPr>
          <p:cNvSpPr>
            <a:spLocks noChangeShapeType="1"/>
          </p:cNvSpPr>
          <p:nvPr/>
        </p:nvSpPr>
        <p:spPr bwMode="auto">
          <a:xfrm>
            <a:off x="2914650" y="1371600"/>
            <a:ext cx="0" cy="131445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856" name="Line 16">
            <a:extLst>
              <a:ext uri="{FF2B5EF4-FFF2-40B4-BE49-F238E27FC236}">
                <a16:creationId xmlns:a16="http://schemas.microsoft.com/office/drawing/2014/main" id="{2EF3B86F-381D-664D-903C-0660A1D83547}"/>
              </a:ext>
            </a:extLst>
          </p:cNvPr>
          <p:cNvSpPr>
            <a:spLocks noChangeShapeType="1"/>
          </p:cNvSpPr>
          <p:nvPr/>
        </p:nvSpPr>
        <p:spPr bwMode="auto">
          <a:xfrm>
            <a:off x="1485900" y="3086100"/>
            <a:ext cx="857250"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857" name="Line 17">
            <a:extLst>
              <a:ext uri="{FF2B5EF4-FFF2-40B4-BE49-F238E27FC236}">
                <a16:creationId xmlns:a16="http://schemas.microsoft.com/office/drawing/2014/main" id="{0D1969B8-65E5-0DB8-1AA8-1D063BAC608C}"/>
              </a:ext>
            </a:extLst>
          </p:cNvPr>
          <p:cNvSpPr>
            <a:spLocks noChangeShapeType="1"/>
          </p:cNvSpPr>
          <p:nvPr/>
        </p:nvSpPr>
        <p:spPr bwMode="auto">
          <a:xfrm>
            <a:off x="1485900" y="3143250"/>
            <a:ext cx="857250"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858" name="Line 18">
            <a:extLst>
              <a:ext uri="{FF2B5EF4-FFF2-40B4-BE49-F238E27FC236}">
                <a16:creationId xmlns:a16="http://schemas.microsoft.com/office/drawing/2014/main" id="{44C68323-D16F-EC80-A5C7-221C8DD60A23}"/>
              </a:ext>
            </a:extLst>
          </p:cNvPr>
          <p:cNvSpPr>
            <a:spLocks noChangeShapeType="1"/>
          </p:cNvSpPr>
          <p:nvPr/>
        </p:nvSpPr>
        <p:spPr bwMode="auto">
          <a:xfrm>
            <a:off x="3543300" y="3086100"/>
            <a:ext cx="857250"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859" name="Line 19">
            <a:extLst>
              <a:ext uri="{FF2B5EF4-FFF2-40B4-BE49-F238E27FC236}">
                <a16:creationId xmlns:a16="http://schemas.microsoft.com/office/drawing/2014/main" id="{8367E856-856B-1B50-D0D9-A2806043D101}"/>
              </a:ext>
            </a:extLst>
          </p:cNvPr>
          <p:cNvSpPr>
            <a:spLocks noChangeShapeType="1"/>
          </p:cNvSpPr>
          <p:nvPr/>
        </p:nvSpPr>
        <p:spPr bwMode="auto">
          <a:xfrm>
            <a:off x="3543300" y="3143250"/>
            <a:ext cx="857250"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860" name="Line 20">
            <a:extLst>
              <a:ext uri="{FF2B5EF4-FFF2-40B4-BE49-F238E27FC236}">
                <a16:creationId xmlns:a16="http://schemas.microsoft.com/office/drawing/2014/main" id="{72FE9442-57D7-A188-AFEA-D6174037E250}"/>
              </a:ext>
            </a:extLst>
          </p:cNvPr>
          <p:cNvSpPr>
            <a:spLocks noChangeShapeType="1"/>
          </p:cNvSpPr>
          <p:nvPr/>
        </p:nvSpPr>
        <p:spPr bwMode="auto">
          <a:xfrm>
            <a:off x="2628900" y="1657350"/>
            <a:ext cx="0" cy="7429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861" name="Line 21">
            <a:extLst>
              <a:ext uri="{FF2B5EF4-FFF2-40B4-BE49-F238E27FC236}">
                <a16:creationId xmlns:a16="http://schemas.microsoft.com/office/drawing/2014/main" id="{561C44EF-8B2A-B2FB-A88D-CB9CEFB5F413}"/>
              </a:ext>
            </a:extLst>
          </p:cNvPr>
          <p:cNvSpPr>
            <a:spLocks noChangeShapeType="1"/>
          </p:cNvSpPr>
          <p:nvPr/>
        </p:nvSpPr>
        <p:spPr bwMode="auto">
          <a:xfrm flipV="1">
            <a:off x="3200400" y="1657350"/>
            <a:ext cx="0" cy="7429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862" name="Line 22">
            <a:extLst>
              <a:ext uri="{FF2B5EF4-FFF2-40B4-BE49-F238E27FC236}">
                <a16:creationId xmlns:a16="http://schemas.microsoft.com/office/drawing/2014/main" id="{3D889D0C-5D4B-14F2-527E-E2F2CD71FF99}"/>
              </a:ext>
            </a:extLst>
          </p:cNvPr>
          <p:cNvSpPr>
            <a:spLocks noChangeShapeType="1"/>
          </p:cNvSpPr>
          <p:nvPr/>
        </p:nvSpPr>
        <p:spPr bwMode="auto">
          <a:xfrm>
            <a:off x="3314700" y="3657600"/>
            <a:ext cx="0" cy="1314450"/>
          </a:xfrm>
          <a:prstGeom prst="line">
            <a:avLst/>
          </a:prstGeom>
          <a:noFill/>
          <a:ln w="19050"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63863" name="Line 23">
            <a:extLst>
              <a:ext uri="{FF2B5EF4-FFF2-40B4-BE49-F238E27FC236}">
                <a16:creationId xmlns:a16="http://schemas.microsoft.com/office/drawing/2014/main" id="{4CD73CD8-9167-F2C7-C40D-31633A7C9668}"/>
              </a:ext>
            </a:extLst>
          </p:cNvPr>
          <p:cNvSpPr>
            <a:spLocks noChangeShapeType="1"/>
          </p:cNvSpPr>
          <p:nvPr/>
        </p:nvSpPr>
        <p:spPr bwMode="auto">
          <a:xfrm>
            <a:off x="3143250" y="3657600"/>
            <a:ext cx="0" cy="1314450"/>
          </a:xfrm>
          <a:prstGeom prst="line">
            <a:avLst/>
          </a:prstGeom>
          <a:noFill/>
          <a:ln w="19050"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pic>
        <p:nvPicPr>
          <p:cNvPr id="163864" name="Picture 24" descr="SL00646_">
            <a:extLst>
              <a:ext uri="{FF2B5EF4-FFF2-40B4-BE49-F238E27FC236}">
                <a16:creationId xmlns:a16="http://schemas.microsoft.com/office/drawing/2014/main" id="{BBA792C4-3504-F01D-AE32-908FEED3BF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4950" y="3714750"/>
            <a:ext cx="1543050" cy="88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76629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3E114-B3AA-64C6-226B-3AB40B6386BD}"/>
              </a:ext>
            </a:extLst>
          </p:cNvPr>
          <p:cNvSpPr>
            <a:spLocks noGrp="1"/>
          </p:cNvSpPr>
          <p:nvPr>
            <p:ph type="title"/>
          </p:nvPr>
        </p:nvSpPr>
        <p:spPr/>
        <p:txBody>
          <a:bodyPr/>
          <a:lstStyle/>
          <a:p>
            <a:r>
              <a:rPr lang="en-US" dirty="0">
                <a:ea typeface="ＭＳ Ｐゴシック"/>
              </a:rPr>
              <a:t>Implementation At Your School</a:t>
            </a:r>
            <a:endParaRPr lang="en-US" dirty="0"/>
          </a:p>
        </p:txBody>
      </p:sp>
      <p:sp>
        <p:nvSpPr>
          <p:cNvPr id="3" name="Content Placeholder 2">
            <a:extLst>
              <a:ext uri="{FF2B5EF4-FFF2-40B4-BE49-F238E27FC236}">
                <a16:creationId xmlns:a16="http://schemas.microsoft.com/office/drawing/2014/main" id="{45A11871-4DAA-8527-EC7E-1604DF4FCC37}"/>
              </a:ext>
            </a:extLst>
          </p:cNvPr>
          <p:cNvSpPr>
            <a:spLocks noGrp="1"/>
          </p:cNvSpPr>
          <p:nvPr>
            <p:ph idx="1"/>
          </p:nvPr>
        </p:nvSpPr>
        <p:spPr/>
        <p:txBody>
          <a:bodyPr/>
          <a:lstStyle/>
          <a:p>
            <a:r>
              <a:rPr lang="en-US" dirty="0">
                <a:ea typeface="ＭＳ Ｐゴシック"/>
              </a:rPr>
              <a:t>Spend a few minutes thinking through the logistics of the active skill components of this unit:</a:t>
            </a:r>
            <a:endParaRPr lang="en-US" dirty="0"/>
          </a:p>
          <a:p>
            <a:endParaRPr lang="en-US" dirty="0"/>
          </a:p>
          <a:p>
            <a:r>
              <a:rPr lang="en-US" dirty="0">
                <a:ea typeface="ＭＳ Ｐゴシック"/>
              </a:rPr>
              <a:t>What considerations do you need to make it work on your campus?</a:t>
            </a:r>
            <a:endParaRPr lang="en-US" dirty="0"/>
          </a:p>
          <a:p>
            <a:endParaRPr lang="en-US" dirty="0"/>
          </a:p>
          <a:p>
            <a:endParaRPr lang="en-US" dirty="0"/>
          </a:p>
        </p:txBody>
      </p:sp>
    </p:spTree>
    <p:extLst>
      <p:ext uri="{BB962C8B-B14F-4D97-AF65-F5344CB8AC3E}">
        <p14:creationId xmlns:p14="http://schemas.microsoft.com/office/powerpoint/2010/main" val="18293060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664796"/>
        </a:solidFill>
        <a:effectLst/>
      </p:bgPr>
    </p:bg>
    <p:spTree>
      <p:nvGrpSpPr>
        <p:cNvPr id="1" name="Shape 615"/>
        <p:cNvGrpSpPr/>
        <p:nvPr/>
      </p:nvGrpSpPr>
      <p:grpSpPr>
        <a:xfrm>
          <a:off x="0" y="0"/>
          <a:ext cx="0" cy="0"/>
          <a:chOff x="0" y="0"/>
          <a:chExt cx="0" cy="0"/>
        </a:xfrm>
      </p:grpSpPr>
      <p:pic>
        <p:nvPicPr>
          <p:cNvPr id="616" name="Google Shape;616;p33"/>
          <p:cNvPicPr preferRelativeResize="0"/>
          <p:nvPr/>
        </p:nvPicPr>
        <p:blipFill rotWithShape="1">
          <a:blip r:embed="rId3">
            <a:alphaModFix/>
          </a:blip>
          <a:srcRect l="26892" r="26892"/>
          <a:stretch/>
        </p:blipFill>
        <p:spPr>
          <a:xfrm>
            <a:off x="0" y="0"/>
            <a:ext cx="4230900" cy="5150400"/>
          </a:xfrm>
          <a:prstGeom prst="rect">
            <a:avLst/>
          </a:prstGeom>
          <a:noFill/>
          <a:ln>
            <a:noFill/>
          </a:ln>
        </p:spPr>
      </p:pic>
      <p:sp>
        <p:nvSpPr>
          <p:cNvPr id="617" name="Google Shape;617;p33"/>
          <p:cNvSpPr/>
          <p:nvPr/>
        </p:nvSpPr>
        <p:spPr>
          <a:xfrm>
            <a:off x="3695700" y="-647700"/>
            <a:ext cx="6199628" cy="6578390"/>
          </a:xfrm>
          <a:custGeom>
            <a:avLst/>
            <a:gdLst/>
            <a:ahLst/>
            <a:cxnLst/>
            <a:rect l="l" t="t" r="r" b="b"/>
            <a:pathLst>
              <a:path w="268237" h="259298" extrusionOk="0">
                <a:moveTo>
                  <a:pt x="239895" y="22772"/>
                </a:moveTo>
                <a:cubicBezTo>
                  <a:pt x="202451" y="-14166"/>
                  <a:pt x="55410" y="2621"/>
                  <a:pt x="17979" y="12535"/>
                </a:cubicBezTo>
                <a:cubicBezTo>
                  <a:pt x="-19451" y="22449"/>
                  <a:pt x="12772" y="44603"/>
                  <a:pt x="15312" y="82258"/>
                </a:cubicBezTo>
                <a:cubicBezTo>
                  <a:pt x="17852" y="119914"/>
                  <a:pt x="-4670" y="213150"/>
                  <a:pt x="33219" y="238468"/>
                </a:cubicBezTo>
                <a:cubicBezTo>
                  <a:pt x="71108" y="263786"/>
                  <a:pt x="208200" y="270114"/>
                  <a:pt x="242646" y="234165"/>
                </a:cubicBezTo>
                <a:cubicBezTo>
                  <a:pt x="277092" y="198216"/>
                  <a:pt x="277340" y="59710"/>
                  <a:pt x="239895" y="22772"/>
                </a:cubicBezTo>
                <a:close/>
              </a:path>
            </a:pathLst>
          </a:custGeom>
          <a:solidFill>
            <a:srgbClr val="664796"/>
          </a:solidFill>
          <a:ln>
            <a:noFill/>
          </a:ln>
        </p:spPr>
      </p:sp>
      <p:sp>
        <p:nvSpPr>
          <p:cNvPr id="618" name="Google Shape;618;p33"/>
          <p:cNvSpPr txBox="1">
            <a:spLocks noGrp="1"/>
          </p:cNvSpPr>
          <p:nvPr>
            <p:ph type="body" idx="1"/>
          </p:nvPr>
        </p:nvSpPr>
        <p:spPr>
          <a:xfrm>
            <a:off x="5063550" y="1929823"/>
            <a:ext cx="3314100" cy="1299300"/>
          </a:xfrm>
          <a:prstGeom prst="rect">
            <a:avLst/>
          </a:prstGeom>
        </p:spPr>
        <p:txBody>
          <a:bodyPr spcFirstLastPara="1" wrap="square" lIns="91425" tIns="91425" rIns="91425" bIns="91425" anchor="t" anchorCtr="0">
            <a:noAutofit/>
          </a:bodyPr>
          <a:lstStyle/>
          <a:p>
            <a:pPr marL="0" indent="0">
              <a:spcAft>
                <a:spcPts val="1600"/>
              </a:spcAft>
              <a:buNone/>
            </a:pPr>
            <a:r>
              <a:rPr lang="en-US" dirty="0"/>
              <a:t>Align Bike Safety to:</a:t>
            </a:r>
          </a:p>
          <a:p>
            <a:pPr marL="0" indent="0">
              <a:spcAft>
                <a:spcPts val="1600"/>
              </a:spcAft>
              <a:buNone/>
            </a:pPr>
            <a:r>
              <a:rPr lang="en-US" dirty="0"/>
              <a:t>District Strategic Plan</a:t>
            </a:r>
          </a:p>
          <a:p>
            <a:pPr marL="0" indent="0">
              <a:spcAft>
                <a:spcPts val="1600"/>
              </a:spcAft>
              <a:buNone/>
            </a:pPr>
            <a:r>
              <a:rPr lang="en-US" dirty="0"/>
              <a:t>Curriculum Resources</a:t>
            </a:r>
          </a:p>
          <a:p>
            <a:pPr marL="0" indent="0">
              <a:spcAft>
                <a:spcPts val="1600"/>
              </a:spcAft>
              <a:buNone/>
            </a:pPr>
            <a:endParaRPr lang="en-US" dirty="0"/>
          </a:p>
          <a:p>
            <a:pPr marL="0" indent="0">
              <a:spcAft>
                <a:spcPts val="1600"/>
              </a:spcAft>
              <a:buNone/>
            </a:pPr>
            <a:endParaRPr lang="en-US" dirty="0"/>
          </a:p>
        </p:txBody>
      </p:sp>
      <p:sp>
        <p:nvSpPr>
          <p:cNvPr id="619" name="Google Shape;619;p33"/>
          <p:cNvSpPr/>
          <p:nvPr/>
        </p:nvSpPr>
        <p:spPr>
          <a:xfrm rot="-7693817">
            <a:off x="7093742" y="3368255"/>
            <a:ext cx="2660523" cy="2401233"/>
          </a:xfrm>
          <a:custGeom>
            <a:avLst/>
            <a:gdLst/>
            <a:ahLst/>
            <a:cxnLst/>
            <a:rect l="l" t="t" r="r" b="b"/>
            <a:pathLst>
              <a:path w="106425" h="96053" extrusionOk="0">
                <a:moveTo>
                  <a:pt x="50159" y="0"/>
                </a:moveTo>
                <a:cubicBezTo>
                  <a:pt x="44457" y="0"/>
                  <a:pt x="38636" y="2179"/>
                  <a:pt x="34098" y="5472"/>
                </a:cubicBezTo>
                <a:cubicBezTo>
                  <a:pt x="29200" y="8930"/>
                  <a:pt x="25742" y="13541"/>
                  <a:pt x="22764" y="18439"/>
                </a:cubicBezTo>
                <a:cubicBezTo>
                  <a:pt x="20651" y="21897"/>
                  <a:pt x="18730" y="25547"/>
                  <a:pt x="17001" y="29005"/>
                </a:cubicBezTo>
                <a:cubicBezTo>
                  <a:pt x="11815" y="38610"/>
                  <a:pt x="7108" y="48407"/>
                  <a:pt x="2306" y="58204"/>
                </a:cubicBezTo>
                <a:cubicBezTo>
                  <a:pt x="1153" y="60509"/>
                  <a:pt x="0" y="63006"/>
                  <a:pt x="192" y="65504"/>
                </a:cubicBezTo>
                <a:cubicBezTo>
                  <a:pt x="673" y="72804"/>
                  <a:pt x="10854" y="78951"/>
                  <a:pt x="16233" y="82601"/>
                </a:cubicBezTo>
                <a:cubicBezTo>
                  <a:pt x="23725" y="87499"/>
                  <a:pt x="31697" y="91341"/>
                  <a:pt x="40053" y="94607"/>
                </a:cubicBezTo>
                <a:cubicBezTo>
                  <a:pt x="42686" y="95601"/>
                  <a:pt x="44873" y="96053"/>
                  <a:pt x="46835" y="96053"/>
                </a:cubicBezTo>
                <a:cubicBezTo>
                  <a:pt x="51314" y="96053"/>
                  <a:pt x="54617" y="93700"/>
                  <a:pt x="59359" y="90093"/>
                </a:cubicBezTo>
                <a:cubicBezTo>
                  <a:pt x="73479" y="79527"/>
                  <a:pt x="85869" y="66080"/>
                  <a:pt x="96243" y="51577"/>
                </a:cubicBezTo>
                <a:cubicBezTo>
                  <a:pt x="99701" y="46678"/>
                  <a:pt x="106424" y="38898"/>
                  <a:pt x="102582" y="32559"/>
                </a:cubicBezTo>
                <a:cubicBezTo>
                  <a:pt x="101045" y="29965"/>
                  <a:pt x="98452" y="28332"/>
                  <a:pt x="95955" y="26700"/>
                </a:cubicBezTo>
                <a:cubicBezTo>
                  <a:pt x="88463" y="21705"/>
                  <a:pt x="80875" y="16902"/>
                  <a:pt x="73287" y="11908"/>
                </a:cubicBezTo>
                <a:cubicBezTo>
                  <a:pt x="67524" y="8066"/>
                  <a:pt x="62241" y="2591"/>
                  <a:pt x="55421" y="670"/>
                </a:cubicBezTo>
                <a:cubicBezTo>
                  <a:pt x="53707" y="213"/>
                  <a:pt x="51939" y="0"/>
                  <a:pt x="50159" y="0"/>
                </a:cubicBezTo>
                <a:close/>
              </a:path>
            </a:pathLst>
          </a:custGeom>
          <a:solidFill>
            <a:srgbClr val="C0D7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p:cNvSpPr/>
          <p:nvPr/>
        </p:nvSpPr>
        <p:spPr>
          <a:xfrm rot="10800000">
            <a:off x="7065045" y="4335882"/>
            <a:ext cx="1082975" cy="990175"/>
          </a:xfrm>
          <a:custGeom>
            <a:avLst/>
            <a:gdLst/>
            <a:ahLst/>
            <a:cxnLst/>
            <a:rect l="l" t="t" r="r" b="b"/>
            <a:pathLst>
              <a:path w="43319" h="39607" extrusionOk="0">
                <a:moveTo>
                  <a:pt x="21471" y="1"/>
                </a:moveTo>
                <a:cubicBezTo>
                  <a:pt x="17691" y="1"/>
                  <a:pt x="13935" y="1361"/>
                  <a:pt x="9797" y="3482"/>
                </a:cubicBezTo>
                <a:cubicBezTo>
                  <a:pt x="6916" y="4923"/>
                  <a:pt x="4034" y="6460"/>
                  <a:pt x="2113" y="9053"/>
                </a:cubicBezTo>
                <a:cubicBezTo>
                  <a:pt x="192" y="11839"/>
                  <a:pt x="0" y="15489"/>
                  <a:pt x="0" y="18850"/>
                </a:cubicBezTo>
                <a:lnTo>
                  <a:pt x="0" y="22308"/>
                </a:lnTo>
                <a:cubicBezTo>
                  <a:pt x="0" y="32009"/>
                  <a:pt x="8165" y="35467"/>
                  <a:pt x="16329" y="38349"/>
                </a:cubicBezTo>
                <a:cubicBezTo>
                  <a:pt x="18706" y="39199"/>
                  <a:pt x="20802" y="39607"/>
                  <a:pt x="22690" y="39607"/>
                </a:cubicBezTo>
                <a:cubicBezTo>
                  <a:pt x="28049" y="39607"/>
                  <a:pt x="31724" y="36322"/>
                  <a:pt x="35347" y="30569"/>
                </a:cubicBezTo>
                <a:cubicBezTo>
                  <a:pt x="38036" y="26534"/>
                  <a:pt x="42455" y="21540"/>
                  <a:pt x="42839" y="16545"/>
                </a:cubicBezTo>
                <a:cubicBezTo>
                  <a:pt x="43319" y="10686"/>
                  <a:pt x="35347" y="5692"/>
                  <a:pt x="30929" y="3002"/>
                </a:cubicBezTo>
                <a:cubicBezTo>
                  <a:pt x="27617" y="895"/>
                  <a:pt x="24536" y="1"/>
                  <a:pt x="21471" y="1"/>
                </a:cubicBezTo>
                <a:close/>
              </a:path>
            </a:pathLst>
          </a:custGeom>
          <a:solidFill>
            <a:srgbClr val="ED71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1" name="Google Shape;621;p33"/>
          <p:cNvGrpSpPr/>
          <p:nvPr/>
        </p:nvGrpSpPr>
        <p:grpSpPr>
          <a:xfrm>
            <a:off x="5008075" y="4125900"/>
            <a:ext cx="2511750" cy="2192350"/>
            <a:chOff x="4465600" y="-1123075"/>
            <a:chExt cx="2511750" cy="2192350"/>
          </a:xfrm>
        </p:grpSpPr>
        <p:sp>
          <p:nvSpPr>
            <p:cNvPr id="622" name="Google Shape;622;p33"/>
            <p:cNvSpPr/>
            <p:nvPr/>
          </p:nvSpPr>
          <p:spPr>
            <a:xfrm>
              <a:off x="4465600" y="-1123075"/>
              <a:ext cx="2511750" cy="2192350"/>
            </a:xfrm>
            <a:custGeom>
              <a:avLst/>
              <a:gdLst/>
              <a:ahLst/>
              <a:cxnLst/>
              <a:rect l="l" t="t" r="r" b="b"/>
              <a:pathLst>
                <a:path w="100470" h="87694" fill="none" extrusionOk="0">
                  <a:moveTo>
                    <a:pt x="40246" y="2498"/>
                  </a:moveTo>
                  <a:cubicBezTo>
                    <a:pt x="31698" y="4034"/>
                    <a:pt x="23437" y="7108"/>
                    <a:pt x="16233" y="10278"/>
                  </a:cubicBezTo>
                  <a:cubicBezTo>
                    <a:pt x="1" y="17673"/>
                    <a:pt x="3267" y="33234"/>
                    <a:pt x="4515" y="47833"/>
                  </a:cubicBezTo>
                  <a:cubicBezTo>
                    <a:pt x="4996" y="52828"/>
                    <a:pt x="5380" y="58207"/>
                    <a:pt x="8165" y="62721"/>
                  </a:cubicBezTo>
                  <a:cubicBezTo>
                    <a:pt x="11719" y="68484"/>
                    <a:pt x="19019" y="69540"/>
                    <a:pt x="25070" y="71461"/>
                  </a:cubicBezTo>
                  <a:cubicBezTo>
                    <a:pt x="41207" y="76840"/>
                    <a:pt x="57535" y="81547"/>
                    <a:pt x="73672" y="86445"/>
                  </a:cubicBezTo>
                  <a:cubicBezTo>
                    <a:pt x="75593" y="87022"/>
                    <a:pt x="77706" y="87694"/>
                    <a:pt x="79723" y="87502"/>
                  </a:cubicBezTo>
                  <a:cubicBezTo>
                    <a:pt x="85006" y="87310"/>
                    <a:pt x="88463" y="82027"/>
                    <a:pt x="90865" y="77897"/>
                  </a:cubicBezTo>
                  <a:cubicBezTo>
                    <a:pt x="92305" y="75400"/>
                    <a:pt x="96532" y="69348"/>
                    <a:pt x="95187" y="66371"/>
                  </a:cubicBezTo>
                  <a:cubicBezTo>
                    <a:pt x="94707" y="65314"/>
                    <a:pt x="94034" y="64450"/>
                    <a:pt x="93170" y="63777"/>
                  </a:cubicBezTo>
                  <a:cubicBezTo>
                    <a:pt x="91345" y="62049"/>
                    <a:pt x="89520" y="60416"/>
                    <a:pt x="87503" y="58975"/>
                  </a:cubicBezTo>
                  <a:cubicBezTo>
                    <a:pt x="84429" y="56670"/>
                    <a:pt x="82124" y="54269"/>
                    <a:pt x="83181" y="50042"/>
                  </a:cubicBezTo>
                  <a:cubicBezTo>
                    <a:pt x="85006" y="43127"/>
                    <a:pt x="92209" y="38901"/>
                    <a:pt x="96628" y="33714"/>
                  </a:cubicBezTo>
                  <a:cubicBezTo>
                    <a:pt x="100470" y="29199"/>
                    <a:pt x="95187" y="24493"/>
                    <a:pt x="91921" y="21515"/>
                  </a:cubicBezTo>
                  <a:cubicBezTo>
                    <a:pt x="87887" y="17769"/>
                    <a:pt x="83949" y="13927"/>
                    <a:pt x="79723" y="10278"/>
                  </a:cubicBezTo>
                  <a:cubicBezTo>
                    <a:pt x="68677" y="1057"/>
                    <a:pt x="54173" y="0"/>
                    <a:pt x="40246" y="2498"/>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p:cNvSpPr/>
            <p:nvPr/>
          </p:nvSpPr>
          <p:spPr>
            <a:xfrm>
              <a:off x="4525650" y="-1015025"/>
              <a:ext cx="2266800" cy="1988250"/>
            </a:xfrm>
            <a:custGeom>
              <a:avLst/>
              <a:gdLst/>
              <a:ahLst/>
              <a:cxnLst/>
              <a:rect l="l" t="t" r="r" b="b"/>
              <a:pathLst>
                <a:path w="90672" h="79530" fill="none" extrusionOk="0">
                  <a:moveTo>
                    <a:pt x="36403" y="2402"/>
                  </a:moveTo>
                  <a:cubicBezTo>
                    <a:pt x="28623" y="3842"/>
                    <a:pt x="21131" y="6436"/>
                    <a:pt x="14600" y="9509"/>
                  </a:cubicBezTo>
                  <a:cubicBezTo>
                    <a:pt x="0" y="16041"/>
                    <a:pt x="2786" y="30160"/>
                    <a:pt x="4034" y="43511"/>
                  </a:cubicBezTo>
                  <a:cubicBezTo>
                    <a:pt x="4515" y="48026"/>
                    <a:pt x="4899" y="52828"/>
                    <a:pt x="7300" y="56766"/>
                  </a:cubicBezTo>
                  <a:cubicBezTo>
                    <a:pt x="10566" y="61953"/>
                    <a:pt x="17001" y="62913"/>
                    <a:pt x="22476" y="64834"/>
                  </a:cubicBezTo>
                  <a:cubicBezTo>
                    <a:pt x="36884" y="69733"/>
                    <a:pt x="51483" y="74055"/>
                    <a:pt x="66179" y="78377"/>
                  </a:cubicBezTo>
                  <a:cubicBezTo>
                    <a:pt x="67908" y="78858"/>
                    <a:pt x="69733" y="79530"/>
                    <a:pt x="71558" y="79338"/>
                  </a:cubicBezTo>
                  <a:cubicBezTo>
                    <a:pt x="76360" y="79146"/>
                    <a:pt x="79434" y="74439"/>
                    <a:pt x="81643" y="70789"/>
                  </a:cubicBezTo>
                  <a:cubicBezTo>
                    <a:pt x="82988" y="68580"/>
                    <a:pt x="86638" y="63297"/>
                    <a:pt x="85677" y="60512"/>
                  </a:cubicBezTo>
                  <a:cubicBezTo>
                    <a:pt x="85389" y="59552"/>
                    <a:pt x="84621" y="58783"/>
                    <a:pt x="83948" y="58111"/>
                  </a:cubicBezTo>
                  <a:cubicBezTo>
                    <a:pt x="82315" y="56574"/>
                    <a:pt x="80683" y="55133"/>
                    <a:pt x="78954" y="53789"/>
                  </a:cubicBezTo>
                  <a:cubicBezTo>
                    <a:pt x="76264" y="51771"/>
                    <a:pt x="74151" y="49562"/>
                    <a:pt x="75304" y="45720"/>
                  </a:cubicBezTo>
                  <a:cubicBezTo>
                    <a:pt x="76937" y="39381"/>
                    <a:pt x="83276" y="35635"/>
                    <a:pt x="87310" y="30833"/>
                  </a:cubicBezTo>
                  <a:cubicBezTo>
                    <a:pt x="90672" y="26798"/>
                    <a:pt x="85965" y="22476"/>
                    <a:pt x="83084" y="19787"/>
                  </a:cubicBezTo>
                  <a:cubicBezTo>
                    <a:pt x="79338" y="16425"/>
                    <a:pt x="75880" y="12967"/>
                    <a:pt x="72134" y="9605"/>
                  </a:cubicBezTo>
                  <a:cubicBezTo>
                    <a:pt x="62337" y="1153"/>
                    <a:pt x="49082" y="0"/>
                    <a:pt x="36403" y="2402"/>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p:cNvSpPr/>
            <p:nvPr/>
          </p:nvSpPr>
          <p:spPr>
            <a:xfrm>
              <a:off x="4588075" y="-904575"/>
              <a:ext cx="2017075" cy="1776950"/>
            </a:xfrm>
            <a:custGeom>
              <a:avLst/>
              <a:gdLst/>
              <a:ahLst/>
              <a:cxnLst/>
              <a:rect l="l" t="t" r="r" b="b"/>
              <a:pathLst>
                <a:path w="80683" h="71078" fill="none" extrusionOk="0">
                  <a:moveTo>
                    <a:pt x="32562" y="2018"/>
                  </a:moveTo>
                  <a:cubicBezTo>
                    <a:pt x="25550" y="3363"/>
                    <a:pt x="18826" y="5668"/>
                    <a:pt x="12967" y="8453"/>
                  </a:cubicBezTo>
                  <a:cubicBezTo>
                    <a:pt x="1" y="14408"/>
                    <a:pt x="2306" y="26895"/>
                    <a:pt x="3650" y="38901"/>
                  </a:cubicBezTo>
                  <a:cubicBezTo>
                    <a:pt x="4131" y="42935"/>
                    <a:pt x="4419" y="47353"/>
                    <a:pt x="6628" y="50811"/>
                  </a:cubicBezTo>
                  <a:cubicBezTo>
                    <a:pt x="9510" y="55422"/>
                    <a:pt x="15273" y="56382"/>
                    <a:pt x="19979" y="58015"/>
                  </a:cubicBezTo>
                  <a:cubicBezTo>
                    <a:pt x="32658" y="62433"/>
                    <a:pt x="45528" y="66275"/>
                    <a:pt x="58687" y="70117"/>
                  </a:cubicBezTo>
                  <a:cubicBezTo>
                    <a:pt x="60320" y="70598"/>
                    <a:pt x="61857" y="71078"/>
                    <a:pt x="63490" y="70982"/>
                  </a:cubicBezTo>
                  <a:cubicBezTo>
                    <a:pt x="67716" y="70886"/>
                    <a:pt x="70598" y="66660"/>
                    <a:pt x="72519" y="63586"/>
                  </a:cubicBezTo>
                  <a:cubicBezTo>
                    <a:pt x="73767" y="61473"/>
                    <a:pt x="77129" y="56958"/>
                    <a:pt x="76265" y="54557"/>
                  </a:cubicBezTo>
                  <a:cubicBezTo>
                    <a:pt x="75880" y="53693"/>
                    <a:pt x="75304" y="53020"/>
                    <a:pt x="74728" y="52348"/>
                  </a:cubicBezTo>
                  <a:cubicBezTo>
                    <a:pt x="73383" y="51003"/>
                    <a:pt x="71942" y="49755"/>
                    <a:pt x="70502" y="48506"/>
                  </a:cubicBezTo>
                  <a:cubicBezTo>
                    <a:pt x="68100" y="46585"/>
                    <a:pt x="66371" y="44760"/>
                    <a:pt x="67236" y="41302"/>
                  </a:cubicBezTo>
                  <a:cubicBezTo>
                    <a:pt x="68677" y="35635"/>
                    <a:pt x="74344" y="32274"/>
                    <a:pt x="77705" y="27951"/>
                  </a:cubicBezTo>
                  <a:cubicBezTo>
                    <a:pt x="80683" y="24301"/>
                    <a:pt x="76649" y="20459"/>
                    <a:pt x="73959" y="18154"/>
                  </a:cubicBezTo>
                  <a:cubicBezTo>
                    <a:pt x="70694" y="15177"/>
                    <a:pt x="67620" y="11911"/>
                    <a:pt x="64354" y="9029"/>
                  </a:cubicBezTo>
                  <a:cubicBezTo>
                    <a:pt x="55806" y="1249"/>
                    <a:pt x="43992" y="1"/>
                    <a:pt x="32562" y="2018"/>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p:cNvSpPr/>
            <p:nvPr/>
          </p:nvSpPr>
          <p:spPr>
            <a:xfrm>
              <a:off x="4648100" y="-794100"/>
              <a:ext cx="1774575" cy="1568025"/>
            </a:xfrm>
            <a:custGeom>
              <a:avLst/>
              <a:gdLst/>
              <a:ahLst/>
              <a:cxnLst/>
              <a:rect l="l" t="t" r="r" b="b"/>
              <a:pathLst>
                <a:path w="70983" h="62721" fill="none" extrusionOk="0">
                  <a:moveTo>
                    <a:pt x="28720" y="1825"/>
                  </a:moveTo>
                  <a:cubicBezTo>
                    <a:pt x="22573" y="2882"/>
                    <a:pt x="16618" y="5091"/>
                    <a:pt x="11431" y="7492"/>
                  </a:cubicBezTo>
                  <a:cubicBezTo>
                    <a:pt x="1" y="12775"/>
                    <a:pt x="2018" y="23821"/>
                    <a:pt x="3267" y="34386"/>
                  </a:cubicBezTo>
                  <a:cubicBezTo>
                    <a:pt x="3651" y="37844"/>
                    <a:pt x="3939" y="41686"/>
                    <a:pt x="5860" y="44759"/>
                  </a:cubicBezTo>
                  <a:cubicBezTo>
                    <a:pt x="8453" y="48794"/>
                    <a:pt x="13352" y="49658"/>
                    <a:pt x="17386" y="51099"/>
                  </a:cubicBezTo>
                  <a:cubicBezTo>
                    <a:pt x="28432" y="55037"/>
                    <a:pt x="39670" y="58399"/>
                    <a:pt x="51196" y="61856"/>
                  </a:cubicBezTo>
                  <a:cubicBezTo>
                    <a:pt x="52444" y="62241"/>
                    <a:pt x="53885" y="62721"/>
                    <a:pt x="55326" y="62625"/>
                  </a:cubicBezTo>
                  <a:cubicBezTo>
                    <a:pt x="59072" y="62529"/>
                    <a:pt x="61473" y="58879"/>
                    <a:pt x="63298" y="56285"/>
                  </a:cubicBezTo>
                  <a:cubicBezTo>
                    <a:pt x="64451" y="54557"/>
                    <a:pt x="67332" y="50618"/>
                    <a:pt x="66756" y="48409"/>
                  </a:cubicBezTo>
                  <a:cubicBezTo>
                    <a:pt x="66564" y="47737"/>
                    <a:pt x="66083" y="47161"/>
                    <a:pt x="65603" y="46680"/>
                  </a:cubicBezTo>
                  <a:cubicBezTo>
                    <a:pt x="64451" y="45432"/>
                    <a:pt x="63298" y="44375"/>
                    <a:pt x="62049" y="43319"/>
                  </a:cubicBezTo>
                  <a:cubicBezTo>
                    <a:pt x="60032" y="41590"/>
                    <a:pt x="58592" y="39957"/>
                    <a:pt x="59456" y="37075"/>
                  </a:cubicBezTo>
                  <a:cubicBezTo>
                    <a:pt x="60801" y="32081"/>
                    <a:pt x="65603" y="29007"/>
                    <a:pt x="68485" y="25261"/>
                  </a:cubicBezTo>
                  <a:cubicBezTo>
                    <a:pt x="70982" y="21996"/>
                    <a:pt x="67524" y="18634"/>
                    <a:pt x="65315" y="16521"/>
                  </a:cubicBezTo>
                  <a:cubicBezTo>
                    <a:pt x="62530" y="13831"/>
                    <a:pt x="59936" y="10950"/>
                    <a:pt x="57055" y="8356"/>
                  </a:cubicBezTo>
                  <a:cubicBezTo>
                    <a:pt x="49467" y="1249"/>
                    <a:pt x="38997" y="0"/>
                    <a:pt x="28720" y="1825"/>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p:cNvSpPr/>
            <p:nvPr/>
          </p:nvSpPr>
          <p:spPr>
            <a:xfrm>
              <a:off x="4710550" y="-686050"/>
              <a:ext cx="1524825" cy="1363925"/>
            </a:xfrm>
            <a:custGeom>
              <a:avLst/>
              <a:gdLst/>
              <a:ahLst/>
              <a:cxnLst/>
              <a:rect l="l" t="t" r="r" b="b"/>
              <a:pathLst>
                <a:path w="60993" h="54557" fill="none" extrusionOk="0">
                  <a:moveTo>
                    <a:pt x="24877" y="1633"/>
                  </a:moveTo>
                  <a:cubicBezTo>
                    <a:pt x="19594" y="2594"/>
                    <a:pt x="14312" y="4323"/>
                    <a:pt x="9893" y="6532"/>
                  </a:cubicBezTo>
                  <a:cubicBezTo>
                    <a:pt x="0" y="11238"/>
                    <a:pt x="1633" y="20747"/>
                    <a:pt x="2786" y="29968"/>
                  </a:cubicBezTo>
                  <a:cubicBezTo>
                    <a:pt x="3170" y="32946"/>
                    <a:pt x="3554" y="36211"/>
                    <a:pt x="5091" y="38805"/>
                  </a:cubicBezTo>
                  <a:cubicBezTo>
                    <a:pt x="7204" y="42358"/>
                    <a:pt x="11430" y="43127"/>
                    <a:pt x="14888" y="44472"/>
                  </a:cubicBezTo>
                  <a:cubicBezTo>
                    <a:pt x="24301" y="48121"/>
                    <a:pt x="33810" y="51003"/>
                    <a:pt x="43703" y="53884"/>
                  </a:cubicBezTo>
                  <a:cubicBezTo>
                    <a:pt x="44952" y="54173"/>
                    <a:pt x="46104" y="54557"/>
                    <a:pt x="47353" y="54461"/>
                  </a:cubicBezTo>
                  <a:cubicBezTo>
                    <a:pt x="50427" y="54365"/>
                    <a:pt x="52636" y="51291"/>
                    <a:pt x="54173" y="49178"/>
                  </a:cubicBezTo>
                  <a:cubicBezTo>
                    <a:pt x="55229" y="47737"/>
                    <a:pt x="57822" y="44375"/>
                    <a:pt x="57342" y="42647"/>
                  </a:cubicBezTo>
                  <a:cubicBezTo>
                    <a:pt x="57150" y="42070"/>
                    <a:pt x="56670" y="41590"/>
                    <a:pt x="56382" y="41110"/>
                  </a:cubicBezTo>
                  <a:cubicBezTo>
                    <a:pt x="55517" y="40149"/>
                    <a:pt x="54557" y="39093"/>
                    <a:pt x="53596" y="38228"/>
                  </a:cubicBezTo>
                  <a:cubicBezTo>
                    <a:pt x="52059" y="36788"/>
                    <a:pt x="50811" y="35347"/>
                    <a:pt x="51387" y="32849"/>
                  </a:cubicBezTo>
                  <a:cubicBezTo>
                    <a:pt x="52540" y="28623"/>
                    <a:pt x="56478" y="25838"/>
                    <a:pt x="58975" y="22668"/>
                  </a:cubicBezTo>
                  <a:cubicBezTo>
                    <a:pt x="60992" y="19883"/>
                    <a:pt x="58111" y="16905"/>
                    <a:pt x="56382" y="15080"/>
                  </a:cubicBezTo>
                  <a:cubicBezTo>
                    <a:pt x="54077" y="12679"/>
                    <a:pt x="51771" y="10278"/>
                    <a:pt x="49466" y="7972"/>
                  </a:cubicBezTo>
                  <a:cubicBezTo>
                    <a:pt x="43031" y="1249"/>
                    <a:pt x="33906" y="0"/>
                    <a:pt x="24877" y="1633"/>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p:cNvSpPr/>
            <p:nvPr/>
          </p:nvSpPr>
          <p:spPr>
            <a:xfrm>
              <a:off x="4775375" y="-573200"/>
              <a:ext cx="1272700" cy="1147825"/>
            </a:xfrm>
            <a:custGeom>
              <a:avLst/>
              <a:gdLst/>
              <a:ahLst/>
              <a:cxnLst/>
              <a:rect l="l" t="t" r="r" b="b"/>
              <a:pathLst>
                <a:path w="50908" h="45913" fill="none" extrusionOk="0">
                  <a:moveTo>
                    <a:pt x="20843" y="1249"/>
                  </a:moveTo>
                  <a:cubicBezTo>
                    <a:pt x="16329" y="2114"/>
                    <a:pt x="12007" y="3651"/>
                    <a:pt x="8165" y="5476"/>
                  </a:cubicBezTo>
                  <a:cubicBezTo>
                    <a:pt x="0" y="9414"/>
                    <a:pt x="1057" y="17482"/>
                    <a:pt x="2210" y="25358"/>
                  </a:cubicBezTo>
                  <a:cubicBezTo>
                    <a:pt x="2594" y="27855"/>
                    <a:pt x="2882" y="30449"/>
                    <a:pt x="4131" y="32658"/>
                  </a:cubicBezTo>
                  <a:cubicBezTo>
                    <a:pt x="5956" y="35539"/>
                    <a:pt x="9317" y="36212"/>
                    <a:pt x="12199" y="37460"/>
                  </a:cubicBezTo>
                  <a:cubicBezTo>
                    <a:pt x="19883" y="40534"/>
                    <a:pt x="27567" y="42935"/>
                    <a:pt x="36019" y="45336"/>
                  </a:cubicBezTo>
                  <a:cubicBezTo>
                    <a:pt x="36980" y="45624"/>
                    <a:pt x="37940" y="45913"/>
                    <a:pt x="38997" y="45817"/>
                  </a:cubicBezTo>
                  <a:cubicBezTo>
                    <a:pt x="41590" y="45721"/>
                    <a:pt x="43319" y="43319"/>
                    <a:pt x="44760" y="41590"/>
                  </a:cubicBezTo>
                  <a:cubicBezTo>
                    <a:pt x="45720" y="40438"/>
                    <a:pt x="47834" y="37748"/>
                    <a:pt x="47545" y="36308"/>
                  </a:cubicBezTo>
                  <a:cubicBezTo>
                    <a:pt x="47353" y="35923"/>
                    <a:pt x="47161" y="35539"/>
                    <a:pt x="46777" y="35059"/>
                  </a:cubicBezTo>
                  <a:cubicBezTo>
                    <a:pt x="46201" y="34195"/>
                    <a:pt x="45432" y="33330"/>
                    <a:pt x="44664" y="32658"/>
                  </a:cubicBezTo>
                  <a:cubicBezTo>
                    <a:pt x="43415" y="31409"/>
                    <a:pt x="42455" y="30256"/>
                    <a:pt x="43031" y="28047"/>
                  </a:cubicBezTo>
                  <a:cubicBezTo>
                    <a:pt x="43992" y="24590"/>
                    <a:pt x="47161" y="22188"/>
                    <a:pt x="49178" y="19307"/>
                  </a:cubicBezTo>
                  <a:cubicBezTo>
                    <a:pt x="50907" y="16906"/>
                    <a:pt x="48506" y="14504"/>
                    <a:pt x="47065" y="12775"/>
                  </a:cubicBezTo>
                  <a:cubicBezTo>
                    <a:pt x="45240" y="10758"/>
                    <a:pt x="43319" y="8741"/>
                    <a:pt x="41494" y="6724"/>
                  </a:cubicBezTo>
                  <a:cubicBezTo>
                    <a:pt x="36596" y="1153"/>
                    <a:pt x="28623" y="1"/>
                    <a:pt x="20843" y="1249"/>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p:cNvSpPr/>
            <p:nvPr/>
          </p:nvSpPr>
          <p:spPr>
            <a:xfrm>
              <a:off x="4835400" y="-465150"/>
              <a:ext cx="1025375" cy="941325"/>
            </a:xfrm>
            <a:custGeom>
              <a:avLst/>
              <a:gdLst/>
              <a:ahLst/>
              <a:cxnLst/>
              <a:rect l="l" t="t" r="r" b="b"/>
              <a:pathLst>
                <a:path w="41015" h="37653" fill="none" extrusionOk="0">
                  <a:moveTo>
                    <a:pt x="17002" y="1154"/>
                  </a:moveTo>
                  <a:cubicBezTo>
                    <a:pt x="13256" y="1730"/>
                    <a:pt x="9702" y="3075"/>
                    <a:pt x="6532" y="4611"/>
                  </a:cubicBezTo>
                  <a:cubicBezTo>
                    <a:pt x="1" y="7973"/>
                    <a:pt x="577" y="14408"/>
                    <a:pt x="1730" y="21036"/>
                  </a:cubicBezTo>
                  <a:cubicBezTo>
                    <a:pt x="2114" y="23053"/>
                    <a:pt x="2402" y="25070"/>
                    <a:pt x="3459" y="26895"/>
                  </a:cubicBezTo>
                  <a:cubicBezTo>
                    <a:pt x="4899" y="29104"/>
                    <a:pt x="7493" y="29873"/>
                    <a:pt x="9702" y="30833"/>
                  </a:cubicBezTo>
                  <a:cubicBezTo>
                    <a:pt x="15657" y="33522"/>
                    <a:pt x="21708" y="35443"/>
                    <a:pt x="28528" y="37364"/>
                  </a:cubicBezTo>
                  <a:cubicBezTo>
                    <a:pt x="29296" y="37557"/>
                    <a:pt x="30065" y="37653"/>
                    <a:pt x="30929" y="37653"/>
                  </a:cubicBezTo>
                  <a:cubicBezTo>
                    <a:pt x="32946" y="37653"/>
                    <a:pt x="34387" y="35732"/>
                    <a:pt x="35635" y="34579"/>
                  </a:cubicBezTo>
                  <a:cubicBezTo>
                    <a:pt x="36500" y="33618"/>
                    <a:pt x="38229" y="31697"/>
                    <a:pt x="38133" y="30641"/>
                  </a:cubicBezTo>
                  <a:cubicBezTo>
                    <a:pt x="38133" y="30257"/>
                    <a:pt x="37941" y="29873"/>
                    <a:pt x="37652" y="29680"/>
                  </a:cubicBezTo>
                  <a:cubicBezTo>
                    <a:pt x="37268" y="29008"/>
                    <a:pt x="36788" y="28336"/>
                    <a:pt x="36212" y="27759"/>
                  </a:cubicBezTo>
                  <a:cubicBezTo>
                    <a:pt x="35347" y="26703"/>
                    <a:pt x="34771" y="25646"/>
                    <a:pt x="35155" y="24013"/>
                  </a:cubicBezTo>
                  <a:cubicBezTo>
                    <a:pt x="35828" y="21132"/>
                    <a:pt x="38229" y="19211"/>
                    <a:pt x="39862" y="16810"/>
                  </a:cubicBezTo>
                  <a:cubicBezTo>
                    <a:pt x="41014" y="14889"/>
                    <a:pt x="39381" y="12872"/>
                    <a:pt x="38133" y="11527"/>
                  </a:cubicBezTo>
                  <a:cubicBezTo>
                    <a:pt x="36692" y="9798"/>
                    <a:pt x="35251" y="8165"/>
                    <a:pt x="33907" y="6436"/>
                  </a:cubicBezTo>
                  <a:cubicBezTo>
                    <a:pt x="30257" y="1250"/>
                    <a:pt x="23629" y="1"/>
                    <a:pt x="17002" y="1154"/>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p:cNvSpPr/>
            <p:nvPr/>
          </p:nvSpPr>
          <p:spPr>
            <a:xfrm>
              <a:off x="4900250" y="-354675"/>
              <a:ext cx="778025" cy="730000"/>
            </a:xfrm>
            <a:custGeom>
              <a:avLst/>
              <a:gdLst/>
              <a:ahLst/>
              <a:cxnLst/>
              <a:rect l="l" t="t" r="r" b="b"/>
              <a:pathLst>
                <a:path w="31121" h="29200" fill="none" extrusionOk="0">
                  <a:moveTo>
                    <a:pt x="13063" y="865"/>
                  </a:moveTo>
                  <a:cubicBezTo>
                    <a:pt x="10181" y="1345"/>
                    <a:pt x="7300" y="2402"/>
                    <a:pt x="4899" y="3554"/>
                  </a:cubicBezTo>
                  <a:cubicBezTo>
                    <a:pt x="0" y="6244"/>
                    <a:pt x="96" y="11142"/>
                    <a:pt x="1345" y="16329"/>
                  </a:cubicBezTo>
                  <a:cubicBezTo>
                    <a:pt x="1633" y="17770"/>
                    <a:pt x="1921" y="19306"/>
                    <a:pt x="2593" y="20651"/>
                  </a:cubicBezTo>
                  <a:cubicBezTo>
                    <a:pt x="3746" y="22476"/>
                    <a:pt x="5571" y="23052"/>
                    <a:pt x="7108" y="23917"/>
                  </a:cubicBezTo>
                  <a:cubicBezTo>
                    <a:pt x="11430" y="26222"/>
                    <a:pt x="15752" y="27663"/>
                    <a:pt x="20939" y="28911"/>
                  </a:cubicBezTo>
                  <a:cubicBezTo>
                    <a:pt x="21515" y="29103"/>
                    <a:pt x="21996" y="29199"/>
                    <a:pt x="22572" y="29199"/>
                  </a:cubicBezTo>
                  <a:cubicBezTo>
                    <a:pt x="24109" y="29199"/>
                    <a:pt x="25261" y="27855"/>
                    <a:pt x="26222" y="26990"/>
                  </a:cubicBezTo>
                  <a:cubicBezTo>
                    <a:pt x="26894" y="26414"/>
                    <a:pt x="28335" y="25069"/>
                    <a:pt x="28335" y="24205"/>
                  </a:cubicBezTo>
                  <a:cubicBezTo>
                    <a:pt x="28335" y="24013"/>
                    <a:pt x="28239" y="23725"/>
                    <a:pt x="28239" y="23533"/>
                  </a:cubicBezTo>
                  <a:cubicBezTo>
                    <a:pt x="27951" y="23052"/>
                    <a:pt x="27855" y="22572"/>
                    <a:pt x="27471" y="22092"/>
                  </a:cubicBezTo>
                  <a:cubicBezTo>
                    <a:pt x="26990" y="21323"/>
                    <a:pt x="26702" y="20555"/>
                    <a:pt x="26990" y="19210"/>
                  </a:cubicBezTo>
                  <a:cubicBezTo>
                    <a:pt x="27663" y="17001"/>
                    <a:pt x="29199" y="15368"/>
                    <a:pt x="30256" y="13543"/>
                  </a:cubicBezTo>
                  <a:cubicBezTo>
                    <a:pt x="31120" y="12007"/>
                    <a:pt x="29872" y="10566"/>
                    <a:pt x="29199" y="9317"/>
                  </a:cubicBezTo>
                  <a:cubicBezTo>
                    <a:pt x="28239" y="8068"/>
                    <a:pt x="27278" y="6628"/>
                    <a:pt x="26414" y="5283"/>
                  </a:cubicBezTo>
                  <a:cubicBezTo>
                    <a:pt x="23628" y="1153"/>
                    <a:pt x="18346" y="0"/>
                    <a:pt x="13063" y="865"/>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p:cNvSpPr/>
            <p:nvPr/>
          </p:nvSpPr>
          <p:spPr>
            <a:xfrm>
              <a:off x="4955475" y="-246625"/>
              <a:ext cx="533100" cy="523500"/>
            </a:xfrm>
            <a:custGeom>
              <a:avLst/>
              <a:gdLst/>
              <a:ahLst/>
              <a:cxnLst/>
              <a:rect l="l" t="t" r="r" b="b"/>
              <a:pathLst>
                <a:path w="21324" h="20940" fill="none" extrusionOk="0">
                  <a:moveTo>
                    <a:pt x="9413" y="769"/>
                  </a:moveTo>
                  <a:cubicBezTo>
                    <a:pt x="7300" y="1057"/>
                    <a:pt x="5283" y="1825"/>
                    <a:pt x="3554" y="2786"/>
                  </a:cubicBezTo>
                  <a:cubicBezTo>
                    <a:pt x="192" y="4707"/>
                    <a:pt x="0" y="8165"/>
                    <a:pt x="1057" y="12007"/>
                  </a:cubicBezTo>
                  <a:cubicBezTo>
                    <a:pt x="1249" y="12967"/>
                    <a:pt x="1537" y="13928"/>
                    <a:pt x="2017" y="14792"/>
                  </a:cubicBezTo>
                  <a:cubicBezTo>
                    <a:pt x="2690" y="15945"/>
                    <a:pt x="3842" y="16617"/>
                    <a:pt x="4611" y="17193"/>
                  </a:cubicBezTo>
                  <a:cubicBezTo>
                    <a:pt x="7300" y="19018"/>
                    <a:pt x="9797" y="19979"/>
                    <a:pt x="13543" y="20747"/>
                  </a:cubicBezTo>
                  <a:cubicBezTo>
                    <a:pt x="13928" y="20939"/>
                    <a:pt x="14216" y="20939"/>
                    <a:pt x="14600" y="20939"/>
                  </a:cubicBezTo>
                  <a:cubicBezTo>
                    <a:pt x="15560" y="20939"/>
                    <a:pt x="16425" y="20267"/>
                    <a:pt x="17097" y="19787"/>
                  </a:cubicBezTo>
                  <a:cubicBezTo>
                    <a:pt x="17866" y="19499"/>
                    <a:pt x="18826" y="18826"/>
                    <a:pt x="19018" y="18346"/>
                  </a:cubicBezTo>
                  <a:cubicBezTo>
                    <a:pt x="19210" y="18250"/>
                    <a:pt x="19210" y="18058"/>
                    <a:pt x="19210" y="17866"/>
                  </a:cubicBezTo>
                  <a:lnTo>
                    <a:pt x="19210" y="16905"/>
                  </a:lnTo>
                  <a:cubicBezTo>
                    <a:pt x="19018" y="16425"/>
                    <a:pt x="19018" y="15849"/>
                    <a:pt x="19306" y="14984"/>
                  </a:cubicBezTo>
                  <a:cubicBezTo>
                    <a:pt x="19787" y="13544"/>
                    <a:pt x="20459" y="12295"/>
                    <a:pt x="20939" y="10854"/>
                  </a:cubicBezTo>
                  <a:cubicBezTo>
                    <a:pt x="21323" y="9702"/>
                    <a:pt x="20747" y="8645"/>
                    <a:pt x="20363" y="7781"/>
                  </a:cubicBezTo>
                  <a:cubicBezTo>
                    <a:pt x="19883" y="6724"/>
                    <a:pt x="19306" y="5764"/>
                    <a:pt x="18922" y="4803"/>
                  </a:cubicBezTo>
                  <a:cubicBezTo>
                    <a:pt x="17577" y="1249"/>
                    <a:pt x="13639" y="1"/>
                    <a:pt x="9413" y="769"/>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p:cNvSpPr/>
            <p:nvPr/>
          </p:nvSpPr>
          <p:spPr>
            <a:xfrm>
              <a:off x="4984275" y="-136175"/>
              <a:ext cx="357825" cy="319400"/>
            </a:xfrm>
            <a:custGeom>
              <a:avLst/>
              <a:gdLst/>
              <a:ahLst/>
              <a:cxnLst/>
              <a:rect l="l" t="t" r="r" b="b"/>
              <a:pathLst>
                <a:path w="14313" h="12776" fill="none" extrusionOk="0">
                  <a:moveTo>
                    <a:pt x="7013" y="385"/>
                  </a:moveTo>
                  <a:cubicBezTo>
                    <a:pt x="3459" y="865"/>
                    <a:pt x="1" y="3555"/>
                    <a:pt x="2018" y="7493"/>
                  </a:cubicBezTo>
                  <a:cubicBezTo>
                    <a:pt x="4227" y="11719"/>
                    <a:pt x="4323" y="12487"/>
                    <a:pt x="9510" y="12679"/>
                  </a:cubicBezTo>
                  <a:cubicBezTo>
                    <a:pt x="14312" y="12775"/>
                    <a:pt x="12872" y="7589"/>
                    <a:pt x="12872" y="4131"/>
                  </a:cubicBezTo>
                  <a:cubicBezTo>
                    <a:pt x="12680" y="1153"/>
                    <a:pt x="9894" y="1"/>
                    <a:pt x="7013" y="385"/>
                  </a:cubicBezTo>
                  <a:close/>
                </a:path>
              </a:pathLst>
            </a:custGeom>
            <a:noFill/>
            <a:ln w="14400" cap="flat" cmpd="sng">
              <a:solidFill>
                <a:srgbClr val="8CAFDD"/>
              </a:solidFill>
              <a:prstDash val="solid"/>
              <a:miter lim="9605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2" name="Google Shape;632;p33"/>
          <p:cNvSpPr txBox="1">
            <a:spLocks noGrp="1"/>
          </p:cNvSpPr>
          <p:nvPr>
            <p:ph type="title"/>
          </p:nvPr>
        </p:nvSpPr>
        <p:spPr>
          <a:xfrm>
            <a:off x="4572000" y="146128"/>
            <a:ext cx="3852000" cy="477600"/>
          </a:xfrm>
          <a:prstGeom prst="rect">
            <a:avLst/>
          </a:prstGeom>
        </p:spPr>
        <p:txBody>
          <a:bodyPr spcFirstLastPara="1" wrap="square" lIns="91425" tIns="91425" rIns="91425" bIns="91425" anchor="t" anchorCtr="0">
            <a:noAutofit/>
          </a:bodyPr>
          <a:lstStyle/>
          <a:p>
            <a:r>
              <a:rPr lang="en-US" dirty="0"/>
              <a:t>If You Build It, They Will Ride!</a:t>
            </a:r>
            <a:br>
              <a:rPr lang="en-US" dirty="0"/>
            </a:br>
            <a:r>
              <a:rPr lang="en-US" dirty="0"/>
              <a:t> </a:t>
            </a:r>
            <a:endParaRPr dirty="0">
              <a:solidFill>
                <a:schemeClr val="lt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3370787-A001-9C70-C44B-485A837AE050}"/>
              </a:ext>
            </a:extLst>
          </p:cNvPr>
          <p:cNvSpPr>
            <a:spLocks noGrp="1"/>
          </p:cNvSpPr>
          <p:nvPr>
            <p:ph type="subTitle" idx="1"/>
          </p:nvPr>
        </p:nvSpPr>
        <p:spPr/>
        <p:txBody>
          <a:bodyPr/>
          <a:lstStyle/>
          <a:p>
            <a:endParaRPr lang="en-US"/>
          </a:p>
        </p:txBody>
      </p:sp>
      <p:sp>
        <p:nvSpPr>
          <p:cNvPr id="3" name="Subtitle 2">
            <a:extLst>
              <a:ext uri="{FF2B5EF4-FFF2-40B4-BE49-F238E27FC236}">
                <a16:creationId xmlns:a16="http://schemas.microsoft.com/office/drawing/2014/main" id="{39B627BD-424B-3F99-5321-51394586B35B}"/>
              </a:ext>
            </a:extLst>
          </p:cNvPr>
          <p:cNvSpPr>
            <a:spLocks noGrp="1"/>
          </p:cNvSpPr>
          <p:nvPr>
            <p:ph type="subTitle" idx="2"/>
          </p:nvPr>
        </p:nvSpPr>
        <p:spPr/>
        <p:txBody>
          <a:bodyPr/>
          <a:lstStyle/>
          <a:p>
            <a:endParaRPr lang="en-US"/>
          </a:p>
        </p:txBody>
      </p:sp>
      <p:sp>
        <p:nvSpPr>
          <p:cNvPr id="4" name="Subtitle 3">
            <a:extLst>
              <a:ext uri="{FF2B5EF4-FFF2-40B4-BE49-F238E27FC236}">
                <a16:creationId xmlns:a16="http://schemas.microsoft.com/office/drawing/2014/main" id="{081A94A5-8F2B-63FE-F6BC-80F942E5A692}"/>
              </a:ext>
            </a:extLst>
          </p:cNvPr>
          <p:cNvSpPr>
            <a:spLocks noGrp="1"/>
          </p:cNvSpPr>
          <p:nvPr>
            <p:ph type="subTitle" idx="3"/>
          </p:nvPr>
        </p:nvSpPr>
        <p:spPr/>
        <p:txBody>
          <a:bodyPr/>
          <a:lstStyle/>
          <a:p>
            <a:endParaRPr lang="en-US"/>
          </a:p>
        </p:txBody>
      </p:sp>
      <p:sp>
        <p:nvSpPr>
          <p:cNvPr id="5" name="Subtitle 4">
            <a:extLst>
              <a:ext uri="{FF2B5EF4-FFF2-40B4-BE49-F238E27FC236}">
                <a16:creationId xmlns:a16="http://schemas.microsoft.com/office/drawing/2014/main" id="{FB1529CC-A4EF-2F84-6790-775FEC931BD6}"/>
              </a:ext>
            </a:extLst>
          </p:cNvPr>
          <p:cNvSpPr>
            <a:spLocks noGrp="1"/>
          </p:cNvSpPr>
          <p:nvPr>
            <p:ph type="subTitle" idx="4"/>
          </p:nvPr>
        </p:nvSpPr>
        <p:spPr/>
        <p:txBody>
          <a:bodyPr/>
          <a:lstStyle/>
          <a:p>
            <a:endParaRPr lang="en-US"/>
          </a:p>
        </p:txBody>
      </p:sp>
      <p:sp>
        <p:nvSpPr>
          <p:cNvPr id="6" name="Title 5">
            <a:extLst>
              <a:ext uri="{FF2B5EF4-FFF2-40B4-BE49-F238E27FC236}">
                <a16:creationId xmlns:a16="http://schemas.microsoft.com/office/drawing/2014/main" id="{2D93E87C-32E8-C263-7EBC-D3ACA13AB7B9}"/>
              </a:ext>
            </a:extLst>
          </p:cNvPr>
          <p:cNvSpPr>
            <a:spLocks noGrp="1"/>
          </p:cNvSpPr>
          <p:nvPr>
            <p:ph type="title"/>
          </p:nvPr>
        </p:nvSpPr>
        <p:spPr/>
        <p:txBody>
          <a:bodyPr/>
          <a:lstStyle/>
          <a:p>
            <a:r>
              <a:rPr lang="en-US" dirty="0"/>
              <a:t>All Kids Bike </a:t>
            </a:r>
            <a:r>
              <a:rPr lang="en-US" sz="2000" dirty="0"/>
              <a:t>(allkidsbike.org)</a:t>
            </a:r>
          </a:p>
        </p:txBody>
      </p:sp>
      <p:sp>
        <p:nvSpPr>
          <p:cNvPr id="8" name="TextBox 7">
            <a:extLst>
              <a:ext uri="{FF2B5EF4-FFF2-40B4-BE49-F238E27FC236}">
                <a16:creationId xmlns:a16="http://schemas.microsoft.com/office/drawing/2014/main" id="{9DC963E6-CD28-3A42-D8F9-2558831EB388}"/>
              </a:ext>
            </a:extLst>
          </p:cNvPr>
          <p:cNvSpPr txBox="1"/>
          <p:nvPr/>
        </p:nvSpPr>
        <p:spPr>
          <a:xfrm>
            <a:off x="358776" y="1589088"/>
            <a:ext cx="7894637"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20995C"/>
                </a:solidFill>
                <a:latin typeface="Merriweather Sans"/>
              </a:rPr>
              <a:t>HOW IT WORKS</a:t>
            </a:r>
          </a:p>
          <a:p>
            <a:pPr algn="ctr"/>
            <a:endParaRPr lang="en-US" b="1" dirty="0">
              <a:solidFill>
                <a:srgbClr val="20995C"/>
              </a:solidFill>
              <a:latin typeface="Merriweather Sans"/>
            </a:endParaRPr>
          </a:p>
          <a:p>
            <a:pPr>
              <a:buChar char="•"/>
            </a:pPr>
            <a:r>
              <a:rPr lang="en-US" dirty="0">
                <a:solidFill>
                  <a:schemeClr val="bg1"/>
                </a:solidFill>
                <a:latin typeface="Merriweather Sans"/>
              </a:rPr>
              <a:t>School Administration approves implementing the </a:t>
            </a:r>
            <a:r>
              <a:rPr lang="en-US" b="1" dirty="0">
                <a:solidFill>
                  <a:schemeClr val="bg1"/>
                </a:solidFill>
                <a:latin typeface="Merriweather Sans"/>
                <a:hlinkClick r:id="rId2">
                  <a:extLst>
                    <a:ext uri="{A12FA001-AC4F-418D-AE19-62706E023703}">
                      <ahyp:hlinkClr xmlns:ahyp="http://schemas.microsoft.com/office/drawing/2018/hyperlinkcolor" val="tx"/>
                    </a:ext>
                  </a:extLst>
                </a:hlinkClick>
              </a:rPr>
              <a:t>All Kids Bike Kindergarten PE Program</a:t>
            </a:r>
            <a:endParaRPr lang="en-US" dirty="0">
              <a:solidFill>
                <a:schemeClr val="bg1"/>
              </a:solidFill>
              <a:latin typeface="Merriweather Sans"/>
            </a:endParaRPr>
          </a:p>
          <a:p>
            <a:pPr>
              <a:buChar char="•"/>
            </a:pPr>
            <a:endParaRPr lang="en-US" b="1" dirty="0">
              <a:solidFill>
                <a:schemeClr val="bg1"/>
              </a:solidFill>
              <a:latin typeface="Merriweather Sans"/>
            </a:endParaRPr>
          </a:p>
          <a:p>
            <a:pPr>
              <a:buChar char="•"/>
            </a:pPr>
            <a:r>
              <a:rPr lang="en-US" dirty="0">
                <a:solidFill>
                  <a:schemeClr val="bg1"/>
                </a:solidFill>
                <a:latin typeface="Merriweather Sans"/>
              </a:rPr>
              <a:t>School </a:t>
            </a:r>
            <a:r>
              <a:rPr lang="en-US" b="1" dirty="0">
                <a:solidFill>
                  <a:schemeClr val="bg1"/>
                </a:solidFill>
                <a:latin typeface="Merriweather Sans"/>
                <a:hlinkClick r:id="rId3">
                  <a:extLst>
                    <a:ext uri="{A12FA001-AC4F-418D-AE19-62706E023703}">
                      <ahyp:hlinkClr xmlns:ahyp="http://schemas.microsoft.com/office/drawing/2018/hyperlinkcolor" val="tx"/>
                    </a:ext>
                  </a:extLst>
                </a:hlinkClick>
              </a:rPr>
              <a:t>applies</a:t>
            </a:r>
            <a:r>
              <a:rPr lang="en-US" dirty="0">
                <a:solidFill>
                  <a:schemeClr val="bg1"/>
                </a:solidFill>
                <a:latin typeface="Merriweather Sans"/>
              </a:rPr>
              <a:t> for the All Kids Bike Kindergarten PE Program. </a:t>
            </a:r>
          </a:p>
          <a:p>
            <a:pPr>
              <a:buChar char="•"/>
            </a:pPr>
            <a:endParaRPr lang="en-US" dirty="0">
              <a:solidFill>
                <a:schemeClr val="bg1"/>
              </a:solidFill>
              <a:latin typeface="Merriweather Sans"/>
            </a:endParaRPr>
          </a:p>
          <a:p>
            <a:pPr>
              <a:buChar char="•"/>
            </a:pPr>
            <a:r>
              <a:rPr lang="en-US" dirty="0">
                <a:solidFill>
                  <a:schemeClr val="bg1"/>
                </a:solidFill>
                <a:latin typeface="Merriweather Sans"/>
              </a:rPr>
              <a:t>Donor contributes funds or school fundraises independently. </a:t>
            </a:r>
          </a:p>
          <a:p>
            <a:pPr>
              <a:buChar char="•"/>
            </a:pPr>
            <a:endParaRPr lang="en-US" dirty="0">
              <a:solidFill>
                <a:schemeClr val="bg1"/>
              </a:solidFill>
              <a:latin typeface="Merriweather Sans"/>
            </a:endParaRPr>
          </a:p>
          <a:p>
            <a:pPr>
              <a:buChar char="•"/>
            </a:pPr>
            <a:r>
              <a:rPr lang="en-US" dirty="0">
                <a:solidFill>
                  <a:schemeClr val="bg1"/>
                </a:solidFill>
                <a:latin typeface="Merriweather Sans"/>
              </a:rPr>
              <a:t>All Kids Bike grants teacher access to training for program certification. </a:t>
            </a:r>
          </a:p>
          <a:p>
            <a:pPr>
              <a:buChar char="•"/>
            </a:pPr>
            <a:endParaRPr lang="en-US" dirty="0">
              <a:solidFill>
                <a:schemeClr val="bg1"/>
              </a:solidFill>
              <a:latin typeface="Merriweather Sans"/>
            </a:endParaRPr>
          </a:p>
          <a:p>
            <a:pPr>
              <a:buChar char="•"/>
            </a:pPr>
            <a:r>
              <a:rPr lang="en-US" dirty="0">
                <a:solidFill>
                  <a:schemeClr val="bg1"/>
                </a:solidFill>
                <a:latin typeface="Merriweather Sans"/>
              </a:rPr>
              <a:t>All Kids Bike ships bikes and equipment to school and hundreds of kids learn to ride!</a:t>
            </a:r>
          </a:p>
          <a:p>
            <a:endParaRPr lang="en-US">
              <a:solidFill>
                <a:srgbClr val="444444"/>
              </a:solidFill>
              <a:latin typeface="Merriweather Sans"/>
            </a:endParaRPr>
          </a:p>
          <a:p>
            <a:endParaRPr lang="en-US">
              <a:solidFill>
                <a:srgbClr val="444444"/>
              </a:solidFill>
              <a:latin typeface="Merriweather Sans"/>
            </a:endParaRPr>
          </a:p>
        </p:txBody>
      </p:sp>
      <p:sp>
        <p:nvSpPr>
          <p:cNvPr id="9" name="TextBox 8">
            <a:extLst>
              <a:ext uri="{FF2B5EF4-FFF2-40B4-BE49-F238E27FC236}">
                <a16:creationId xmlns:a16="http://schemas.microsoft.com/office/drawing/2014/main" id="{02C7A797-EC78-D251-1EEE-DBDDD2FC7D50}"/>
              </a:ext>
            </a:extLst>
          </p:cNvPr>
          <p:cNvSpPr txBox="1"/>
          <p:nvPr/>
        </p:nvSpPr>
        <p:spPr>
          <a:xfrm>
            <a:off x="3200400" y="2343150"/>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Tree>
    <p:extLst>
      <p:ext uri="{BB962C8B-B14F-4D97-AF65-F5344CB8AC3E}">
        <p14:creationId xmlns:p14="http://schemas.microsoft.com/office/powerpoint/2010/main" val="11221761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A9D95B3-4BB0-0C45-213E-08F4B92ED609}"/>
              </a:ext>
            </a:extLst>
          </p:cNvPr>
          <p:cNvSpPr>
            <a:spLocks noGrp="1"/>
          </p:cNvSpPr>
          <p:nvPr>
            <p:ph type="subTitle" idx="1"/>
          </p:nvPr>
        </p:nvSpPr>
        <p:spPr>
          <a:xfrm>
            <a:off x="692150" y="1436687"/>
            <a:ext cx="4673525" cy="476400"/>
          </a:xfrm>
        </p:spPr>
        <p:txBody>
          <a:bodyPr/>
          <a:lstStyle/>
          <a:p>
            <a:r>
              <a:rPr lang="en-US" dirty="0"/>
              <a:t>https://outridebike.org/ridingforfocus</a:t>
            </a:r>
          </a:p>
        </p:txBody>
      </p:sp>
      <p:sp>
        <p:nvSpPr>
          <p:cNvPr id="3" name="Subtitle 2">
            <a:extLst>
              <a:ext uri="{FF2B5EF4-FFF2-40B4-BE49-F238E27FC236}">
                <a16:creationId xmlns:a16="http://schemas.microsoft.com/office/drawing/2014/main" id="{7E12E50A-4AD8-D633-A31F-A7E16C8812F1}"/>
              </a:ext>
            </a:extLst>
          </p:cNvPr>
          <p:cNvSpPr>
            <a:spLocks noGrp="1"/>
          </p:cNvSpPr>
          <p:nvPr>
            <p:ph type="subTitle" idx="2"/>
          </p:nvPr>
        </p:nvSpPr>
        <p:spPr>
          <a:xfrm>
            <a:off x="493712" y="2725888"/>
            <a:ext cx="3143100" cy="628500"/>
          </a:xfrm>
        </p:spPr>
        <p:txBody>
          <a:bodyPr/>
          <a:lstStyle/>
          <a:p>
            <a:endParaRPr lang="en-US"/>
          </a:p>
        </p:txBody>
      </p:sp>
      <p:sp>
        <p:nvSpPr>
          <p:cNvPr id="4" name="Subtitle 3">
            <a:extLst>
              <a:ext uri="{FF2B5EF4-FFF2-40B4-BE49-F238E27FC236}">
                <a16:creationId xmlns:a16="http://schemas.microsoft.com/office/drawing/2014/main" id="{ED1C88B1-096E-30A0-EBB7-4FB47B75CA96}"/>
              </a:ext>
            </a:extLst>
          </p:cNvPr>
          <p:cNvSpPr>
            <a:spLocks noGrp="1"/>
          </p:cNvSpPr>
          <p:nvPr>
            <p:ph type="subTitle" idx="3"/>
          </p:nvPr>
        </p:nvSpPr>
        <p:spPr/>
        <p:txBody>
          <a:bodyPr/>
          <a:lstStyle/>
          <a:p>
            <a:endParaRPr lang="en-US"/>
          </a:p>
        </p:txBody>
      </p:sp>
      <p:sp>
        <p:nvSpPr>
          <p:cNvPr id="5" name="Subtitle 4">
            <a:extLst>
              <a:ext uri="{FF2B5EF4-FFF2-40B4-BE49-F238E27FC236}">
                <a16:creationId xmlns:a16="http://schemas.microsoft.com/office/drawing/2014/main" id="{03081C04-8D88-8835-4FD6-7F887F41EDA1}"/>
              </a:ext>
            </a:extLst>
          </p:cNvPr>
          <p:cNvSpPr>
            <a:spLocks noGrp="1"/>
          </p:cNvSpPr>
          <p:nvPr>
            <p:ph type="subTitle" idx="4"/>
          </p:nvPr>
        </p:nvSpPr>
        <p:spPr/>
        <p:txBody>
          <a:bodyPr/>
          <a:lstStyle/>
          <a:p>
            <a:endParaRPr lang="en-US"/>
          </a:p>
        </p:txBody>
      </p:sp>
      <p:sp>
        <p:nvSpPr>
          <p:cNvPr id="6" name="Title 5">
            <a:extLst>
              <a:ext uri="{FF2B5EF4-FFF2-40B4-BE49-F238E27FC236}">
                <a16:creationId xmlns:a16="http://schemas.microsoft.com/office/drawing/2014/main" id="{5DE8B5F0-3806-AD44-FA8A-D11D33BBCEAB}"/>
              </a:ext>
            </a:extLst>
          </p:cNvPr>
          <p:cNvSpPr>
            <a:spLocks noGrp="1"/>
          </p:cNvSpPr>
          <p:nvPr>
            <p:ph type="title"/>
          </p:nvPr>
        </p:nvSpPr>
        <p:spPr>
          <a:xfrm>
            <a:off x="723900" y="540000"/>
            <a:ext cx="6868250" cy="628500"/>
          </a:xfrm>
        </p:spPr>
        <p:txBody>
          <a:bodyPr/>
          <a:lstStyle/>
          <a:p>
            <a:r>
              <a:rPr lang="en-US" dirty="0"/>
              <a:t>Riding With Focus (Middle School)</a:t>
            </a:r>
          </a:p>
        </p:txBody>
      </p:sp>
      <p:sp>
        <p:nvSpPr>
          <p:cNvPr id="7" name="TextBox 6">
            <a:extLst>
              <a:ext uri="{FF2B5EF4-FFF2-40B4-BE49-F238E27FC236}">
                <a16:creationId xmlns:a16="http://schemas.microsoft.com/office/drawing/2014/main" id="{BCD9608B-1D33-2FDD-15E8-97C101A2C258}"/>
              </a:ext>
            </a:extLst>
          </p:cNvPr>
          <p:cNvSpPr txBox="1"/>
          <p:nvPr/>
        </p:nvSpPr>
        <p:spPr>
          <a:xfrm>
            <a:off x="3200400" y="2343150"/>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8" name="TextBox 7">
            <a:extLst>
              <a:ext uri="{FF2B5EF4-FFF2-40B4-BE49-F238E27FC236}">
                <a16:creationId xmlns:a16="http://schemas.microsoft.com/office/drawing/2014/main" id="{E5E435C6-ABAA-76DB-2A7D-00F36E77D0A6}"/>
              </a:ext>
            </a:extLst>
          </p:cNvPr>
          <p:cNvSpPr txBox="1"/>
          <p:nvPr/>
        </p:nvSpPr>
        <p:spPr>
          <a:xfrm>
            <a:off x="3343275" y="2486025"/>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pic>
        <p:nvPicPr>
          <p:cNvPr id="9" name="Picture 9">
            <a:extLst>
              <a:ext uri="{FF2B5EF4-FFF2-40B4-BE49-F238E27FC236}">
                <a16:creationId xmlns:a16="http://schemas.microsoft.com/office/drawing/2014/main" id="{6D6C3A62-33FB-4A66-4503-FF26CC7897A2}"/>
              </a:ext>
            </a:extLst>
          </p:cNvPr>
          <p:cNvPicPr>
            <a:picLocks noChangeAspect="1"/>
          </p:cNvPicPr>
          <p:nvPr/>
        </p:nvPicPr>
        <p:blipFill>
          <a:blip r:embed="rId2"/>
          <a:stretch>
            <a:fillRect/>
          </a:stretch>
        </p:blipFill>
        <p:spPr>
          <a:xfrm>
            <a:off x="2154115" y="2026627"/>
            <a:ext cx="4000500" cy="2664069"/>
          </a:xfrm>
          <a:prstGeom prst="rect">
            <a:avLst/>
          </a:prstGeom>
        </p:spPr>
      </p:pic>
    </p:spTree>
    <p:extLst>
      <p:ext uri="{BB962C8B-B14F-4D97-AF65-F5344CB8AC3E}">
        <p14:creationId xmlns:p14="http://schemas.microsoft.com/office/powerpoint/2010/main" val="7791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D33D51-6C9B-EF57-CE84-F4D8B06019E8}"/>
              </a:ext>
            </a:extLst>
          </p:cNvPr>
          <p:cNvSpPr>
            <a:spLocks noGrp="1"/>
          </p:cNvSpPr>
          <p:nvPr>
            <p:ph type="body" idx="1"/>
          </p:nvPr>
        </p:nvSpPr>
        <p:spPr>
          <a:xfrm>
            <a:off x="1054800" y="1810424"/>
            <a:ext cx="7042200" cy="3144600"/>
          </a:xfrm>
        </p:spPr>
        <p:txBody>
          <a:bodyPr/>
          <a:lstStyle/>
          <a:p>
            <a:endParaRPr lang="en-US"/>
          </a:p>
        </p:txBody>
      </p:sp>
      <p:sp>
        <p:nvSpPr>
          <p:cNvPr id="3" name="Title 2">
            <a:extLst>
              <a:ext uri="{FF2B5EF4-FFF2-40B4-BE49-F238E27FC236}">
                <a16:creationId xmlns:a16="http://schemas.microsoft.com/office/drawing/2014/main" id="{FC49D5D2-11D1-7C03-F041-1069820BFD86}"/>
              </a:ext>
            </a:extLst>
          </p:cNvPr>
          <p:cNvSpPr>
            <a:spLocks noGrp="1"/>
          </p:cNvSpPr>
          <p:nvPr>
            <p:ph type="title"/>
          </p:nvPr>
        </p:nvSpPr>
        <p:spPr>
          <a:xfrm>
            <a:off x="723900" y="949318"/>
            <a:ext cx="7704000" cy="628500"/>
          </a:xfrm>
        </p:spPr>
        <p:txBody>
          <a:bodyPr/>
          <a:lstStyle/>
          <a:p>
            <a:r>
              <a:rPr lang="en-US" dirty="0"/>
              <a:t>What is your favorite memory on a bike?</a:t>
            </a:r>
          </a:p>
        </p:txBody>
      </p:sp>
      <p:pic>
        <p:nvPicPr>
          <p:cNvPr id="4" name="Picture 4" descr="Elderly couple biking">
            <a:extLst>
              <a:ext uri="{FF2B5EF4-FFF2-40B4-BE49-F238E27FC236}">
                <a16:creationId xmlns:a16="http://schemas.microsoft.com/office/drawing/2014/main" id="{3D4F9894-879B-DD7B-590C-430BFC566487}"/>
              </a:ext>
            </a:extLst>
          </p:cNvPr>
          <p:cNvPicPr>
            <a:picLocks noChangeAspect="1"/>
          </p:cNvPicPr>
          <p:nvPr/>
        </p:nvPicPr>
        <p:blipFill>
          <a:blip r:embed="rId2"/>
          <a:stretch>
            <a:fillRect/>
          </a:stretch>
        </p:blipFill>
        <p:spPr>
          <a:xfrm>
            <a:off x="126656" y="1626458"/>
            <a:ext cx="2743200" cy="1828800"/>
          </a:xfrm>
          <a:prstGeom prst="rect">
            <a:avLst/>
          </a:prstGeom>
        </p:spPr>
      </p:pic>
      <p:pic>
        <p:nvPicPr>
          <p:cNvPr id="5" name="Picture 5" descr="Portrait of senior cyclist">
            <a:extLst>
              <a:ext uri="{FF2B5EF4-FFF2-40B4-BE49-F238E27FC236}">
                <a16:creationId xmlns:a16="http://schemas.microsoft.com/office/drawing/2014/main" id="{33A34B89-5EDE-4D6A-55EC-DC0F8AFFF3BD}"/>
              </a:ext>
            </a:extLst>
          </p:cNvPr>
          <p:cNvPicPr>
            <a:picLocks noChangeAspect="1"/>
          </p:cNvPicPr>
          <p:nvPr/>
        </p:nvPicPr>
        <p:blipFill>
          <a:blip r:embed="rId3"/>
          <a:stretch>
            <a:fillRect/>
          </a:stretch>
        </p:blipFill>
        <p:spPr>
          <a:xfrm>
            <a:off x="5972948" y="1726857"/>
            <a:ext cx="2743200" cy="1828800"/>
          </a:xfrm>
          <a:prstGeom prst="rect">
            <a:avLst/>
          </a:prstGeom>
        </p:spPr>
      </p:pic>
      <p:pic>
        <p:nvPicPr>
          <p:cNvPr id="8" name="Picture 8">
            <a:extLst>
              <a:ext uri="{FF2B5EF4-FFF2-40B4-BE49-F238E27FC236}">
                <a16:creationId xmlns:a16="http://schemas.microsoft.com/office/drawing/2014/main" id="{EC2D95ED-6D6A-A8DD-EF0A-6A55AB72F51E}"/>
              </a:ext>
            </a:extLst>
          </p:cNvPr>
          <p:cNvPicPr>
            <a:picLocks noChangeAspect="1"/>
          </p:cNvPicPr>
          <p:nvPr/>
        </p:nvPicPr>
        <p:blipFill>
          <a:blip r:embed="rId4"/>
          <a:stretch>
            <a:fillRect/>
          </a:stretch>
        </p:blipFill>
        <p:spPr>
          <a:xfrm>
            <a:off x="3050931" y="2782765"/>
            <a:ext cx="2743200" cy="1828800"/>
          </a:xfrm>
          <a:prstGeom prst="rect">
            <a:avLst/>
          </a:prstGeom>
        </p:spPr>
      </p:pic>
    </p:spTree>
    <p:extLst>
      <p:ext uri="{BB962C8B-B14F-4D97-AF65-F5344CB8AC3E}">
        <p14:creationId xmlns:p14="http://schemas.microsoft.com/office/powerpoint/2010/main" val="12622136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7D61E23-FB36-D90E-6CAA-DD5230DDD38B}"/>
              </a:ext>
            </a:extLst>
          </p:cNvPr>
          <p:cNvSpPr>
            <a:spLocks noGrp="1"/>
          </p:cNvSpPr>
          <p:nvPr>
            <p:ph type="subTitle" idx="1"/>
          </p:nvPr>
        </p:nvSpPr>
        <p:spPr/>
        <p:txBody>
          <a:bodyPr/>
          <a:lstStyle/>
          <a:p>
            <a:endParaRPr lang="en-US"/>
          </a:p>
        </p:txBody>
      </p:sp>
      <p:sp>
        <p:nvSpPr>
          <p:cNvPr id="3" name="Subtitle 2">
            <a:extLst>
              <a:ext uri="{FF2B5EF4-FFF2-40B4-BE49-F238E27FC236}">
                <a16:creationId xmlns:a16="http://schemas.microsoft.com/office/drawing/2014/main" id="{C4F9BFA7-1FE1-53DC-1E96-AD26BA904BB9}"/>
              </a:ext>
            </a:extLst>
          </p:cNvPr>
          <p:cNvSpPr>
            <a:spLocks noGrp="1"/>
          </p:cNvSpPr>
          <p:nvPr>
            <p:ph type="subTitle" idx="2"/>
          </p:nvPr>
        </p:nvSpPr>
        <p:spPr/>
        <p:txBody>
          <a:bodyPr/>
          <a:lstStyle/>
          <a:p>
            <a:endParaRPr lang="en-US"/>
          </a:p>
        </p:txBody>
      </p:sp>
      <p:sp>
        <p:nvSpPr>
          <p:cNvPr id="4" name="Subtitle 3">
            <a:extLst>
              <a:ext uri="{FF2B5EF4-FFF2-40B4-BE49-F238E27FC236}">
                <a16:creationId xmlns:a16="http://schemas.microsoft.com/office/drawing/2014/main" id="{B0044CB8-E6B6-E7D7-45CB-4330A19A75B9}"/>
              </a:ext>
            </a:extLst>
          </p:cNvPr>
          <p:cNvSpPr>
            <a:spLocks noGrp="1"/>
          </p:cNvSpPr>
          <p:nvPr>
            <p:ph type="subTitle" idx="3"/>
          </p:nvPr>
        </p:nvSpPr>
        <p:spPr/>
        <p:txBody>
          <a:bodyPr/>
          <a:lstStyle/>
          <a:p>
            <a:endParaRPr lang="en-US"/>
          </a:p>
        </p:txBody>
      </p:sp>
      <p:sp>
        <p:nvSpPr>
          <p:cNvPr id="5" name="Subtitle 4">
            <a:extLst>
              <a:ext uri="{FF2B5EF4-FFF2-40B4-BE49-F238E27FC236}">
                <a16:creationId xmlns:a16="http://schemas.microsoft.com/office/drawing/2014/main" id="{27712EE6-87B5-1BDE-6600-75A5DC0C3EF7}"/>
              </a:ext>
            </a:extLst>
          </p:cNvPr>
          <p:cNvSpPr>
            <a:spLocks noGrp="1"/>
          </p:cNvSpPr>
          <p:nvPr>
            <p:ph type="subTitle" idx="4"/>
          </p:nvPr>
        </p:nvSpPr>
        <p:spPr/>
        <p:txBody>
          <a:bodyPr/>
          <a:lstStyle/>
          <a:p>
            <a:endParaRPr lang="en-US"/>
          </a:p>
        </p:txBody>
      </p:sp>
      <p:sp>
        <p:nvSpPr>
          <p:cNvPr id="6" name="Title 5">
            <a:extLst>
              <a:ext uri="{FF2B5EF4-FFF2-40B4-BE49-F238E27FC236}">
                <a16:creationId xmlns:a16="http://schemas.microsoft.com/office/drawing/2014/main" id="{BC49EEE9-8F82-EEBA-71E3-23FAD76954AB}"/>
              </a:ext>
            </a:extLst>
          </p:cNvPr>
          <p:cNvSpPr>
            <a:spLocks noGrp="1"/>
          </p:cNvSpPr>
          <p:nvPr>
            <p:ph type="title"/>
          </p:nvPr>
        </p:nvSpPr>
        <p:spPr/>
        <p:txBody>
          <a:bodyPr/>
          <a:lstStyle/>
          <a:p>
            <a:r>
              <a:rPr lang="en-US" dirty="0"/>
              <a:t>Title IV, Part A</a:t>
            </a:r>
          </a:p>
        </p:txBody>
      </p:sp>
      <p:sp>
        <p:nvSpPr>
          <p:cNvPr id="7" name="TextBox 6">
            <a:extLst>
              <a:ext uri="{FF2B5EF4-FFF2-40B4-BE49-F238E27FC236}">
                <a16:creationId xmlns:a16="http://schemas.microsoft.com/office/drawing/2014/main" id="{89EEB8B4-535B-04C6-0E7B-C719E740F23C}"/>
              </a:ext>
            </a:extLst>
          </p:cNvPr>
          <p:cNvSpPr txBox="1"/>
          <p:nvPr/>
        </p:nvSpPr>
        <p:spPr>
          <a:xfrm>
            <a:off x="536331" y="1340827"/>
            <a:ext cx="7025053"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solidFill>
                  <a:schemeClr val="bg1"/>
                </a:solidFill>
                <a:latin typeface="Trebuchet MS"/>
              </a:rPr>
              <a:t>The Student Support and Academic Enrichment Grants (Title IV, Part A) program provides funds for programs and activities to improve students' academic achievement by increasing the capacity of local school divisions to:</a:t>
            </a:r>
          </a:p>
          <a:p>
            <a:endParaRPr lang="en-US" sz="1800" dirty="0">
              <a:solidFill>
                <a:schemeClr val="bg1"/>
              </a:solidFill>
              <a:latin typeface="Trebuchet MS"/>
            </a:endParaRPr>
          </a:p>
          <a:p>
            <a:pPr>
              <a:buChar char="•"/>
            </a:pPr>
            <a:r>
              <a:rPr lang="en-US" sz="1800" dirty="0">
                <a:solidFill>
                  <a:schemeClr val="bg1"/>
                </a:solidFill>
                <a:latin typeface="Trebuchet MS"/>
              </a:rPr>
              <a:t>Provide all students with a well-rounded education;</a:t>
            </a:r>
          </a:p>
          <a:p>
            <a:pPr>
              <a:buChar char="•"/>
            </a:pPr>
            <a:endParaRPr lang="en-US" sz="1800" dirty="0">
              <a:solidFill>
                <a:schemeClr val="bg1"/>
              </a:solidFill>
              <a:latin typeface="Trebuchet MS"/>
            </a:endParaRPr>
          </a:p>
          <a:p>
            <a:pPr>
              <a:buChar char="•"/>
            </a:pPr>
            <a:r>
              <a:rPr lang="en-US" sz="1800" dirty="0">
                <a:solidFill>
                  <a:schemeClr val="bg1"/>
                </a:solidFill>
                <a:latin typeface="Trebuchet MS"/>
              </a:rPr>
              <a:t>Improve school conditions for learning; and</a:t>
            </a:r>
          </a:p>
          <a:p>
            <a:pPr>
              <a:buChar char="•"/>
            </a:pPr>
            <a:endParaRPr lang="en-US" sz="1800" dirty="0">
              <a:solidFill>
                <a:schemeClr val="bg1"/>
              </a:solidFill>
              <a:latin typeface="Trebuchet MS"/>
            </a:endParaRPr>
          </a:p>
          <a:p>
            <a:pPr>
              <a:buChar char="•"/>
            </a:pPr>
            <a:r>
              <a:rPr lang="en-US" sz="1800" dirty="0">
                <a:solidFill>
                  <a:schemeClr val="bg1"/>
                </a:solidFill>
                <a:latin typeface="Trebuchet MS"/>
              </a:rPr>
              <a:t>Improve the use of technology in order to improve the academic achievement and digital literacy of all students.</a:t>
            </a:r>
          </a:p>
        </p:txBody>
      </p:sp>
    </p:spTree>
    <p:extLst>
      <p:ext uri="{BB962C8B-B14F-4D97-AF65-F5344CB8AC3E}">
        <p14:creationId xmlns:p14="http://schemas.microsoft.com/office/powerpoint/2010/main" val="7193246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664796"/>
        </a:solidFill>
        <a:effectLst/>
      </p:bgPr>
    </p:bg>
    <p:spTree>
      <p:nvGrpSpPr>
        <p:cNvPr id="1" name="Shape 666"/>
        <p:cNvGrpSpPr/>
        <p:nvPr/>
      </p:nvGrpSpPr>
      <p:grpSpPr>
        <a:xfrm>
          <a:off x="0" y="0"/>
          <a:ext cx="0" cy="0"/>
          <a:chOff x="0" y="0"/>
          <a:chExt cx="0" cy="0"/>
        </a:xfrm>
      </p:grpSpPr>
      <p:sp>
        <p:nvSpPr>
          <p:cNvPr id="667" name="Google Shape;667;p36"/>
          <p:cNvSpPr/>
          <p:nvPr/>
        </p:nvSpPr>
        <p:spPr>
          <a:xfrm>
            <a:off x="2731150" y="4476450"/>
            <a:ext cx="3977170" cy="262101"/>
          </a:xfrm>
          <a:custGeom>
            <a:avLst/>
            <a:gdLst/>
            <a:ahLst/>
            <a:cxnLst/>
            <a:rect l="l" t="t" r="r" b="b"/>
            <a:pathLst>
              <a:path w="145086" h="9981" extrusionOk="0">
                <a:moveTo>
                  <a:pt x="72543" y="0"/>
                </a:moveTo>
                <a:cubicBezTo>
                  <a:pt x="32474" y="0"/>
                  <a:pt x="1" y="2218"/>
                  <a:pt x="1" y="4980"/>
                </a:cubicBezTo>
                <a:cubicBezTo>
                  <a:pt x="1" y="7742"/>
                  <a:pt x="32474" y="9981"/>
                  <a:pt x="72543" y="9981"/>
                </a:cubicBezTo>
                <a:cubicBezTo>
                  <a:pt x="112612" y="9981"/>
                  <a:pt x="145085" y="7742"/>
                  <a:pt x="145085" y="4980"/>
                </a:cubicBezTo>
                <a:cubicBezTo>
                  <a:pt x="145085" y="2218"/>
                  <a:pt x="112612" y="0"/>
                  <a:pt x="725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6"/>
          <p:cNvSpPr txBox="1">
            <a:spLocks noGrp="1"/>
          </p:cNvSpPr>
          <p:nvPr>
            <p:ph type="title"/>
          </p:nvPr>
        </p:nvSpPr>
        <p:spPr>
          <a:xfrm>
            <a:off x="2102100" y="540000"/>
            <a:ext cx="4939800" cy="6285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dirty="0"/>
              <a:t>Partnerships</a:t>
            </a:r>
            <a:endParaRPr lang="en-US" dirty="0"/>
          </a:p>
        </p:txBody>
      </p:sp>
      <p:sp>
        <p:nvSpPr>
          <p:cNvPr id="669" name="Google Shape;669;p36"/>
          <p:cNvSpPr/>
          <p:nvPr/>
        </p:nvSpPr>
        <p:spPr>
          <a:xfrm rot="10800000">
            <a:off x="5457156" y="1985413"/>
            <a:ext cx="889070" cy="485832"/>
          </a:xfrm>
          <a:custGeom>
            <a:avLst/>
            <a:gdLst/>
            <a:ahLst/>
            <a:cxnLst/>
            <a:rect l="l" t="t" r="r" b="b"/>
            <a:pathLst>
              <a:path w="32433" h="17723" fill="none" extrusionOk="0">
                <a:moveTo>
                  <a:pt x="1" y="17722"/>
                </a:moveTo>
                <a:lnTo>
                  <a:pt x="32432" y="17722"/>
                </a:lnTo>
                <a:lnTo>
                  <a:pt x="32432" y="0"/>
                </a:lnTo>
              </a:path>
            </a:pathLst>
          </a:custGeom>
          <a:solidFill>
            <a:schemeClr val="accent1"/>
          </a:solidFill>
          <a:ln w="9525" cap="flat" cmpd="sng">
            <a:solidFill>
              <a:schemeClr val="accent1"/>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6"/>
          <p:cNvSpPr/>
          <p:nvPr/>
        </p:nvSpPr>
        <p:spPr>
          <a:xfrm rot="10800000" flipH="1">
            <a:off x="2971125" y="1985425"/>
            <a:ext cx="889070" cy="662530"/>
          </a:xfrm>
          <a:custGeom>
            <a:avLst/>
            <a:gdLst/>
            <a:ahLst/>
            <a:cxnLst/>
            <a:rect l="l" t="t" r="r" b="b"/>
            <a:pathLst>
              <a:path w="32433" h="17723" fill="none" extrusionOk="0">
                <a:moveTo>
                  <a:pt x="1" y="17722"/>
                </a:moveTo>
                <a:lnTo>
                  <a:pt x="32432" y="17722"/>
                </a:lnTo>
                <a:lnTo>
                  <a:pt x="32432" y="0"/>
                </a:lnTo>
              </a:path>
            </a:pathLst>
          </a:custGeom>
          <a:solidFill>
            <a:schemeClr val="accent1"/>
          </a:solidFill>
          <a:ln w="9525" cap="flat" cmpd="sng">
            <a:solidFill>
              <a:schemeClr val="accent1"/>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6"/>
          <p:cNvSpPr/>
          <p:nvPr/>
        </p:nvSpPr>
        <p:spPr>
          <a:xfrm rot="5400000">
            <a:off x="5905803" y="2525357"/>
            <a:ext cx="262079" cy="1318466"/>
          </a:xfrm>
          <a:custGeom>
            <a:avLst/>
            <a:gdLst/>
            <a:ahLst/>
            <a:cxnLst/>
            <a:rect l="l" t="t" r="r" b="b"/>
            <a:pathLst>
              <a:path w="17723" h="58127" extrusionOk="0">
                <a:moveTo>
                  <a:pt x="0" y="1"/>
                </a:moveTo>
                <a:lnTo>
                  <a:pt x="0" y="44631"/>
                </a:lnTo>
                <a:lnTo>
                  <a:pt x="17492" y="58126"/>
                </a:lnTo>
                <a:lnTo>
                  <a:pt x="17723" y="57813"/>
                </a:lnTo>
                <a:lnTo>
                  <a:pt x="377" y="44463"/>
                </a:lnTo>
                <a:lnTo>
                  <a:pt x="377" y="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6"/>
          <p:cNvSpPr/>
          <p:nvPr/>
        </p:nvSpPr>
        <p:spPr>
          <a:xfrm rot="-5400000" flipH="1">
            <a:off x="2959139" y="2780461"/>
            <a:ext cx="262079" cy="808256"/>
          </a:xfrm>
          <a:custGeom>
            <a:avLst/>
            <a:gdLst/>
            <a:ahLst/>
            <a:cxnLst/>
            <a:rect l="l" t="t" r="r" b="b"/>
            <a:pathLst>
              <a:path w="17723" h="58127" extrusionOk="0">
                <a:moveTo>
                  <a:pt x="0" y="1"/>
                </a:moveTo>
                <a:lnTo>
                  <a:pt x="0" y="44631"/>
                </a:lnTo>
                <a:lnTo>
                  <a:pt x="17492" y="58126"/>
                </a:lnTo>
                <a:lnTo>
                  <a:pt x="17723" y="57813"/>
                </a:lnTo>
                <a:lnTo>
                  <a:pt x="377" y="44463"/>
                </a:lnTo>
                <a:lnTo>
                  <a:pt x="377" y="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6"/>
          <p:cNvSpPr txBox="1"/>
          <p:nvPr/>
        </p:nvSpPr>
        <p:spPr>
          <a:xfrm>
            <a:off x="6346225" y="1968225"/>
            <a:ext cx="1957200" cy="601200"/>
          </a:xfrm>
          <a:prstGeom prst="rect">
            <a:avLst/>
          </a:prstGeom>
          <a:noFill/>
          <a:ln>
            <a:noFill/>
          </a:ln>
        </p:spPr>
        <p:txBody>
          <a:bodyPr spcFirstLastPara="1" wrap="square" lIns="91425" tIns="91425" rIns="91425" bIns="91425" anchor="t" anchorCtr="0">
            <a:noAutofit/>
          </a:bodyPr>
          <a:lstStyle/>
          <a:p>
            <a:r>
              <a:rPr lang="en" dirty="0">
                <a:solidFill>
                  <a:schemeClr val="dk2"/>
                </a:solidFill>
                <a:latin typeface="Palanquin"/>
                <a:cs typeface="Palanquin"/>
                <a:sym typeface="Palanquin"/>
              </a:rPr>
              <a:t>Can provide targeted support/resources</a:t>
            </a:r>
            <a:endParaRPr lang="en-US" dirty="0"/>
          </a:p>
        </p:txBody>
      </p:sp>
      <p:sp>
        <p:nvSpPr>
          <p:cNvPr id="674" name="Google Shape;674;p36"/>
          <p:cNvSpPr txBox="1"/>
          <p:nvPr/>
        </p:nvSpPr>
        <p:spPr>
          <a:xfrm>
            <a:off x="1013925" y="1696125"/>
            <a:ext cx="1957200" cy="601200"/>
          </a:xfrm>
          <a:prstGeom prst="rect">
            <a:avLst/>
          </a:prstGeom>
          <a:noFill/>
          <a:ln>
            <a:noFill/>
          </a:ln>
        </p:spPr>
        <p:txBody>
          <a:bodyPr spcFirstLastPara="1" wrap="square" lIns="91425" tIns="91425" rIns="91425" bIns="91425" anchor="t" anchorCtr="0">
            <a:noAutofit/>
          </a:bodyPr>
          <a:lstStyle/>
          <a:p>
            <a:pPr algn="r"/>
            <a:r>
              <a:rPr lang="en" dirty="0">
                <a:solidFill>
                  <a:schemeClr val="dk2"/>
                </a:solidFill>
                <a:latin typeface="Palanquin"/>
                <a:cs typeface="Palanquin"/>
              </a:rPr>
              <a:t>Annual Maintenance and Repairs</a:t>
            </a:r>
          </a:p>
        </p:txBody>
      </p:sp>
      <p:sp>
        <p:nvSpPr>
          <p:cNvPr id="675" name="Google Shape;675;p36"/>
          <p:cNvSpPr txBox="1"/>
          <p:nvPr/>
        </p:nvSpPr>
        <p:spPr>
          <a:xfrm>
            <a:off x="720000" y="2752025"/>
            <a:ext cx="1957200" cy="601200"/>
          </a:xfrm>
          <a:prstGeom prst="rect">
            <a:avLst/>
          </a:prstGeom>
          <a:noFill/>
          <a:ln>
            <a:noFill/>
          </a:ln>
        </p:spPr>
        <p:txBody>
          <a:bodyPr spcFirstLastPara="1" wrap="square" lIns="91425" tIns="91425" rIns="91425" bIns="91425" anchor="t" anchorCtr="0">
            <a:noAutofit/>
          </a:bodyPr>
          <a:lstStyle/>
          <a:p>
            <a:pPr algn="r"/>
            <a:r>
              <a:rPr lang="en" dirty="0">
                <a:solidFill>
                  <a:schemeClr val="dk2"/>
                </a:solidFill>
                <a:latin typeface="Palanquin"/>
                <a:cs typeface="Palanquin"/>
                <a:sym typeface="Palanquin"/>
              </a:rPr>
              <a:t>Can help with helmet fitting lessons</a:t>
            </a:r>
            <a:endParaRPr lang="en-US" dirty="0"/>
          </a:p>
        </p:txBody>
      </p:sp>
      <p:sp>
        <p:nvSpPr>
          <p:cNvPr id="676" name="Google Shape;676;p36"/>
          <p:cNvSpPr txBox="1"/>
          <p:nvPr/>
        </p:nvSpPr>
        <p:spPr>
          <a:xfrm>
            <a:off x="6708325" y="3354417"/>
            <a:ext cx="1957200" cy="601200"/>
          </a:xfrm>
          <a:prstGeom prst="rect">
            <a:avLst/>
          </a:prstGeom>
          <a:noFill/>
          <a:ln>
            <a:noFill/>
          </a:ln>
        </p:spPr>
        <p:txBody>
          <a:bodyPr spcFirstLastPara="1" wrap="square" lIns="91425" tIns="91425" rIns="91425" bIns="91425" anchor="t" anchorCtr="0">
            <a:noAutofit/>
          </a:bodyPr>
          <a:lstStyle/>
          <a:p>
            <a:r>
              <a:rPr lang="en" dirty="0">
                <a:solidFill>
                  <a:schemeClr val="dk2"/>
                </a:solidFill>
                <a:latin typeface="Palanquin"/>
                <a:ea typeface="Palanquin"/>
                <a:cs typeface="Palanquin"/>
              </a:rPr>
              <a:t>Coordinator can assist with resources/ bike rodeos, walk/bike to school events, instructional materials</a:t>
            </a:r>
          </a:p>
        </p:txBody>
      </p:sp>
      <p:grpSp>
        <p:nvGrpSpPr>
          <p:cNvPr id="677" name="Google Shape;677;p36"/>
          <p:cNvGrpSpPr/>
          <p:nvPr/>
        </p:nvGrpSpPr>
        <p:grpSpPr>
          <a:xfrm>
            <a:off x="2859065" y="2463603"/>
            <a:ext cx="3721932" cy="2170028"/>
            <a:chOff x="3009763" y="2483650"/>
            <a:chExt cx="3394375" cy="1979050"/>
          </a:xfrm>
        </p:grpSpPr>
        <p:grpSp>
          <p:nvGrpSpPr>
            <p:cNvPr id="678" name="Google Shape;678;p36"/>
            <p:cNvGrpSpPr/>
            <p:nvPr/>
          </p:nvGrpSpPr>
          <p:grpSpPr>
            <a:xfrm>
              <a:off x="3052663" y="3185800"/>
              <a:ext cx="1233475" cy="1234000"/>
              <a:chOff x="3052663" y="3185800"/>
              <a:chExt cx="1233475" cy="1234000"/>
            </a:xfrm>
          </p:grpSpPr>
          <p:sp>
            <p:nvSpPr>
              <p:cNvPr id="679" name="Google Shape;679;p36"/>
              <p:cNvSpPr/>
              <p:nvPr/>
            </p:nvSpPr>
            <p:spPr>
              <a:xfrm>
                <a:off x="3665738" y="3185800"/>
                <a:ext cx="7350" cy="1234000"/>
              </a:xfrm>
              <a:custGeom>
                <a:avLst/>
                <a:gdLst/>
                <a:ahLst/>
                <a:cxnLst/>
                <a:rect l="l" t="t" r="r" b="b"/>
                <a:pathLst>
                  <a:path w="294" h="49360" extrusionOk="0">
                    <a:moveTo>
                      <a:pt x="0" y="1"/>
                    </a:moveTo>
                    <a:lnTo>
                      <a:pt x="0" y="49359"/>
                    </a:lnTo>
                    <a:lnTo>
                      <a:pt x="293" y="49359"/>
                    </a:lnTo>
                    <a:lnTo>
                      <a:pt x="29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6"/>
              <p:cNvSpPr/>
              <p:nvPr/>
            </p:nvSpPr>
            <p:spPr>
              <a:xfrm>
                <a:off x="3230513" y="3364700"/>
                <a:ext cx="877250" cy="877250"/>
              </a:xfrm>
              <a:custGeom>
                <a:avLst/>
                <a:gdLst/>
                <a:ahLst/>
                <a:cxnLst/>
                <a:rect l="l" t="t" r="r" b="b"/>
                <a:pathLst>
                  <a:path w="35090" h="35090" extrusionOk="0">
                    <a:moveTo>
                      <a:pt x="189" y="0"/>
                    </a:moveTo>
                    <a:lnTo>
                      <a:pt x="1" y="189"/>
                    </a:lnTo>
                    <a:lnTo>
                      <a:pt x="34901" y="35089"/>
                    </a:lnTo>
                    <a:lnTo>
                      <a:pt x="35090" y="34880"/>
                    </a:lnTo>
                    <a:lnTo>
                      <a:pt x="18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6"/>
              <p:cNvSpPr/>
              <p:nvPr/>
            </p:nvSpPr>
            <p:spPr>
              <a:xfrm>
                <a:off x="3052663" y="3799375"/>
                <a:ext cx="1233475" cy="6825"/>
              </a:xfrm>
              <a:custGeom>
                <a:avLst/>
                <a:gdLst/>
                <a:ahLst/>
                <a:cxnLst/>
                <a:rect l="l" t="t" r="r" b="b"/>
                <a:pathLst>
                  <a:path w="49339" h="273" extrusionOk="0">
                    <a:moveTo>
                      <a:pt x="1" y="1"/>
                    </a:moveTo>
                    <a:lnTo>
                      <a:pt x="1" y="273"/>
                    </a:lnTo>
                    <a:lnTo>
                      <a:pt x="49338" y="273"/>
                    </a:lnTo>
                    <a:lnTo>
                      <a:pt x="493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6"/>
              <p:cNvSpPr/>
              <p:nvPr/>
            </p:nvSpPr>
            <p:spPr>
              <a:xfrm>
                <a:off x="3231563" y="3363650"/>
                <a:ext cx="876725" cy="878300"/>
              </a:xfrm>
              <a:custGeom>
                <a:avLst/>
                <a:gdLst/>
                <a:ahLst/>
                <a:cxnLst/>
                <a:rect l="l" t="t" r="r" b="b"/>
                <a:pathLst>
                  <a:path w="35069" h="35132" extrusionOk="0">
                    <a:moveTo>
                      <a:pt x="34859" y="1"/>
                    </a:moveTo>
                    <a:lnTo>
                      <a:pt x="0" y="34922"/>
                    </a:lnTo>
                    <a:lnTo>
                      <a:pt x="189" y="35131"/>
                    </a:lnTo>
                    <a:lnTo>
                      <a:pt x="35068" y="210"/>
                    </a:lnTo>
                    <a:lnTo>
                      <a:pt x="3485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6"/>
              <p:cNvSpPr/>
              <p:nvPr/>
            </p:nvSpPr>
            <p:spPr>
              <a:xfrm>
                <a:off x="3427713" y="3232350"/>
                <a:ext cx="483375" cy="1140900"/>
              </a:xfrm>
              <a:custGeom>
                <a:avLst/>
                <a:gdLst/>
                <a:ahLst/>
                <a:cxnLst/>
                <a:rect l="l" t="t" r="r" b="b"/>
                <a:pathLst>
                  <a:path w="19335" h="45636" extrusionOk="0">
                    <a:moveTo>
                      <a:pt x="19062" y="1"/>
                    </a:moveTo>
                    <a:lnTo>
                      <a:pt x="1" y="45531"/>
                    </a:lnTo>
                    <a:lnTo>
                      <a:pt x="273" y="45635"/>
                    </a:lnTo>
                    <a:lnTo>
                      <a:pt x="19334" y="126"/>
                    </a:lnTo>
                    <a:lnTo>
                      <a:pt x="190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6"/>
              <p:cNvSpPr/>
              <p:nvPr/>
            </p:nvSpPr>
            <p:spPr>
              <a:xfrm>
                <a:off x="3431913" y="3230775"/>
                <a:ext cx="473950" cy="1145075"/>
              </a:xfrm>
              <a:custGeom>
                <a:avLst/>
                <a:gdLst/>
                <a:ahLst/>
                <a:cxnLst/>
                <a:rect l="l" t="t" r="r" b="b"/>
                <a:pathLst>
                  <a:path w="18958" h="45803" extrusionOk="0">
                    <a:moveTo>
                      <a:pt x="272" y="1"/>
                    </a:moveTo>
                    <a:lnTo>
                      <a:pt x="0" y="106"/>
                    </a:lnTo>
                    <a:lnTo>
                      <a:pt x="18685" y="45803"/>
                    </a:lnTo>
                    <a:lnTo>
                      <a:pt x="18957" y="45677"/>
                    </a:lnTo>
                    <a:lnTo>
                      <a:pt x="2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6"/>
              <p:cNvSpPr/>
              <p:nvPr/>
            </p:nvSpPr>
            <p:spPr>
              <a:xfrm>
                <a:off x="3099213" y="3560850"/>
                <a:ext cx="1140900" cy="483900"/>
              </a:xfrm>
              <a:custGeom>
                <a:avLst/>
                <a:gdLst/>
                <a:ahLst/>
                <a:cxnLst/>
                <a:rect l="l" t="t" r="r" b="b"/>
                <a:pathLst>
                  <a:path w="45636" h="19356" extrusionOk="0">
                    <a:moveTo>
                      <a:pt x="105" y="1"/>
                    </a:moveTo>
                    <a:lnTo>
                      <a:pt x="1" y="273"/>
                    </a:lnTo>
                    <a:lnTo>
                      <a:pt x="45510" y="19355"/>
                    </a:lnTo>
                    <a:lnTo>
                      <a:pt x="45635" y="19083"/>
                    </a:lnTo>
                    <a:lnTo>
                      <a:pt x="1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6"/>
              <p:cNvSpPr/>
              <p:nvPr/>
            </p:nvSpPr>
            <p:spPr>
              <a:xfrm>
                <a:off x="3097663" y="3565575"/>
                <a:ext cx="1144525" cy="474450"/>
              </a:xfrm>
              <a:custGeom>
                <a:avLst/>
                <a:gdLst/>
                <a:ahLst/>
                <a:cxnLst/>
                <a:rect l="l" t="t" r="r" b="b"/>
                <a:pathLst>
                  <a:path w="45781" h="18978" extrusionOk="0">
                    <a:moveTo>
                      <a:pt x="45676" y="0"/>
                    </a:moveTo>
                    <a:lnTo>
                      <a:pt x="0" y="18706"/>
                    </a:lnTo>
                    <a:lnTo>
                      <a:pt x="105" y="18978"/>
                    </a:lnTo>
                    <a:lnTo>
                      <a:pt x="45781" y="272"/>
                    </a:lnTo>
                    <a:lnTo>
                      <a:pt x="456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6"/>
              <p:cNvSpPr/>
              <p:nvPr/>
            </p:nvSpPr>
            <p:spPr>
              <a:xfrm>
                <a:off x="3550113" y="3196275"/>
                <a:ext cx="238575" cy="1213050"/>
              </a:xfrm>
              <a:custGeom>
                <a:avLst/>
                <a:gdLst/>
                <a:ahLst/>
                <a:cxnLst/>
                <a:rect l="l" t="t" r="r" b="b"/>
                <a:pathLst>
                  <a:path w="9543" h="48522" extrusionOk="0">
                    <a:moveTo>
                      <a:pt x="9249" y="0"/>
                    </a:moveTo>
                    <a:lnTo>
                      <a:pt x="1" y="48480"/>
                    </a:lnTo>
                    <a:lnTo>
                      <a:pt x="294" y="48522"/>
                    </a:lnTo>
                    <a:lnTo>
                      <a:pt x="9542" y="42"/>
                    </a:lnTo>
                    <a:lnTo>
                      <a:pt x="92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6"/>
              <p:cNvSpPr/>
              <p:nvPr/>
            </p:nvSpPr>
            <p:spPr>
              <a:xfrm>
                <a:off x="3319963" y="3290425"/>
                <a:ext cx="698350" cy="1025275"/>
              </a:xfrm>
              <a:custGeom>
                <a:avLst/>
                <a:gdLst/>
                <a:ahLst/>
                <a:cxnLst/>
                <a:rect l="l" t="t" r="r" b="b"/>
                <a:pathLst>
                  <a:path w="27934" h="41011" extrusionOk="0">
                    <a:moveTo>
                      <a:pt x="231" y="0"/>
                    </a:moveTo>
                    <a:lnTo>
                      <a:pt x="1" y="168"/>
                    </a:lnTo>
                    <a:lnTo>
                      <a:pt x="27703" y="41011"/>
                    </a:lnTo>
                    <a:lnTo>
                      <a:pt x="27934" y="40843"/>
                    </a:lnTo>
                    <a:lnTo>
                      <a:pt x="23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6"/>
              <p:cNvSpPr/>
              <p:nvPr/>
            </p:nvSpPr>
            <p:spPr>
              <a:xfrm>
                <a:off x="3062613" y="3683250"/>
                <a:ext cx="1213075" cy="239075"/>
              </a:xfrm>
              <a:custGeom>
                <a:avLst/>
                <a:gdLst/>
                <a:ahLst/>
                <a:cxnLst/>
                <a:rect l="l" t="t" r="r" b="b"/>
                <a:pathLst>
                  <a:path w="48523" h="9563" extrusionOk="0">
                    <a:moveTo>
                      <a:pt x="63" y="1"/>
                    </a:moveTo>
                    <a:lnTo>
                      <a:pt x="0" y="273"/>
                    </a:lnTo>
                    <a:lnTo>
                      <a:pt x="48480" y="9563"/>
                    </a:lnTo>
                    <a:lnTo>
                      <a:pt x="48522" y="9291"/>
                    </a:lnTo>
                    <a:lnTo>
                      <a:pt x="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6"/>
              <p:cNvSpPr/>
              <p:nvPr/>
            </p:nvSpPr>
            <p:spPr>
              <a:xfrm>
                <a:off x="3156763" y="3453625"/>
                <a:ext cx="1025800" cy="698350"/>
              </a:xfrm>
              <a:custGeom>
                <a:avLst/>
                <a:gdLst/>
                <a:ahLst/>
                <a:cxnLst/>
                <a:rect l="l" t="t" r="r" b="b"/>
                <a:pathLst>
                  <a:path w="41032" h="27934" extrusionOk="0">
                    <a:moveTo>
                      <a:pt x="40864" y="0"/>
                    </a:moveTo>
                    <a:lnTo>
                      <a:pt x="0" y="27703"/>
                    </a:lnTo>
                    <a:lnTo>
                      <a:pt x="168" y="27933"/>
                    </a:lnTo>
                    <a:lnTo>
                      <a:pt x="41032" y="252"/>
                    </a:lnTo>
                    <a:lnTo>
                      <a:pt x="4086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6"/>
              <p:cNvSpPr/>
              <p:nvPr/>
            </p:nvSpPr>
            <p:spPr>
              <a:xfrm>
                <a:off x="3325188" y="3286750"/>
                <a:ext cx="688425" cy="1032100"/>
              </a:xfrm>
              <a:custGeom>
                <a:avLst/>
                <a:gdLst/>
                <a:ahLst/>
                <a:cxnLst/>
                <a:rect l="l" t="t" r="r" b="b"/>
                <a:pathLst>
                  <a:path w="27537" h="41284" extrusionOk="0">
                    <a:moveTo>
                      <a:pt x="27306" y="1"/>
                    </a:moveTo>
                    <a:lnTo>
                      <a:pt x="1" y="41116"/>
                    </a:lnTo>
                    <a:lnTo>
                      <a:pt x="231" y="41283"/>
                    </a:lnTo>
                    <a:lnTo>
                      <a:pt x="27536" y="168"/>
                    </a:lnTo>
                    <a:lnTo>
                      <a:pt x="273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6"/>
              <p:cNvSpPr/>
              <p:nvPr/>
            </p:nvSpPr>
            <p:spPr>
              <a:xfrm>
                <a:off x="3543313" y="3197825"/>
                <a:ext cx="251125" cy="1210975"/>
              </a:xfrm>
              <a:custGeom>
                <a:avLst/>
                <a:gdLst/>
                <a:ahLst/>
                <a:cxnLst/>
                <a:rect l="l" t="t" r="r" b="b"/>
                <a:pathLst>
                  <a:path w="10045" h="48439" extrusionOk="0">
                    <a:moveTo>
                      <a:pt x="294" y="1"/>
                    </a:moveTo>
                    <a:lnTo>
                      <a:pt x="1" y="43"/>
                    </a:lnTo>
                    <a:lnTo>
                      <a:pt x="9772" y="48439"/>
                    </a:lnTo>
                    <a:lnTo>
                      <a:pt x="10044" y="48376"/>
                    </a:lnTo>
                    <a:lnTo>
                      <a:pt x="29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6"/>
              <p:cNvSpPr/>
              <p:nvPr/>
            </p:nvSpPr>
            <p:spPr>
              <a:xfrm>
                <a:off x="3153088" y="3458850"/>
                <a:ext cx="1031575" cy="688950"/>
              </a:xfrm>
              <a:custGeom>
                <a:avLst/>
                <a:gdLst/>
                <a:ahLst/>
                <a:cxnLst/>
                <a:rect l="l" t="t" r="r" b="b"/>
                <a:pathLst>
                  <a:path w="41263" h="27558" extrusionOk="0">
                    <a:moveTo>
                      <a:pt x="168" y="1"/>
                    </a:moveTo>
                    <a:lnTo>
                      <a:pt x="1" y="252"/>
                    </a:lnTo>
                    <a:lnTo>
                      <a:pt x="41116" y="27557"/>
                    </a:lnTo>
                    <a:lnTo>
                      <a:pt x="41262" y="27306"/>
                    </a:lnTo>
                    <a:lnTo>
                      <a:pt x="1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6"/>
              <p:cNvSpPr/>
              <p:nvPr/>
            </p:nvSpPr>
            <p:spPr>
              <a:xfrm>
                <a:off x="3064163" y="3676975"/>
                <a:ext cx="1211000" cy="251650"/>
              </a:xfrm>
              <a:custGeom>
                <a:avLst/>
                <a:gdLst/>
                <a:ahLst/>
                <a:cxnLst/>
                <a:rect l="l" t="t" r="r" b="b"/>
                <a:pathLst>
                  <a:path w="48440" h="10066" extrusionOk="0">
                    <a:moveTo>
                      <a:pt x="48376" y="1"/>
                    </a:moveTo>
                    <a:lnTo>
                      <a:pt x="1" y="9772"/>
                    </a:lnTo>
                    <a:lnTo>
                      <a:pt x="64" y="10065"/>
                    </a:lnTo>
                    <a:lnTo>
                      <a:pt x="48439" y="294"/>
                    </a:lnTo>
                    <a:lnTo>
                      <a:pt x="483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5" name="Google Shape;695;p36"/>
            <p:cNvSpPr/>
            <p:nvPr/>
          </p:nvSpPr>
          <p:spPr>
            <a:xfrm>
              <a:off x="3047963" y="3181100"/>
              <a:ext cx="1243400" cy="1243925"/>
            </a:xfrm>
            <a:custGeom>
              <a:avLst/>
              <a:gdLst/>
              <a:ahLst/>
              <a:cxnLst/>
              <a:rect l="l" t="t" r="r" b="b"/>
              <a:pathLst>
                <a:path w="49736" h="49757" extrusionOk="0">
                  <a:moveTo>
                    <a:pt x="24878" y="3264"/>
                  </a:moveTo>
                  <a:cubicBezTo>
                    <a:pt x="36805" y="3264"/>
                    <a:pt x="46493" y="12952"/>
                    <a:pt x="46493" y="24878"/>
                  </a:cubicBezTo>
                  <a:cubicBezTo>
                    <a:pt x="46493" y="36805"/>
                    <a:pt x="36805" y="46513"/>
                    <a:pt x="24858" y="46513"/>
                  </a:cubicBezTo>
                  <a:cubicBezTo>
                    <a:pt x="12952" y="46513"/>
                    <a:pt x="3243" y="36805"/>
                    <a:pt x="3243" y="24878"/>
                  </a:cubicBezTo>
                  <a:cubicBezTo>
                    <a:pt x="3243" y="12952"/>
                    <a:pt x="12952" y="3264"/>
                    <a:pt x="24878" y="3264"/>
                  </a:cubicBezTo>
                  <a:close/>
                  <a:moveTo>
                    <a:pt x="24878" y="0"/>
                  </a:moveTo>
                  <a:cubicBezTo>
                    <a:pt x="11174" y="0"/>
                    <a:pt x="0" y="11173"/>
                    <a:pt x="0" y="24878"/>
                  </a:cubicBezTo>
                  <a:cubicBezTo>
                    <a:pt x="0" y="38583"/>
                    <a:pt x="11174" y="49757"/>
                    <a:pt x="24878" y="49757"/>
                  </a:cubicBezTo>
                  <a:cubicBezTo>
                    <a:pt x="38583" y="49757"/>
                    <a:pt x="49736" y="38583"/>
                    <a:pt x="49736" y="24878"/>
                  </a:cubicBezTo>
                  <a:cubicBezTo>
                    <a:pt x="49736" y="11173"/>
                    <a:pt x="38583" y="0"/>
                    <a:pt x="248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6"/>
            <p:cNvSpPr/>
            <p:nvPr/>
          </p:nvSpPr>
          <p:spPr>
            <a:xfrm>
              <a:off x="3602963" y="3736625"/>
              <a:ext cx="133400" cy="133400"/>
            </a:xfrm>
            <a:custGeom>
              <a:avLst/>
              <a:gdLst/>
              <a:ahLst/>
              <a:cxnLst/>
              <a:rect l="l" t="t" r="r" b="b"/>
              <a:pathLst>
                <a:path w="5336" h="5336" extrusionOk="0">
                  <a:moveTo>
                    <a:pt x="2658" y="0"/>
                  </a:moveTo>
                  <a:cubicBezTo>
                    <a:pt x="1193" y="0"/>
                    <a:pt x="0" y="1193"/>
                    <a:pt x="0" y="2657"/>
                  </a:cubicBezTo>
                  <a:cubicBezTo>
                    <a:pt x="0" y="4143"/>
                    <a:pt x="1193" y="5336"/>
                    <a:pt x="2658" y="5336"/>
                  </a:cubicBezTo>
                  <a:cubicBezTo>
                    <a:pt x="4143" y="5336"/>
                    <a:pt x="5336" y="4143"/>
                    <a:pt x="5336" y="2657"/>
                  </a:cubicBezTo>
                  <a:cubicBezTo>
                    <a:pt x="5336" y="1193"/>
                    <a:pt x="4143" y="0"/>
                    <a:pt x="2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6"/>
            <p:cNvSpPr/>
            <p:nvPr/>
          </p:nvSpPr>
          <p:spPr>
            <a:xfrm>
              <a:off x="3009763" y="3143425"/>
              <a:ext cx="1319800" cy="1319275"/>
            </a:xfrm>
            <a:custGeom>
              <a:avLst/>
              <a:gdLst/>
              <a:ahLst/>
              <a:cxnLst/>
              <a:rect l="l" t="t" r="r" b="b"/>
              <a:pathLst>
                <a:path w="52792" h="52771" extrusionOk="0">
                  <a:moveTo>
                    <a:pt x="26406" y="3432"/>
                  </a:moveTo>
                  <a:cubicBezTo>
                    <a:pt x="39065" y="3432"/>
                    <a:pt x="49360" y="13727"/>
                    <a:pt x="49360" y="26385"/>
                  </a:cubicBezTo>
                  <a:cubicBezTo>
                    <a:pt x="49360" y="39044"/>
                    <a:pt x="39065" y="49360"/>
                    <a:pt x="26406" y="49360"/>
                  </a:cubicBezTo>
                  <a:cubicBezTo>
                    <a:pt x="13748" y="49360"/>
                    <a:pt x="3432" y="39044"/>
                    <a:pt x="3432" y="26385"/>
                  </a:cubicBezTo>
                  <a:cubicBezTo>
                    <a:pt x="3432" y="13727"/>
                    <a:pt x="13748" y="3432"/>
                    <a:pt x="26406" y="3432"/>
                  </a:cubicBezTo>
                  <a:close/>
                  <a:moveTo>
                    <a:pt x="26406" y="1"/>
                  </a:moveTo>
                  <a:cubicBezTo>
                    <a:pt x="11865" y="1"/>
                    <a:pt x="1" y="11823"/>
                    <a:pt x="1" y="26385"/>
                  </a:cubicBezTo>
                  <a:cubicBezTo>
                    <a:pt x="1" y="40927"/>
                    <a:pt x="11823" y="52770"/>
                    <a:pt x="26406" y="52770"/>
                  </a:cubicBezTo>
                  <a:cubicBezTo>
                    <a:pt x="40948" y="52770"/>
                    <a:pt x="52791" y="40969"/>
                    <a:pt x="52791" y="26385"/>
                  </a:cubicBezTo>
                  <a:cubicBezTo>
                    <a:pt x="52791" y="11843"/>
                    <a:pt x="40948" y="1"/>
                    <a:pt x="26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6"/>
            <p:cNvSpPr/>
            <p:nvPr/>
          </p:nvSpPr>
          <p:spPr>
            <a:xfrm>
              <a:off x="3963363" y="2969250"/>
              <a:ext cx="1187975" cy="63825"/>
            </a:xfrm>
            <a:custGeom>
              <a:avLst/>
              <a:gdLst/>
              <a:ahLst/>
              <a:cxnLst/>
              <a:rect l="l" t="t" r="r" b="b"/>
              <a:pathLst>
                <a:path w="47519" h="2553" extrusionOk="0">
                  <a:moveTo>
                    <a:pt x="1" y="0"/>
                  </a:moveTo>
                  <a:lnTo>
                    <a:pt x="1" y="2553"/>
                  </a:lnTo>
                  <a:lnTo>
                    <a:pt x="47518" y="2553"/>
                  </a:lnTo>
                  <a:lnTo>
                    <a:pt x="475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6"/>
            <p:cNvSpPr/>
            <p:nvPr/>
          </p:nvSpPr>
          <p:spPr>
            <a:xfrm>
              <a:off x="3914188" y="3062875"/>
              <a:ext cx="994425" cy="754325"/>
            </a:xfrm>
            <a:custGeom>
              <a:avLst/>
              <a:gdLst/>
              <a:ahLst/>
              <a:cxnLst/>
              <a:rect l="l" t="t" r="r" b="b"/>
              <a:pathLst>
                <a:path w="39777" h="30173" extrusionOk="0">
                  <a:moveTo>
                    <a:pt x="1235" y="0"/>
                  </a:moveTo>
                  <a:lnTo>
                    <a:pt x="1" y="2239"/>
                  </a:lnTo>
                  <a:lnTo>
                    <a:pt x="38563" y="30172"/>
                  </a:lnTo>
                  <a:lnTo>
                    <a:pt x="39777" y="27975"/>
                  </a:lnTo>
                  <a:lnTo>
                    <a:pt x="12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6"/>
            <p:cNvSpPr/>
            <p:nvPr/>
          </p:nvSpPr>
          <p:spPr>
            <a:xfrm>
              <a:off x="3629113" y="2652250"/>
              <a:ext cx="467150" cy="1173325"/>
            </a:xfrm>
            <a:custGeom>
              <a:avLst/>
              <a:gdLst/>
              <a:ahLst/>
              <a:cxnLst/>
              <a:rect l="l" t="t" r="r" b="b"/>
              <a:pathLst>
                <a:path w="18686" h="46933" extrusionOk="0">
                  <a:moveTo>
                    <a:pt x="5252" y="0"/>
                  </a:moveTo>
                  <a:cubicBezTo>
                    <a:pt x="2365" y="0"/>
                    <a:pt x="0" y="2365"/>
                    <a:pt x="0" y="5273"/>
                  </a:cubicBezTo>
                  <a:cubicBezTo>
                    <a:pt x="0" y="8161"/>
                    <a:pt x="2365" y="10525"/>
                    <a:pt x="5252" y="10525"/>
                  </a:cubicBezTo>
                  <a:cubicBezTo>
                    <a:pt x="6047" y="10525"/>
                    <a:pt x="6675" y="9897"/>
                    <a:pt x="6675" y="9102"/>
                  </a:cubicBezTo>
                  <a:cubicBezTo>
                    <a:pt x="6675" y="8328"/>
                    <a:pt x="6047" y="7700"/>
                    <a:pt x="5252" y="7700"/>
                  </a:cubicBezTo>
                  <a:cubicBezTo>
                    <a:pt x="3934" y="7700"/>
                    <a:pt x="2825" y="6591"/>
                    <a:pt x="2825" y="5273"/>
                  </a:cubicBezTo>
                  <a:cubicBezTo>
                    <a:pt x="2825" y="3934"/>
                    <a:pt x="3913" y="2825"/>
                    <a:pt x="5252" y="2825"/>
                  </a:cubicBezTo>
                  <a:lnTo>
                    <a:pt x="15442" y="2825"/>
                  </a:lnTo>
                  <a:lnTo>
                    <a:pt x="649" y="46137"/>
                  </a:lnTo>
                  <a:lnTo>
                    <a:pt x="2951" y="46932"/>
                  </a:lnTo>
                  <a:lnTo>
                    <a:pt x="18267" y="2825"/>
                  </a:lnTo>
                  <a:cubicBezTo>
                    <a:pt x="18267" y="2825"/>
                    <a:pt x="18685" y="1758"/>
                    <a:pt x="17681" y="733"/>
                  </a:cubicBezTo>
                  <a:cubicBezTo>
                    <a:pt x="16969" y="0"/>
                    <a:pt x="15777" y="0"/>
                    <a:pt x="157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6"/>
            <p:cNvSpPr/>
            <p:nvPr/>
          </p:nvSpPr>
          <p:spPr>
            <a:xfrm>
              <a:off x="3629638" y="2652250"/>
              <a:ext cx="465575" cy="290350"/>
            </a:xfrm>
            <a:custGeom>
              <a:avLst/>
              <a:gdLst/>
              <a:ahLst/>
              <a:cxnLst/>
              <a:rect l="l" t="t" r="r" b="b"/>
              <a:pathLst>
                <a:path w="18623" h="11614" extrusionOk="0">
                  <a:moveTo>
                    <a:pt x="5273" y="0"/>
                  </a:moveTo>
                  <a:cubicBezTo>
                    <a:pt x="2365" y="0"/>
                    <a:pt x="0" y="2365"/>
                    <a:pt x="0" y="5273"/>
                  </a:cubicBezTo>
                  <a:cubicBezTo>
                    <a:pt x="0" y="8161"/>
                    <a:pt x="2365" y="10525"/>
                    <a:pt x="5273" y="10525"/>
                  </a:cubicBezTo>
                  <a:cubicBezTo>
                    <a:pt x="6047" y="10525"/>
                    <a:pt x="6675" y="9897"/>
                    <a:pt x="6675" y="9102"/>
                  </a:cubicBezTo>
                  <a:cubicBezTo>
                    <a:pt x="6675" y="8328"/>
                    <a:pt x="6047" y="7700"/>
                    <a:pt x="5273" y="7700"/>
                  </a:cubicBezTo>
                  <a:cubicBezTo>
                    <a:pt x="3934" y="7700"/>
                    <a:pt x="2825" y="6591"/>
                    <a:pt x="2825" y="5273"/>
                  </a:cubicBezTo>
                  <a:cubicBezTo>
                    <a:pt x="2825" y="3934"/>
                    <a:pt x="3934" y="2825"/>
                    <a:pt x="5273" y="2825"/>
                  </a:cubicBezTo>
                  <a:lnTo>
                    <a:pt x="15442" y="2825"/>
                  </a:lnTo>
                  <a:lnTo>
                    <a:pt x="12429" y="11613"/>
                  </a:lnTo>
                  <a:lnTo>
                    <a:pt x="15170" y="11613"/>
                  </a:lnTo>
                  <a:lnTo>
                    <a:pt x="18204" y="2825"/>
                  </a:lnTo>
                  <a:cubicBezTo>
                    <a:pt x="18204" y="2825"/>
                    <a:pt x="18622" y="1758"/>
                    <a:pt x="17639" y="733"/>
                  </a:cubicBezTo>
                  <a:cubicBezTo>
                    <a:pt x="16948" y="0"/>
                    <a:pt x="15756" y="0"/>
                    <a:pt x="157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6"/>
            <p:cNvSpPr/>
            <p:nvPr/>
          </p:nvSpPr>
          <p:spPr>
            <a:xfrm>
              <a:off x="3629113" y="2653300"/>
              <a:ext cx="229125" cy="262600"/>
            </a:xfrm>
            <a:custGeom>
              <a:avLst/>
              <a:gdLst/>
              <a:ahLst/>
              <a:cxnLst/>
              <a:rect l="l" t="t" r="r" b="b"/>
              <a:pathLst>
                <a:path w="9165" h="10504" extrusionOk="0">
                  <a:moveTo>
                    <a:pt x="5252" y="0"/>
                  </a:moveTo>
                  <a:cubicBezTo>
                    <a:pt x="2365" y="0"/>
                    <a:pt x="0" y="2344"/>
                    <a:pt x="0" y="5252"/>
                  </a:cubicBezTo>
                  <a:cubicBezTo>
                    <a:pt x="0" y="8161"/>
                    <a:pt x="2365" y="10504"/>
                    <a:pt x="5252" y="10504"/>
                  </a:cubicBezTo>
                  <a:cubicBezTo>
                    <a:pt x="6047" y="10504"/>
                    <a:pt x="6675" y="9876"/>
                    <a:pt x="6675" y="9102"/>
                  </a:cubicBezTo>
                  <a:cubicBezTo>
                    <a:pt x="6675" y="8307"/>
                    <a:pt x="6047" y="7679"/>
                    <a:pt x="5252" y="7679"/>
                  </a:cubicBezTo>
                  <a:cubicBezTo>
                    <a:pt x="3934" y="7679"/>
                    <a:pt x="2825" y="6591"/>
                    <a:pt x="2825" y="5252"/>
                  </a:cubicBezTo>
                  <a:cubicBezTo>
                    <a:pt x="2825" y="3913"/>
                    <a:pt x="3913" y="2825"/>
                    <a:pt x="5252" y="2825"/>
                  </a:cubicBezTo>
                  <a:lnTo>
                    <a:pt x="9165" y="2825"/>
                  </a:lnTo>
                  <a:lnTo>
                    <a:pt x="91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6"/>
            <p:cNvSpPr/>
            <p:nvPr/>
          </p:nvSpPr>
          <p:spPr>
            <a:xfrm>
              <a:off x="4849488" y="2520425"/>
              <a:ext cx="468175" cy="1315075"/>
            </a:xfrm>
            <a:custGeom>
              <a:avLst/>
              <a:gdLst/>
              <a:ahLst/>
              <a:cxnLst/>
              <a:rect l="l" t="t" r="r" b="b"/>
              <a:pathLst>
                <a:path w="18727" h="52603" extrusionOk="0">
                  <a:moveTo>
                    <a:pt x="15944" y="1"/>
                  </a:moveTo>
                  <a:lnTo>
                    <a:pt x="0" y="51808"/>
                  </a:lnTo>
                  <a:lnTo>
                    <a:pt x="2302" y="52603"/>
                  </a:lnTo>
                  <a:lnTo>
                    <a:pt x="187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6"/>
            <p:cNvSpPr/>
            <p:nvPr/>
          </p:nvSpPr>
          <p:spPr>
            <a:xfrm>
              <a:off x="4947288" y="2483650"/>
              <a:ext cx="507425" cy="108150"/>
            </a:xfrm>
            <a:custGeom>
              <a:avLst/>
              <a:gdLst/>
              <a:ahLst/>
              <a:cxnLst/>
              <a:rect l="l" t="t" r="r" b="b"/>
              <a:pathLst>
                <a:path w="20297" h="4326" extrusionOk="0">
                  <a:moveTo>
                    <a:pt x="4197" y="1"/>
                  </a:moveTo>
                  <a:cubicBezTo>
                    <a:pt x="3376" y="1"/>
                    <a:pt x="2646" y="47"/>
                    <a:pt x="2114" y="154"/>
                  </a:cubicBezTo>
                  <a:cubicBezTo>
                    <a:pt x="524" y="467"/>
                    <a:pt x="1" y="1283"/>
                    <a:pt x="712" y="1597"/>
                  </a:cubicBezTo>
                  <a:cubicBezTo>
                    <a:pt x="1424" y="1932"/>
                    <a:pt x="3432" y="2141"/>
                    <a:pt x="5755" y="2350"/>
                  </a:cubicBezTo>
                  <a:cubicBezTo>
                    <a:pt x="8077" y="2560"/>
                    <a:pt x="9437" y="3146"/>
                    <a:pt x="10588" y="3606"/>
                  </a:cubicBezTo>
                  <a:cubicBezTo>
                    <a:pt x="11635" y="4044"/>
                    <a:pt x="11886" y="4326"/>
                    <a:pt x="12694" y="4326"/>
                  </a:cubicBezTo>
                  <a:cubicBezTo>
                    <a:pt x="12775" y="4326"/>
                    <a:pt x="12860" y="4323"/>
                    <a:pt x="12953" y="4317"/>
                  </a:cubicBezTo>
                  <a:cubicBezTo>
                    <a:pt x="13978" y="4275"/>
                    <a:pt x="15547" y="3397"/>
                    <a:pt x="16907" y="3250"/>
                  </a:cubicBezTo>
                  <a:cubicBezTo>
                    <a:pt x="17204" y="3223"/>
                    <a:pt x="17509" y="3213"/>
                    <a:pt x="17806" y="3213"/>
                  </a:cubicBezTo>
                  <a:cubicBezTo>
                    <a:pt x="18467" y="3213"/>
                    <a:pt x="19088" y="3260"/>
                    <a:pt x="19490" y="3260"/>
                  </a:cubicBezTo>
                  <a:cubicBezTo>
                    <a:pt x="19734" y="3260"/>
                    <a:pt x="19898" y="3243"/>
                    <a:pt x="19941" y="3187"/>
                  </a:cubicBezTo>
                  <a:cubicBezTo>
                    <a:pt x="19941" y="3187"/>
                    <a:pt x="20297" y="2936"/>
                    <a:pt x="20067" y="2350"/>
                  </a:cubicBezTo>
                  <a:cubicBezTo>
                    <a:pt x="19837" y="1765"/>
                    <a:pt x="19230" y="551"/>
                    <a:pt x="17012" y="509"/>
                  </a:cubicBezTo>
                  <a:cubicBezTo>
                    <a:pt x="16747" y="499"/>
                    <a:pt x="16469" y="495"/>
                    <a:pt x="16181" y="495"/>
                  </a:cubicBezTo>
                  <a:cubicBezTo>
                    <a:pt x="14881" y="495"/>
                    <a:pt x="13369" y="578"/>
                    <a:pt x="11929" y="578"/>
                  </a:cubicBezTo>
                  <a:cubicBezTo>
                    <a:pt x="10986" y="578"/>
                    <a:pt x="10073" y="542"/>
                    <a:pt x="9270" y="426"/>
                  </a:cubicBezTo>
                  <a:cubicBezTo>
                    <a:pt x="7749" y="177"/>
                    <a:pt x="5798" y="1"/>
                    <a:pt x="4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6"/>
            <p:cNvSpPr/>
            <p:nvPr/>
          </p:nvSpPr>
          <p:spPr>
            <a:xfrm>
              <a:off x="4927938" y="3855350"/>
              <a:ext cx="813425" cy="122950"/>
            </a:xfrm>
            <a:custGeom>
              <a:avLst/>
              <a:gdLst/>
              <a:ahLst/>
              <a:cxnLst/>
              <a:rect l="l" t="t" r="r" b="b"/>
              <a:pathLst>
                <a:path w="32537" h="4918" extrusionOk="0">
                  <a:moveTo>
                    <a:pt x="32453" y="1"/>
                  </a:moveTo>
                  <a:lnTo>
                    <a:pt x="1" y="4353"/>
                  </a:lnTo>
                  <a:lnTo>
                    <a:pt x="43" y="4918"/>
                  </a:lnTo>
                  <a:lnTo>
                    <a:pt x="32537" y="587"/>
                  </a:lnTo>
                  <a:lnTo>
                    <a:pt x="324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06" name="Google Shape;706;p36"/>
            <p:cNvSpPr/>
            <p:nvPr/>
          </p:nvSpPr>
          <p:spPr>
            <a:xfrm>
              <a:off x="4915913" y="3601650"/>
              <a:ext cx="818650" cy="167950"/>
            </a:xfrm>
            <a:custGeom>
              <a:avLst/>
              <a:gdLst/>
              <a:ahLst/>
              <a:cxnLst/>
              <a:rect l="l" t="t" r="r" b="b"/>
              <a:pathLst>
                <a:path w="32746" h="6718" extrusionOk="0">
                  <a:moveTo>
                    <a:pt x="147" y="1"/>
                  </a:moveTo>
                  <a:lnTo>
                    <a:pt x="1" y="859"/>
                  </a:lnTo>
                  <a:lnTo>
                    <a:pt x="32600" y="6717"/>
                  </a:lnTo>
                  <a:lnTo>
                    <a:pt x="32746" y="5859"/>
                  </a:lnTo>
                  <a:lnTo>
                    <a:pt x="1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07" name="Google Shape;707;p36"/>
            <p:cNvSpPr/>
            <p:nvPr/>
          </p:nvSpPr>
          <p:spPr>
            <a:xfrm>
              <a:off x="4700388" y="3609500"/>
              <a:ext cx="356775" cy="358350"/>
            </a:xfrm>
            <a:custGeom>
              <a:avLst/>
              <a:gdLst/>
              <a:ahLst/>
              <a:cxnLst/>
              <a:rect l="l" t="t" r="r" b="b"/>
              <a:pathLst>
                <a:path w="14271" h="14334" extrusionOk="0">
                  <a:moveTo>
                    <a:pt x="7136" y="1"/>
                  </a:moveTo>
                  <a:lnTo>
                    <a:pt x="5169" y="524"/>
                  </a:lnTo>
                  <a:cubicBezTo>
                    <a:pt x="5169" y="524"/>
                    <a:pt x="6592" y="2993"/>
                    <a:pt x="5985" y="4792"/>
                  </a:cubicBezTo>
                  <a:cubicBezTo>
                    <a:pt x="5441" y="5064"/>
                    <a:pt x="5023" y="5483"/>
                    <a:pt x="4751" y="6027"/>
                  </a:cubicBezTo>
                  <a:cubicBezTo>
                    <a:pt x="4445" y="6123"/>
                    <a:pt x="4121" y="6162"/>
                    <a:pt x="3795" y="6162"/>
                  </a:cubicBezTo>
                  <a:cubicBezTo>
                    <a:pt x="2197" y="6162"/>
                    <a:pt x="524" y="5211"/>
                    <a:pt x="524" y="5211"/>
                  </a:cubicBezTo>
                  <a:lnTo>
                    <a:pt x="1" y="7177"/>
                  </a:lnTo>
                  <a:lnTo>
                    <a:pt x="524" y="9144"/>
                  </a:lnTo>
                  <a:cubicBezTo>
                    <a:pt x="524" y="9144"/>
                    <a:pt x="2170" y="8185"/>
                    <a:pt x="3758" y="8185"/>
                  </a:cubicBezTo>
                  <a:cubicBezTo>
                    <a:pt x="4090" y="8185"/>
                    <a:pt x="4419" y="8227"/>
                    <a:pt x="4730" y="8328"/>
                  </a:cubicBezTo>
                  <a:cubicBezTo>
                    <a:pt x="4981" y="8893"/>
                    <a:pt x="5462" y="9374"/>
                    <a:pt x="6006" y="9626"/>
                  </a:cubicBezTo>
                  <a:cubicBezTo>
                    <a:pt x="6550" y="11425"/>
                    <a:pt x="5169" y="13810"/>
                    <a:pt x="5169" y="13810"/>
                  </a:cubicBezTo>
                  <a:lnTo>
                    <a:pt x="7136" y="14333"/>
                  </a:lnTo>
                  <a:lnTo>
                    <a:pt x="9103" y="13810"/>
                  </a:lnTo>
                  <a:cubicBezTo>
                    <a:pt x="9103" y="13810"/>
                    <a:pt x="7743" y="11404"/>
                    <a:pt x="8266" y="9626"/>
                  </a:cubicBezTo>
                  <a:cubicBezTo>
                    <a:pt x="8831" y="9374"/>
                    <a:pt x="9270" y="8893"/>
                    <a:pt x="9542" y="8328"/>
                  </a:cubicBezTo>
                  <a:cubicBezTo>
                    <a:pt x="9848" y="8232"/>
                    <a:pt x="10171" y="8193"/>
                    <a:pt x="10497" y="8193"/>
                  </a:cubicBezTo>
                  <a:cubicBezTo>
                    <a:pt x="12089" y="8193"/>
                    <a:pt x="13748" y="9144"/>
                    <a:pt x="13748" y="9144"/>
                  </a:cubicBezTo>
                  <a:lnTo>
                    <a:pt x="14271" y="7177"/>
                  </a:lnTo>
                  <a:lnTo>
                    <a:pt x="13748" y="5211"/>
                  </a:lnTo>
                  <a:cubicBezTo>
                    <a:pt x="13748" y="5211"/>
                    <a:pt x="12061" y="6162"/>
                    <a:pt x="10470" y="6162"/>
                  </a:cubicBezTo>
                  <a:cubicBezTo>
                    <a:pt x="10145" y="6162"/>
                    <a:pt x="9823" y="6123"/>
                    <a:pt x="9521" y="6027"/>
                  </a:cubicBezTo>
                  <a:cubicBezTo>
                    <a:pt x="9249" y="5504"/>
                    <a:pt x="8810" y="5064"/>
                    <a:pt x="8287" y="4792"/>
                  </a:cubicBezTo>
                  <a:cubicBezTo>
                    <a:pt x="7680" y="2993"/>
                    <a:pt x="9103" y="524"/>
                    <a:pt x="9103" y="524"/>
                  </a:cubicBezTo>
                  <a:lnTo>
                    <a:pt x="71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6"/>
            <p:cNvSpPr/>
            <p:nvPr/>
          </p:nvSpPr>
          <p:spPr>
            <a:xfrm>
              <a:off x="4682613" y="3593800"/>
              <a:ext cx="391825" cy="391300"/>
            </a:xfrm>
            <a:custGeom>
              <a:avLst/>
              <a:gdLst/>
              <a:ahLst/>
              <a:cxnLst/>
              <a:rect l="l" t="t" r="r" b="b"/>
              <a:pathLst>
                <a:path w="15673" h="15652" extrusionOk="0">
                  <a:moveTo>
                    <a:pt x="7826" y="1131"/>
                  </a:moveTo>
                  <a:cubicBezTo>
                    <a:pt x="11509" y="1131"/>
                    <a:pt x="14522" y="4144"/>
                    <a:pt x="14480" y="7805"/>
                  </a:cubicBezTo>
                  <a:cubicBezTo>
                    <a:pt x="14480" y="11467"/>
                    <a:pt x="11509" y="14480"/>
                    <a:pt x="7826" y="14480"/>
                  </a:cubicBezTo>
                  <a:cubicBezTo>
                    <a:pt x="4164" y="14480"/>
                    <a:pt x="1151" y="11488"/>
                    <a:pt x="1151" y="7805"/>
                  </a:cubicBezTo>
                  <a:cubicBezTo>
                    <a:pt x="1151" y="4144"/>
                    <a:pt x="4123" y="1131"/>
                    <a:pt x="7826" y="1131"/>
                  </a:cubicBezTo>
                  <a:close/>
                  <a:moveTo>
                    <a:pt x="7826" y="1"/>
                  </a:moveTo>
                  <a:cubicBezTo>
                    <a:pt x="3495" y="1"/>
                    <a:pt x="1" y="3516"/>
                    <a:pt x="1" y="7826"/>
                  </a:cubicBezTo>
                  <a:cubicBezTo>
                    <a:pt x="1" y="12137"/>
                    <a:pt x="3495" y="15652"/>
                    <a:pt x="7826" y="15652"/>
                  </a:cubicBezTo>
                  <a:cubicBezTo>
                    <a:pt x="12136" y="15652"/>
                    <a:pt x="15672" y="12137"/>
                    <a:pt x="15631" y="7826"/>
                  </a:cubicBezTo>
                  <a:cubicBezTo>
                    <a:pt x="15631" y="3516"/>
                    <a:pt x="12136" y="1"/>
                    <a:pt x="78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6"/>
            <p:cNvSpPr/>
            <p:nvPr/>
          </p:nvSpPr>
          <p:spPr>
            <a:xfrm>
              <a:off x="4853663" y="3767475"/>
              <a:ext cx="218675" cy="249025"/>
            </a:xfrm>
            <a:custGeom>
              <a:avLst/>
              <a:gdLst/>
              <a:ahLst/>
              <a:cxnLst/>
              <a:rect l="l" t="t" r="r" b="b"/>
              <a:pathLst>
                <a:path w="8747" h="9961" extrusionOk="0">
                  <a:moveTo>
                    <a:pt x="1110" y="1"/>
                  </a:moveTo>
                  <a:lnTo>
                    <a:pt x="1" y="1716"/>
                  </a:lnTo>
                  <a:cubicBezTo>
                    <a:pt x="1" y="1716"/>
                    <a:pt x="628" y="2051"/>
                    <a:pt x="921" y="2637"/>
                  </a:cubicBezTo>
                  <a:cubicBezTo>
                    <a:pt x="1214" y="3202"/>
                    <a:pt x="2407" y="5190"/>
                    <a:pt x="3558" y="6445"/>
                  </a:cubicBezTo>
                  <a:cubicBezTo>
                    <a:pt x="4708" y="7700"/>
                    <a:pt x="6696" y="9960"/>
                    <a:pt x="6696" y="9960"/>
                  </a:cubicBezTo>
                  <a:lnTo>
                    <a:pt x="8747" y="9960"/>
                  </a:lnTo>
                  <a:cubicBezTo>
                    <a:pt x="8747" y="9960"/>
                    <a:pt x="7512" y="8475"/>
                    <a:pt x="7094" y="7700"/>
                  </a:cubicBezTo>
                  <a:cubicBezTo>
                    <a:pt x="6654" y="6968"/>
                    <a:pt x="5085" y="4729"/>
                    <a:pt x="4060" y="3558"/>
                  </a:cubicBezTo>
                  <a:cubicBezTo>
                    <a:pt x="3014" y="2365"/>
                    <a:pt x="1967" y="1402"/>
                    <a:pt x="1779" y="963"/>
                  </a:cubicBezTo>
                  <a:cubicBezTo>
                    <a:pt x="1612" y="524"/>
                    <a:pt x="1110" y="1"/>
                    <a:pt x="1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6"/>
            <p:cNvSpPr/>
            <p:nvPr/>
          </p:nvSpPr>
          <p:spPr>
            <a:xfrm>
              <a:off x="4981813" y="4011250"/>
              <a:ext cx="151725" cy="68025"/>
            </a:xfrm>
            <a:custGeom>
              <a:avLst/>
              <a:gdLst/>
              <a:ahLst/>
              <a:cxnLst/>
              <a:rect l="l" t="t" r="r" b="b"/>
              <a:pathLst>
                <a:path w="6069" h="2721" extrusionOk="0">
                  <a:moveTo>
                    <a:pt x="1361" y="0"/>
                  </a:moveTo>
                  <a:cubicBezTo>
                    <a:pt x="608" y="0"/>
                    <a:pt x="1" y="628"/>
                    <a:pt x="1" y="1360"/>
                  </a:cubicBezTo>
                  <a:cubicBezTo>
                    <a:pt x="1" y="2113"/>
                    <a:pt x="629" y="2720"/>
                    <a:pt x="1361" y="2720"/>
                  </a:cubicBezTo>
                  <a:lnTo>
                    <a:pt x="4709" y="2720"/>
                  </a:lnTo>
                  <a:cubicBezTo>
                    <a:pt x="5483" y="2720"/>
                    <a:pt x="6069" y="2113"/>
                    <a:pt x="6069" y="1360"/>
                  </a:cubicBezTo>
                  <a:cubicBezTo>
                    <a:pt x="6069" y="607"/>
                    <a:pt x="5483" y="0"/>
                    <a:pt x="47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11" name="Google Shape;711;p36"/>
            <p:cNvSpPr/>
            <p:nvPr/>
          </p:nvSpPr>
          <p:spPr>
            <a:xfrm>
              <a:off x="5033613" y="4021175"/>
              <a:ext cx="48675" cy="48150"/>
            </a:xfrm>
            <a:custGeom>
              <a:avLst/>
              <a:gdLst/>
              <a:ahLst/>
              <a:cxnLst/>
              <a:rect l="l" t="t" r="r" b="b"/>
              <a:pathLst>
                <a:path w="1947" h="1926" extrusionOk="0">
                  <a:moveTo>
                    <a:pt x="963" y="1"/>
                  </a:moveTo>
                  <a:cubicBezTo>
                    <a:pt x="440" y="1"/>
                    <a:pt x="0" y="440"/>
                    <a:pt x="0" y="963"/>
                  </a:cubicBezTo>
                  <a:cubicBezTo>
                    <a:pt x="0" y="1486"/>
                    <a:pt x="440" y="1926"/>
                    <a:pt x="963" y="1926"/>
                  </a:cubicBezTo>
                  <a:cubicBezTo>
                    <a:pt x="1486" y="1926"/>
                    <a:pt x="1946" y="1486"/>
                    <a:pt x="1946" y="963"/>
                  </a:cubicBezTo>
                  <a:cubicBezTo>
                    <a:pt x="1946" y="419"/>
                    <a:pt x="1528" y="1"/>
                    <a:pt x="9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6"/>
            <p:cNvSpPr/>
            <p:nvPr/>
          </p:nvSpPr>
          <p:spPr>
            <a:xfrm>
              <a:off x="4841638" y="3752825"/>
              <a:ext cx="73250" cy="73275"/>
            </a:xfrm>
            <a:custGeom>
              <a:avLst/>
              <a:gdLst/>
              <a:ahLst/>
              <a:cxnLst/>
              <a:rect l="l" t="t" r="r" b="b"/>
              <a:pathLst>
                <a:path w="2930" h="2931" extrusionOk="0">
                  <a:moveTo>
                    <a:pt x="1465" y="1"/>
                  </a:moveTo>
                  <a:cubicBezTo>
                    <a:pt x="649" y="1"/>
                    <a:pt x="0" y="649"/>
                    <a:pt x="0" y="1465"/>
                  </a:cubicBezTo>
                  <a:cubicBezTo>
                    <a:pt x="0" y="2281"/>
                    <a:pt x="649" y="2930"/>
                    <a:pt x="1465" y="2930"/>
                  </a:cubicBezTo>
                  <a:cubicBezTo>
                    <a:pt x="2260" y="2930"/>
                    <a:pt x="2930" y="2281"/>
                    <a:pt x="2930" y="1465"/>
                  </a:cubicBezTo>
                  <a:cubicBezTo>
                    <a:pt x="2930" y="649"/>
                    <a:pt x="2260" y="1"/>
                    <a:pt x="14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grpSp>
          <p:nvGrpSpPr>
            <p:cNvPr id="713" name="Google Shape;713;p36"/>
            <p:cNvGrpSpPr/>
            <p:nvPr/>
          </p:nvGrpSpPr>
          <p:grpSpPr>
            <a:xfrm>
              <a:off x="5127238" y="3185800"/>
              <a:ext cx="1233475" cy="1234000"/>
              <a:chOff x="5127238" y="3185800"/>
              <a:chExt cx="1233475" cy="1234000"/>
            </a:xfrm>
          </p:grpSpPr>
          <p:sp>
            <p:nvSpPr>
              <p:cNvPr id="714" name="Google Shape;714;p36"/>
              <p:cNvSpPr/>
              <p:nvPr/>
            </p:nvSpPr>
            <p:spPr>
              <a:xfrm>
                <a:off x="5740313" y="3185800"/>
                <a:ext cx="7350" cy="1234000"/>
              </a:xfrm>
              <a:custGeom>
                <a:avLst/>
                <a:gdLst/>
                <a:ahLst/>
                <a:cxnLst/>
                <a:rect l="l" t="t" r="r" b="b"/>
                <a:pathLst>
                  <a:path w="294" h="49360" extrusionOk="0">
                    <a:moveTo>
                      <a:pt x="0" y="1"/>
                    </a:moveTo>
                    <a:lnTo>
                      <a:pt x="0" y="49359"/>
                    </a:lnTo>
                    <a:lnTo>
                      <a:pt x="293" y="49359"/>
                    </a:lnTo>
                    <a:lnTo>
                      <a:pt x="29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6"/>
              <p:cNvSpPr/>
              <p:nvPr/>
            </p:nvSpPr>
            <p:spPr>
              <a:xfrm>
                <a:off x="5305088" y="3364700"/>
                <a:ext cx="877250" cy="877775"/>
              </a:xfrm>
              <a:custGeom>
                <a:avLst/>
                <a:gdLst/>
                <a:ahLst/>
                <a:cxnLst/>
                <a:rect l="l" t="t" r="r" b="b"/>
                <a:pathLst>
                  <a:path w="35090" h="35111" extrusionOk="0">
                    <a:moveTo>
                      <a:pt x="210" y="0"/>
                    </a:moveTo>
                    <a:lnTo>
                      <a:pt x="1" y="210"/>
                    </a:lnTo>
                    <a:lnTo>
                      <a:pt x="34901" y="35110"/>
                    </a:lnTo>
                    <a:lnTo>
                      <a:pt x="35090" y="34901"/>
                    </a:lnTo>
                    <a:lnTo>
                      <a:pt x="2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6"/>
              <p:cNvSpPr/>
              <p:nvPr/>
            </p:nvSpPr>
            <p:spPr>
              <a:xfrm>
                <a:off x="5127238" y="3799375"/>
                <a:ext cx="1233475" cy="6825"/>
              </a:xfrm>
              <a:custGeom>
                <a:avLst/>
                <a:gdLst/>
                <a:ahLst/>
                <a:cxnLst/>
                <a:rect l="l" t="t" r="r" b="b"/>
                <a:pathLst>
                  <a:path w="49339" h="273" extrusionOk="0">
                    <a:moveTo>
                      <a:pt x="1" y="1"/>
                    </a:moveTo>
                    <a:lnTo>
                      <a:pt x="1" y="273"/>
                    </a:lnTo>
                    <a:lnTo>
                      <a:pt x="49339" y="273"/>
                    </a:lnTo>
                    <a:lnTo>
                      <a:pt x="493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6"/>
              <p:cNvSpPr/>
              <p:nvPr/>
            </p:nvSpPr>
            <p:spPr>
              <a:xfrm>
                <a:off x="5305613" y="3364175"/>
                <a:ext cx="877250" cy="877775"/>
              </a:xfrm>
              <a:custGeom>
                <a:avLst/>
                <a:gdLst/>
                <a:ahLst/>
                <a:cxnLst/>
                <a:rect l="l" t="t" r="r" b="b"/>
                <a:pathLst>
                  <a:path w="35090" h="35111" extrusionOk="0">
                    <a:moveTo>
                      <a:pt x="34901" y="0"/>
                    </a:moveTo>
                    <a:lnTo>
                      <a:pt x="1" y="34901"/>
                    </a:lnTo>
                    <a:lnTo>
                      <a:pt x="189" y="35110"/>
                    </a:lnTo>
                    <a:lnTo>
                      <a:pt x="35090" y="210"/>
                    </a:lnTo>
                    <a:lnTo>
                      <a:pt x="349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6"/>
              <p:cNvSpPr/>
              <p:nvPr/>
            </p:nvSpPr>
            <p:spPr>
              <a:xfrm>
                <a:off x="5502288" y="3232350"/>
                <a:ext cx="483375" cy="1140900"/>
              </a:xfrm>
              <a:custGeom>
                <a:avLst/>
                <a:gdLst/>
                <a:ahLst/>
                <a:cxnLst/>
                <a:rect l="l" t="t" r="r" b="b"/>
                <a:pathLst>
                  <a:path w="19335" h="45636" extrusionOk="0">
                    <a:moveTo>
                      <a:pt x="19083" y="1"/>
                    </a:moveTo>
                    <a:lnTo>
                      <a:pt x="1" y="45510"/>
                    </a:lnTo>
                    <a:lnTo>
                      <a:pt x="273" y="45635"/>
                    </a:lnTo>
                    <a:lnTo>
                      <a:pt x="19334" y="105"/>
                    </a:lnTo>
                    <a:lnTo>
                      <a:pt x="1908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6"/>
              <p:cNvSpPr/>
              <p:nvPr/>
            </p:nvSpPr>
            <p:spPr>
              <a:xfrm>
                <a:off x="5506488" y="3231300"/>
                <a:ext cx="473950" cy="1144550"/>
              </a:xfrm>
              <a:custGeom>
                <a:avLst/>
                <a:gdLst/>
                <a:ahLst/>
                <a:cxnLst/>
                <a:rect l="l" t="t" r="r" b="b"/>
                <a:pathLst>
                  <a:path w="18958" h="45782" extrusionOk="0">
                    <a:moveTo>
                      <a:pt x="272" y="1"/>
                    </a:moveTo>
                    <a:lnTo>
                      <a:pt x="0" y="106"/>
                    </a:lnTo>
                    <a:lnTo>
                      <a:pt x="18685" y="45782"/>
                    </a:lnTo>
                    <a:lnTo>
                      <a:pt x="18957" y="45677"/>
                    </a:lnTo>
                    <a:lnTo>
                      <a:pt x="2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6"/>
              <p:cNvSpPr/>
              <p:nvPr/>
            </p:nvSpPr>
            <p:spPr>
              <a:xfrm>
                <a:off x="5173788" y="3561375"/>
                <a:ext cx="1140375" cy="483900"/>
              </a:xfrm>
              <a:custGeom>
                <a:avLst/>
                <a:gdLst/>
                <a:ahLst/>
                <a:cxnLst/>
                <a:rect l="l" t="t" r="r" b="b"/>
                <a:pathLst>
                  <a:path w="45615" h="19356" extrusionOk="0">
                    <a:moveTo>
                      <a:pt x="105" y="1"/>
                    </a:moveTo>
                    <a:lnTo>
                      <a:pt x="1" y="273"/>
                    </a:lnTo>
                    <a:lnTo>
                      <a:pt x="45510" y="19355"/>
                    </a:lnTo>
                    <a:lnTo>
                      <a:pt x="45614" y="19083"/>
                    </a:lnTo>
                    <a:lnTo>
                      <a:pt x="1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6"/>
              <p:cNvSpPr/>
              <p:nvPr/>
            </p:nvSpPr>
            <p:spPr>
              <a:xfrm>
                <a:off x="5172238" y="3566100"/>
                <a:ext cx="1144525" cy="474450"/>
              </a:xfrm>
              <a:custGeom>
                <a:avLst/>
                <a:gdLst/>
                <a:ahLst/>
                <a:cxnLst/>
                <a:rect l="l" t="t" r="r" b="b"/>
                <a:pathLst>
                  <a:path w="45781" h="18978" extrusionOk="0">
                    <a:moveTo>
                      <a:pt x="45655" y="0"/>
                    </a:moveTo>
                    <a:lnTo>
                      <a:pt x="0" y="18706"/>
                    </a:lnTo>
                    <a:lnTo>
                      <a:pt x="105" y="18978"/>
                    </a:lnTo>
                    <a:lnTo>
                      <a:pt x="45781" y="272"/>
                    </a:lnTo>
                    <a:lnTo>
                      <a:pt x="456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6"/>
              <p:cNvSpPr/>
              <p:nvPr/>
            </p:nvSpPr>
            <p:spPr>
              <a:xfrm>
                <a:off x="5624713" y="3196275"/>
                <a:ext cx="238550" cy="1213575"/>
              </a:xfrm>
              <a:custGeom>
                <a:avLst/>
                <a:gdLst/>
                <a:ahLst/>
                <a:cxnLst/>
                <a:rect l="l" t="t" r="r" b="b"/>
                <a:pathLst>
                  <a:path w="9542" h="48543" extrusionOk="0">
                    <a:moveTo>
                      <a:pt x="9248" y="0"/>
                    </a:moveTo>
                    <a:lnTo>
                      <a:pt x="0" y="48480"/>
                    </a:lnTo>
                    <a:lnTo>
                      <a:pt x="293" y="48543"/>
                    </a:lnTo>
                    <a:lnTo>
                      <a:pt x="9541" y="63"/>
                    </a:lnTo>
                    <a:lnTo>
                      <a:pt x="92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6"/>
              <p:cNvSpPr/>
              <p:nvPr/>
            </p:nvSpPr>
            <p:spPr>
              <a:xfrm>
                <a:off x="5394538" y="3290950"/>
                <a:ext cx="698350" cy="1024750"/>
              </a:xfrm>
              <a:custGeom>
                <a:avLst/>
                <a:gdLst/>
                <a:ahLst/>
                <a:cxnLst/>
                <a:rect l="l" t="t" r="r" b="b"/>
                <a:pathLst>
                  <a:path w="27934" h="40990" extrusionOk="0">
                    <a:moveTo>
                      <a:pt x="231" y="0"/>
                    </a:moveTo>
                    <a:lnTo>
                      <a:pt x="1" y="147"/>
                    </a:lnTo>
                    <a:lnTo>
                      <a:pt x="27703" y="40990"/>
                    </a:lnTo>
                    <a:lnTo>
                      <a:pt x="27934" y="40843"/>
                    </a:lnTo>
                    <a:lnTo>
                      <a:pt x="23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6"/>
              <p:cNvSpPr/>
              <p:nvPr/>
            </p:nvSpPr>
            <p:spPr>
              <a:xfrm>
                <a:off x="5137188" y="3683250"/>
                <a:ext cx="1213075" cy="239075"/>
              </a:xfrm>
              <a:custGeom>
                <a:avLst/>
                <a:gdLst/>
                <a:ahLst/>
                <a:cxnLst/>
                <a:rect l="l" t="t" r="r" b="b"/>
                <a:pathLst>
                  <a:path w="48523" h="9563" extrusionOk="0">
                    <a:moveTo>
                      <a:pt x="63" y="1"/>
                    </a:moveTo>
                    <a:lnTo>
                      <a:pt x="0" y="294"/>
                    </a:lnTo>
                    <a:lnTo>
                      <a:pt x="48480" y="9563"/>
                    </a:lnTo>
                    <a:lnTo>
                      <a:pt x="48522" y="9291"/>
                    </a:lnTo>
                    <a:lnTo>
                      <a:pt x="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6"/>
              <p:cNvSpPr/>
              <p:nvPr/>
            </p:nvSpPr>
            <p:spPr>
              <a:xfrm>
                <a:off x="5231338" y="3454150"/>
                <a:ext cx="1025800" cy="697825"/>
              </a:xfrm>
              <a:custGeom>
                <a:avLst/>
                <a:gdLst/>
                <a:ahLst/>
                <a:cxnLst/>
                <a:rect l="l" t="t" r="r" b="b"/>
                <a:pathLst>
                  <a:path w="41032" h="27913" extrusionOk="0">
                    <a:moveTo>
                      <a:pt x="40864" y="0"/>
                    </a:moveTo>
                    <a:lnTo>
                      <a:pt x="0" y="27682"/>
                    </a:lnTo>
                    <a:lnTo>
                      <a:pt x="168" y="27912"/>
                    </a:lnTo>
                    <a:lnTo>
                      <a:pt x="41032" y="231"/>
                    </a:lnTo>
                    <a:lnTo>
                      <a:pt x="4086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6"/>
              <p:cNvSpPr/>
              <p:nvPr/>
            </p:nvSpPr>
            <p:spPr>
              <a:xfrm>
                <a:off x="5399763" y="3287275"/>
                <a:ext cx="688425" cy="1031575"/>
              </a:xfrm>
              <a:custGeom>
                <a:avLst/>
                <a:gdLst/>
                <a:ahLst/>
                <a:cxnLst/>
                <a:rect l="l" t="t" r="r" b="b"/>
                <a:pathLst>
                  <a:path w="27537" h="41263" extrusionOk="0">
                    <a:moveTo>
                      <a:pt x="27306" y="1"/>
                    </a:moveTo>
                    <a:lnTo>
                      <a:pt x="1" y="41116"/>
                    </a:lnTo>
                    <a:lnTo>
                      <a:pt x="231" y="41262"/>
                    </a:lnTo>
                    <a:lnTo>
                      <a:pt x="27536" y="147"/>
                    </a:lnTo>
                    <a:lnTo>
                      <a:pt x="273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6"/>
              <p:cNvSpPr/>
              <p:nvPr/>
            </p:nvSpPr>
            <p:spPr>
              <a:xfrm>
                <a:off x="5617913" y="3197825"/>
                <a:ext cx="251100" cy="1210975"/>
              </a:xfrm>
              <a:custGeom>
                <a:avLst/>
                <a:gdLst/>
                <a:ahLst/>
                <a:cxnLst/>
                <a:rect l="l" t="t" r="r" b="b"/>
                <a:pathLst>
                  <a:path w="10044" h="48439" extrusionOk="0">
                    <a:moveTo>
                      <a:pt x="293" y="1"/>
                    </a:moveTo>
                    <a:lnTo>
                      <a:pt x="0" y="64"/>
                    </a:lnTo>
                    <a:lnTo>
                      <a:pt x="9750" y="48439"/>
                    </a:lnTo>
                    <a:lnTo>
                      <a:pt x="10043" y="48397"/>
                    </a:lnTo>
                    <a:lnTo>
                      <a:pt x="29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6"/>
              <p:cNvSpPr/>
              <p:nvPr/>
            </p:nvSpPr>
            <p:spPr>
              <a:xfrm>
                <a:off x="5227688" y="3459375"/>
                <a:ext cx="1031550" cy="688425"/>
              </a:xfrm>
              <a:custGeom>
                <a:avLst/>
                <a:gdLst/>
                <a:ahLst/>
                <a:cxnLst/>
                <a:rect l="l" t="t" r="r" b="b"/>
                <a:pathLst>
                  <a:path w="41262" h="27537" extrusionOk="0">
                    <a:moveTo>
                      <a:pt x="167" y="1"/>
                    </a:moveTo>
                    <a:lnTo>
                      <a:pt x="0" y="231"/>
                    </a:lnTo>
                    <a:lnTo>
                      <a:pt x="41115" y="27536"/>
                    </a:lnTo>
                    <a:lnTo>
                      <a:pt x="41261" y="27306"/>
                    </a:lnTo>
                    <a:lnTo>
                      <a:pt x="1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6"/>
              <p:cNvSpPr/>
              <p:nvPr/>
            </p:nvSpPr>
            <p:spPr>
              <a:xfrm>
                <a:off x="5138738" y="3678025"/>
                <a:ext cx="1211000" cy="250600"/>
              </a:xfrm>
              <a:custGeom>
                <a:avLst/>
                <a:gdLst/>
                <a:ahLst/>
                <a:cxnLst/>
                <a:rect l="l" t="t" r="r" b="b"/>
                <a:pathLst>
                  <a:path w="48440" h="10024" extrusionOk="0">
                    <a:moveTo>
                      <a:pt x="48397" y="1"/>
                    </a:moveTo>
                    <a:lnTo>
                      <a:pt x="1" y="9730"/>
                    </a:lnTo>
                    <a:lnTo>
                      <a:pt x="64" y="10023"/>
                    </a:lnTo>
                    <a:lnTo>
                      <a:pt x="48439" y="294"/>
                    </a:lnTo>
                    <a:lnTo>
                      <a:pt x="483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0" name="Google Shape;730;p36"/>
            <p:cNvSpPr/>
            <p:nvPr/>
          </p:nvSpPr>
          <p:spPr>
            <a:xfrm>
              <a:off x="5122013" y="3181100"/>
              <a:ext cx="1243400" cy="1243925"/>
            </a:xfrm>
            <a:custGeom>
              <a:avLst/>
              <a:gdLst/>
              <a:ahLst/>
              <a:cxnLst/>
              <a:rect l="l" t="t" r="r" b="b"/>
              <a:pathLst>
                <a:path w="49736" h="49757" extrusionOk="0">
                  <a:moveTo>
                    <a:pt x="24879" y="3264"/>
                  </a:moveTo>
                  <a:cubicBezTo>
                    <a:pt x="36826" y="3264"/>
                    <a:pt x="46535" y="12952"/>
                    <a:pt x="46493" y="24878"/>
                  </a:cubicBezTo>
                  <a:cubicBezTo>
                    <a:pt x="46493" y="36805"/>
                    <a:pt x="36805" y="46513"/>
                    <a:pt x="24879" y="46513"/>
                  </a:cubicBezTo>
                  <a:cubicBezTo>
                    <a:pt x="12952" y="46513"/>
                    <a:pt x="3244" y="36805"/>
                    <a:pt x="3244" y="24878"/>
                  </a:cubicBezTo>
                  <a:cubicBezTo>
                    <a:pt x="3244" y="12952"/>
                    <a:pt x="12952" y="3264"/>
                    <a:pt x="24879" y="3264"/>
                  </a:cubicBezTo>
                  <a:close/>
                  <a:moveTo>
                    <a:pt x="24879" y="0"/>
                  </a:moveTo>
                  <a:cubicBezTo>
                    <a:pt x="11174" y="0"/>
                    <a:pt x="0" y="11173"/>
                    <a:pt x="0" y="24878"/>
                  </a:cubicBezTo>
                  <a:cubicBezTo>
                    <a:pt x="0" y="38583"/>
                    <a:pt x="11174" y="49757"/>
                    <a:pt x="24879" y="49757"/>
                  </a:cubicBezTo>
                  <a:cubicBezTo>
                    <a:pt x="38604" y="49757"/>
                    <a:pt x="49736" y="38583"/>
                    <a:pt x="49736" y="24878"/>
                  </a:cubicBezTo>
                  <a:cubicBezTo>
                    <a:pt x="49736" y="11173"/>
                    <a:pt x="38584" y="0"/>
                    <a:pt x="24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6"/>
            <p:cNvSpPr/>
            <p:nvPr/>
          </p:nvSpPr>
          <p:spPr>
            <a:xfrm>
              <a:off x="5677013" y="3736625"/>
              <a:ext cx="133400" cy="133400"/>
            </a:xfrm>
            <a:custGeom>
              <a:avLst/>
              <a:gdLst/>
              <a:ahLst/>
              <a:cxnLst/>
              <a:rect l="l" t="t" r="r" b="b"/>
              <a:pathLst>
                <a:path w="5336" h="5336" extrusionOk="0">
                  <a:moveTo>
                    <a:pt x="2658" y="0"/>
                  </a:moveTo>
                  <a:cubicBezTo>
                    <a:pt x="1193" y="0"/>
                    <a:pt x="0" y="1193"/>
                    <a:pt x="0" y="2657"/>
                  </a:cubicBezTo>
                  <a:cubicBezTo>
                    <a:pt x="0" y="4143"/>
                    <a:pt x="1193" y="5336"/>
                    <a:pt x="2658" y="5336"/>
                  </a:cubicBezTo>
                  <a:cubicBezTo>
                    <a:pt x="4143" y="5336"/>
                    <a:pt x="5336" y="4143"/>
                    <a:pt x="5336" y="2657"/>
                  </a:cubicBezTo>
                  <a:cubicBezTo>
                    <a:pt x="5336" y="1193"/>
                    <a:pt x="4143" y="0"/>
                    <a:pt x="2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732" name="Google Shape;732;p36"/>
            <p:cNvSpPr/>
            <p:nvPr/>
          </p:nvSpPr>
          <p:spPr>
            <a:xfrm>
              <a:off x="5083838" y="3143425"/>
              <a:ext cx="1320300" cy="1319275"/>
            </a:xfrm>
            <a:custGeom>
              <a:avLst/>
              <a:gdLst/>
              <a:ahLst/>
              <a:cxnLst/>
              <a:rect l="l" t="t" r="r" b="b"/>
              <a:pathLst>
                <a:path w="52812" h="52771" extrusionOk="0">
                  <a:moveTo>
                    <a:pt x="26406" y="3432"/>
                  </a:moveTo>
                  <a:cubicBezTo>
                    <a:pt x="39064" y="3432"/>
                    <a:pt x="49359" y="13727"/>
                    <a:pt x="49359" y="26385"/>
                  </a:cubicBezTo>
                  <a:cubicBezTo>
                    <a:pt x="49359" y="39044"/>
                    <a:pt x="39064" y="49360"/>
                    <a:pt x="26406" y="49360"/>
                  </a:cubicBezTo>
                  <a:cubicBezTo>
                    <a:pt x="13747" y="49360"/>
                    <a:pt x="3431" y="39044"/>
                    <a:pt x="3431" y="26385"/>
                  </a:cubicBezTo>
                  <a:cubicBezTo>
                    <a:pt x="3431" y="13727"/>
                    <a:pt x="13747" y="3432"/>
                    <a:pt x="26406" y="3432"/>
                  </a:cubicBezTo>
                  <a:close/>
                  <a:moveTo>
                    <a:pt x="26406" y="1"/>
                  </a:moveTo>
                  <a:cubicBezTo>
                    <a:pt x="11864" y="1"/>
                    <a:pt x="0" y="11823"/>
                    <a:pt x="0" y="26385"/>
                  </a:cubicBezTo>
                  <a:cubicBezTo>
                    <a:pt x="0" y="40927"/>
                    <a:pt x="11822" y="52770"/>
                    <a:pt x="26406" y="52770"/>
                  </a:cubicBezTo>
                  <a:cubicBezTo>
                    <a:pt x="40968" y="52770"/>
                    <a:pt x="52811" y="40969"/>
                    <a:pt x="52790" y="26385"/>
                  </a:cubicBezTo>
                  <a:cubicBezTo>
                    <a:pt x="52790" y="11843"/>
                    <a:pt x="40968" y="1"/>
                    <a:pt x="26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6"/>
            <p:cNvSpPr/>
            <p:nvPr/>
          </p:nvSpPr>
          <p:spPr>
            <a:xfrm>
              <a:off x="5119913" y="2996450"/>
              <a:ext cx="664875" cy="847425"/>
            </a:xfrm>
            <a:custGeom>
              <a:avLst/>
              <a:gdLst/>
              <a:ahLst/>
              <a:cxnLst/>
              <a:rect l="l" t="t" r="r" b="b"/>
              <a:pathLst>
                <a:path w="26595" h="33897" extrusionOk="0">
                  <a:moveTo>
                    <a:pt x="1842" y="0"/>
                  </a:moveTo>
                  <a:lnTo>
                    <a:pt x="1" y="1758"/>
                  </a:lnTo>
                  <a:lnTo>
                    <a:pt x="23247" y="31574"/>
                  </a:lnTo>
                  <a:cubicBezTo>
                    <a:pt x="23184" y="31741"/>
                    <a:pt x="23142" y="31951"/>
                    <a:pt x="23142" y="32160"/>
                  </a:cubicBezTo>
                  <a:cubicBezTo>
                    <a:pt x="23142" y="33143"/>
                    <a:pt x="23937" y="33896"/>
                    <a:pt x="24879" y="33896"/>
                  </a:cubicBezTo>
                  <a:cubicBezTo>
                    <a:pt x="25841" y="33896"/>
                    <a:pt x="26595" y="33101"/>
                    <a:pt x="26595" y="32160"/>
                  </a:cubicBezTo>
                  <a:cubicBezTo>
                    <a:pt x="26574" y="31511"/>
                    <a:pt x="26239" y="30946"/>
                    <a:pt x="25716" y="30653"/>
                  </a:cubicBezTo>
                  <a:lnTo>
                    <a:pt x="18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4" name="Google Shape;734;p36"/>
          <p:cNvSpPr txBox="1"/>
          <p:nvPr/>
        </p:nvSpPr>
        <p:spPr>
          <a:xfrm>
            <a:off x="1013927" y="1406325"/>
            <a:ext cx="1957200" cy="289800"/>
          </a:xfrm>
          <a:prstGeom prst="rect">
            <a:avLst/>
          </a:prstGeom>
          <a:noFill/>
          <a:ln>
            <a:noFill/>
          </a:ln>
        </p:spPr>
        <p:txBody>
          <a:bodyPr spcFirstLastPara="1" wrap="square" lIns="91425" tIns="91425" rIns="91425" bIns="91425" anchor="t" anchorCtr="0">
            <a:noAutofit/>
          </a:bodyPr>
          <a:lstStyle/>
          <a:p>
            <a:pPr algn="r"/>
            <a:r>
              <a:rPr lang="en" sz="1800" dirty="0">
                <a:solidFill>
                  <a:srgbClr val="ED719F"/>
                </a:solidFill>
                <a:latin typeface="Fjalla One"/>
                <a:sym typeface="Fjalla One"/>
              </a:rPr>
              <a:t>Local Bike Shop</a:t>
            </a:r>
            <a:endParaRPr lang="en-US" dirty="0"/>
          </a:p>
        </p:txBody>
      </p:sp>
      <p:sp>
        <p:nvSpPr>
          <p:cNvPr id="735" name="Google Shape;735;p36"/>
          <p:cNvSpPr txBox="1"/>
          <p:nvPr/>
        </p:nvSpPr>
        <p:spPr>
          <a:xfrm>
            <a:off x="720002" y="2462225"/>
            <a:ext cx="1957200" cy="289800"/>
          </a:xfrm>
          <a:prstGeom prst="rect">
            <a:avLst/>
          </a:prstGeom>
          <a:noFill/>
          <a:ln>
            <a:noFill/>
          </a:ln>
        </p:spPr>
        <p:txBody>
          <a:bodyPr spcFirstLastPara="1" wrap="square" lIns="91425" tIns="91425" rIns="91425" bIns="91425" anchor="t" anchorCtr="0">
            <a:noAutofit/>
          </a:bodyPr>
          <a:lstStyle/>
          <a:p>
            <a:pPr marL="0" lvl="0" indent="0" algn="r">
              <a:spcBef>
                <a:spcPts val="0"/>
              </a:spcBef>
              <a:spcAft>
                <a:spcPts val="0"/>
              </a:spcAft>
              <a:buNone/>
            </a:pPr>
            <a:r>
              <a:rPr lang="en" sz="1800" dirty="0">
                <a:solidFill>
                  <a:srgbClr val="ED719F"/>
                </a:solidFill>
                <a:latin typeface="Fjalla One"/>
                <a:sym typeface="Fjalla One"/>
              </a:rPr>
              <a:t>Parents</a:t>
            </a:r>
            <a:endParaRPr lang="en" sz="1800" dirty="0">
              <a:solidFill>
                <a:srgbClr val="ED719F"/>
              </a:solidFill>
              <a:latin typeface="Fjalla One"/>
            </a:endParaRPr>
          </a:p>
        </p:txBody>
      </p:sp>
      <p:sp>
        <p:nvSpPr>
          <p:cNvPr id="736" name="Google Shape;736;p36"/>
          <p:cNvSpPr txBox="1"/>
          <p:nvPr/>
        </p:nvSpPr>
        <p:spPr>
          <a:xfrm>
            <a:off x="6346227" y="1406325"/>
            <a:ext cx="1957200" cy="289800"/>
          </a:xfrm>
          <a:prstGeom prst="rect">
            <a:avLst/>
          </a:prstGeom>
          <a:noFill/>
          <a:ln>
            <a:noFill/>
          </a:ln>
        </p:spPr>
        <p:txBody>
          <a:bodyPr spcFirstLastPara="1" wrap="square" lIns="91425" tIns="91425" rIns="91425" bIns="91425" anchor="t" anchorCtr="0">
            <a:noAutofit/>
          </a:bodyPr>
          <a:lstStyle/>
          <a:p>
            <a:r>
              <a:rPr lang="en" sz="1800" dirty="0">
                <a:solidFill>
                  <a:srgbClr val="ED719F"/>
                </a:solidFill>
                <a:latin typeface="Fjalla One"/>
                <a:sym typeface="Fjalla One"/>
              </a:rPr>
              <a:t>Local Law Enforcement</a:t>
            </a:r>
            <a:endParaRPr lang="en-US" dirty="0"/>
          </a:p>
        </p:txBody>
      </p:sp>
      <p:sp>
        <p:nvSpPr>
          <p:cNvPr id="737" name="Google Shape;737;p36"/>
          <p:cNvSpPr txBox="1"/>
          <p:nvPr/>
        </p:nvSpPr>
        <p:spPr>
          <a:xfrm>
            <a:off x="6708327" y="2678468"/>
            <a:ext cx="1957200" cy="289800"/>
          </a:xfrm>
          <a:prstGeom prst="rect">
            <a:avLst/>
          </a:prstGeom>
          <a:noFill/>
          <a:ln>
            <a:noFill/>
          </a:ln>
        </p:spPr>
        <p:txBody>
          <a:bodyPr spcFirstLastPara="1" wrap="square" lIns="91425" tIns="91425" rIns="91425" bIns="91425" anchor="t" anchorCtr="0">
            <a:noAutofit/>
          </a:bodyPr>
          <a:lstStyle/>
          <a:p>
            <a:r>
              <a:rPr lang="en" sz="1800" dirty="0">
                <a:solidFill>
                  <a:srgbClr val="ED719F"/>
                </a:solidFill>
                <a:latin typeface="Fjalla One"/>
                <a:ea typeface="Fjalla One"/>
                <a:cs typeface="Fjalla One"/>
              </a:rPr>
              <a:t>Safe Routes to School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31"/>
          <p:cNvSpPr txBox="1">
            <a:spLocks noGrp="1"/>
          </p:cNvSpPr>
          <p:nvPr>
            <p:ph type="body" idx="1"/>
          </p:nvPr>
        </p:nvSpPr>
        <p:spPr>
          <a:xfrm>
            <a:off x="1054800" y="1424275"/>
            <a:ext cx="7042200" cy="314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As a result of attending this presentation I will be able to:</a:t>
            </a:r>
          </a:p>
          <a:p>
            <a:pPr marL="0" lvl="0" indent="0" algn="l" rtl="0">
              <a:spcBef>
                <a:spcPts val="0"/>
              </a:spcBef>
              <a:spcAft>
                <a:spcPts val="0"/>
              </a:spcAft>
              <a:buNone/>
            </a:pPr>
            <a:endParaRPr lang="en-US" dirty="0"/>
          </a:p>
          <a:p>
            <a:pPr marL="228600" lvl="0" indent="-228600" algn="l" rtl="0">
              <a:spcBef>
                <a:spcPts val="0"/>
              </a:spcBef>
              <a:spcAft>
                <a:spcPts val="0"/>
              </a:spcAft>
              <a:buAutoNum type="arabicPeriod"/>
            </a:pPr>
            <a:endParaRPr lang="en-US" dirty="0"/>
          </a:p>
          <a:p>
            <a:pPr marL="228600" lvl="0" indent="-228600" algn="l" rtl="0">
              <a:spcBef>
                <a:spcPts val="0"/>
              </a:spcBef>
              <a:spcAft>
                <a:spcPts val="0"/>
              </a:spcAft>
              <a:buAutoNum type="arabicPeriod"/>
            </a:pPr>
            <a:r>
              <a:rPr lang="en-US" dirty="0"/>
              <a:t>Understand the required training necessary to teach bike safety in Virginia's Public Schools.</a:t>
            </a:r>
          </a:p>
          <a:p>
            <a:pPr marL="228600" lvl="0" indent="-228600" algn="l" rtl="0">
              <a:spcBef>
                <a:spcPts val="0"/>
              </a:spcBef>
              <a:spcAft>
                <a:spcPts val="0"/>
              </a:spcAft>
              <a:buAutoNum type="arabicPeriod"/>
            </a:pPr>
            <a:endParaRPr lang="en-US" dirty="0"/>
          </a:p>
          <a:p>
            <a:pPr marL="228600" lvl="0" indent="-228600" algn="l" rtl="0">
              <a:spcBef>
                <a:spcPts val="0"/>
              </a:spcBef>
              <a:spcAft>
                <a:spcPts val="0"/>
              </a:spcAft>
              <a:buAutoNum type="arabicPeriod"/>
            </a:pPr>
            <a:r>
              <a:rPr lang="en-US" dirty="0"/>
              <a:t>Have a basic knowledge of bicycle safety and components of the Bike Smart Basics Program.</a:t>
            </a:r>
          </a:p>
          <a:p>
            <a:pPr marL="228600" lvl="0" indent="-228600" algn="l" rtl="0">
              <a:spcBef>
                <a:spcPts val="0"/>
              </a:spcBef>
              <a:spcAft>
                <a:spcPts val="0"/>
              </a:spcAft>
              <a:buAutoNum type="arabicPeriod"/>
            </a:pPr>
            <a:endParaRPr lang="en-US" dirty="0"/>
          </a:p>
          <a:p>
            <a:pPr marL="228600" lvl="0" indent="-228600" algn="l" rtl="0">
              <a:spcBef>
                <a:spcPts val="0"/>
              </a:spcBef>
              <a:spcAft>
                <a:spcPts val="0"/>
              </a:spcAft>
              <a:buAutoNum type="arabicPeriod"/>
            </a:pPr>
            <a:r>
              <a:rPr lang="en-US" dirty="0"/>
              <a:t>Understand the benefits for all students who learn and practice bike safety.</a:t>
            </a:r>
          </a:p>
          <a:p>
            <a:pPr marL="228600" lvl="0" indent="-228600" algn="l">
              <a:spcBef>
                <a:spcPts val="0"/>
              </a:spcBef>
              <a:spcAft>
                <a:spcPts val="0"/>
              </a:spcAft>
              <a:buAutoNum type="arabicPeriod"/>
            </a:pPr>
            <a:endParaRPr lang="en-US" dirty="0"/>
          </a:p>
          <a:p>
            <a:pPr marL="228600" indent="-228600">
              <a:buAutoNum type="arabicPeriod"/>
            </a:pPr>
            <a:r>
              <a:rPr lang="en-US" dirty="0"/>
              <a:t>Understand methods to secure equipment to run a bike safety unit.</a:t>
            </a:r>
          </a:p>
          <a:p>
            <a:pPr marL="228600" indent="-228600">
              <a:buAutoNum type="arabicPeriod"/>
            </a:pPr>
            <a:endParaRPr lang="en-US" dirty="0"/>
          </a:p>
          <a:p>
            <a:pPr marL="228600" indent="-228600">
              <a:buAutoNum type="arabicPeriod"/>
            </a:pPr>
            <a:endParaRPr lang="en-US" dirty="0"/>
          </a:p>
          <a:p>
            <a:pPr marL="0" indent="0">
              <a:buNone/>
            </a:pPr>
            <a:endParaRPr lang="en-US" dirty="0"/>
          </a:p>
          <a:p>
            <a:pPr marL="0" indent="0">
              <a:buNone/>
            </a:pPr>
            <a:r>
              <a:rPr lang="en-US" dirty="0"/>
              <a:t>Standards for Bike Smart, Bike Safe Curriculum:</a:t>
            </a:r>
          </a:p>
          <a:p>
            <a:pPr marL="0" indent="0">
              <a:buNone/>
            </a:pPr>
            <a:r>
              <a:rPr lang="en-US" dirty="0"/>
              <a:t>K.1b, K.4a, 1.1b, 1.3a,b, 1.4b, 2.4a,d, 3.1a, 4.1a,e, 4.3d, 5.1a, 5.4a, 6.1f, 6.4b,c, 7.1c, 8.1c,d, 8.4a, 9.1a, 9.4g, 10.1a,d, </a:t>
            </a:r>
          </a:p>
          <a:p>
            <a:pPr marL="0" indent="0">
              <a:buNone/>
            </a:pPr>
            <a:endParaRPr lang="en-US" dirty="0"/>
          </a:p>
          <a:p>
            <a:pPr marL="228600" indent="-228600">
              <a:buAutoNum type="arabicPeriod"/>
            </a:pPr>
            <a:endParaRPr lang="en-US" dirty="0"/>
          </a:p>
          <a:p>
            <a:pPr marL="228600" indent="-228600">
              <a:buAutoNum type="arabicPeriod"/>
            </a:pPr>
            <a:endParaRPr lang="en-US" dirty="0"/>
          </a:p>
        </p:txBody>
      </p:sp>
      <p:sp>
        <p:nvSpPr>
          <p:cNvPr id="590" name="Google Shape;590;p31"/>
          <p:cNvSpPr txBox="1">
            <a:spLocks noGrp="1"/>
          </p:cNvSpPr>
          <p:nvPr>
            <p:ph type="title"/>
          </p:nvPr>
        </p:nvSpPr>
        <p:spPr>
          <a:xfrm>
            <a:off x="723900" y="540000"/>
            <a:ext cx="7704000" cy="628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solidFill>
                  <a:schemeClr val="lt1"/>
                </a:solidFill>
              </a:rPr>
              <a:t>Intendend Learni</a:t>
            </a:r>
            <a:r>
              <a:rPr lang="en-US" dirty="0">
                <a:solidFill>
                  <a:schemeClr val="lt1"/>
                </a:solidFill>
              </a:rPr>
              <a:t>ng</a:t>
            </a:r>
            <a:r>
              <a:rPr lang="en" dirty="0">
                <a:solidFill>
                  <a:schemeClr val="lt1"/>
                </a:solidFill>
              </a:rPr>
              <a:t> Outcomes</a:t>
            </a:r>
            <a:endParaRPr dirty="0">
              <a:solidFill>
                <a:schemeClr val="lt1"/>
              </a:solidFill>
            </a:endParaRPr>
          </a:p>
        </p:txBody>
      </p:sp>
    </p:spTree>
    <p:extLst>
      <p:ext uri="{BB962C8B-B14F-4D97-AF65-F5344CB8AC3E}">
        <p14:creationId xmlns:p14="http://schemas.microsoft.com/office/powerpoint/2010/main" val="35816073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p52"/>
          <p:cNvSpPr txBox="1">
            <a:spLocks noGrp="1"/>
          </p:cNvSpPr>
          <p:nvPr>
            <p:ph type="title"/>
          </p:nvPr>
        </p:nvSpPr>
        <p:spPr>
          <a:xfrm>
            <a:off x="2646000" y="540000"/>
            <a:ext cx="3852000" cy="572700"/>
          </a:xfrm>
          <a:prstGeom prst="rect">
            <a:avLst/>
          </a:prstGeom>
        </p:spPr>
        <p:txBody>
          <a:bodyPr spcFirstLastPara="1" wrap="square" lIns="91425" tIns="91425" rIns="91425" bIns="91425" anchor="t" anchorCtr="0">
            <a:noAutofit/>
          </a:bodyPr>
          <a:lstStyle/>
          <a:p>
            <a:r>
              <a:rPr lang="en" dirty="0"/>
              <a:t>THANK YOU!</a:t>
            </a:r>
            <a:endParaRPr dirty="0">
              <a:solidFill>
                <a:schemeClr val="lt1"/>
              </a:solidFill>
            </a:endParaRPr>
          </a:p>
        </p:txBody>
      </p:sp>
      <p:sp>
        <p:nvSpPr>
          <p:cNvPr id="993" name="Google Shape;993;p52"/>
          <p:cNvSpPr txBox="1">
            <a:spLocks noGrp="1"/>
          </p:cNvSpPr>
          <p:nvPr>
            <p:ph type="subTitle" idx="1"/>
          </p:nvPr>
        </p:nvSpPr>
        <p:spPr>
          <a:xfrm>
            <a:off x="3280358" y="1451059"/>
            <a:ext cx="2521500" cy="1068000"/>
          </a:xfrm>
          <a:prstGeom prst="rect">
            <a:avLst/>
          </a:prstGeom>
        </p:spPr>
        <p:txBody>
          <a:bodyPr spcFirstLastPara="1" wrap="square" lIns="91425" tIns="91425" rIns="91425" bIns="91425" anchor="t" anchorCtr="0">
            <a:noAutofit/>
          </a:bodyPr>
          <a:lstStyle/>
          <a:p>
            <a:pPr marL="0" indent="0">
              <a:spcAft>
                <a:spcPts val="1600"/>
              </a:spcAft>
            </a:pPr>
            <a:r>
              <a:rPr lang="en" dirty="0"/>
              <a:t>For additional questions or inquiries about Bike Smart Virginia Certification, contact:</a:t>
            </a:r>
            <a:endParaRPr lang="en-US" dirty="0"/>
          </a:p>
          <a:p>
            <a:pPr marL="0" indent="0">
              <a:spcAft>
                <a:spcPts val="1600"/>
              </a:spcAft>
            </a:pPr>
            <a:r>
              <a:rPr lang="en" dirty="0"/>
              <a:t> </a:t>
            </a:r>
            <a:r>
              <a:rPr lang="en" dirty="0">
                <a:uFill>
                  <a:noFill/>
                </a:uFill>
                <a:hlinkClick r:id="rId3"/>
              </a:rPr>
              <a:t>Adam.otstot@wjccschools.org(757</a:t>
            </a:r>
            <a:r>
              <a:rPr lang="en" dirty="0">
                <a:uFill>
                  <a:noFill/>
                </a:uFill>
              </a:rPr>
              <a:t>) 846-4232</a:t>
            </a:r>
            <a:r>
              <a:rPr lang="en" dirty="0"/>
              <a:t> </a:t>
            </a:r>
            <a:endParaRPr dirty="0"/>
          </a:p>
        </p:txBody>
      </p:sp>
      <p:grpSp>
        <p:nvGrpSpPr>
          <p:cNvPr id="994" name="Google Shape;994;p52"/>
          <p:cNvGrpSpPr/>
          <p:nvPr/>
        </p:nvGrpSpPr>
        <p:grpSpPr>
          <a:xfrm>
            <a:off x="3633092" y="3197900"/>
            <a:ext cx="1877809" cy="473118"/>
            <a:chOff x="3621658" y="2721310"/>
            <a:chExt cx="1916132" cy="482774"/>
          </a:xfrm>
        </p:grpSpPr>
        <p:sp>
          <p:nvSpPr>
            <p:cNvPr id="995" name="Google Shape;995;p52"/>
            <p:cNvSpPr/>
            <p:nvPr/>
          </p:nvSpPr>
          <p:spPr>
            <a:xfrm>
              <a:off x="3621658" y="2812245"/>
              <a:ext cx="391740" cy="391720"/>
            </a:xfrm>
            <a:custGeom>
              <a:avLst/>
              <a:gdLst/>
              <a:ahLst/>
              <a:cxnLst/>
              <a:rect l="l" t="t" r="r" b="b"/>
              <a:pathLst>
                <a:path w="13160" h="13156" extrusionOk="0">
                  <a:moveTo>
                    <a:pt x="6580" y="1"/>
                  </a:moveTo>
                  <a:cubicBezTo>
                    <a:pt x="2949" y="1"/>
                    <a:pt x="0" y="2945"/>
                    <a:pt x="0" y="6580"/>
                  </a:cubicBezTo>
                  <a:cubicBezTo>
                    <a:pt x="0" y="10211"/>
                    <a:pt x="2949" y="13156"/>
                    <a:pt x="6580" y="13156"/>
                  </a:cubicBezTo>
                  <a:cubicBezTo>
                    <a:pt x="10214" y="13156"/>
                    <a:pt x="13159" y="10211"/>
                    <a:pt x="13159" y="6580"/>
                  </a:cubicBezTo>
                  <a:cubicBezTo>
                    <a:pt x="13159" y="2945"/>
                    <a:pt x="10214" y="1"/>
                    <a:pt x="65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52"/>
            <p:cNvSpPr/>
            <p:nvPr/>
          </p:nvSpPr>
          <p:spPr>
            <a:xfrm>
              <a:off x="3791970" y="2812245"/>
              <a:ext cx="228346" cy="391839"/>
            </a:xfrm>
            <a:custGeom>
              <a:avLst/>
              <a:gdLst/>
              <a:ahLst/>
              <a:cxnLst/>
              <a:rect l="l" t="t" r="r" b="b"/>
              <a:pathLst>
                <a:path w="7671" h="13160" extrusionOk="0">
                  <a:moveTo>
                    <a:pt x="859" y="1"/>
                  </a:moveTo>
                  <a:cubicBezTo>
                    <a:pt x="574" y="1"/>
                    <a:pt x="285" y="18"/>
                    <a:pt x="0" y="57"/>
                  </a:cubicBezTo>
                  <a:cubicBezTo>
                    <a:pt x="3276" y="486"/>
                    <a:pt x="5721" y="3276"/>
                    <a:pt x="5721" y="6580"/>
                  </a:cubicBezTo>
                  <a:cubicBezTo>
                    <a:pt x="5721" y="9880"/>
                    <a:pt x="3276" y="12670"/>
                    <a:pt x="0" y="13103"/>
                  </a:cubicBezTo>
                  <a:cubicBezTo>
                    <a:pt x="290" y="13141"/>
                    <a:pt x="578" y="13160"/>
                    <a:pt x="863" y="13160"/>
                  </a:cubicBezTo>
                  <a:cubicBezTo>
                    <a:pt x="4274" y="13160"/>
                    <a:pt x="7190" y="10510"/>
                    <a:pt x="7421" y="7009"/>
                  </a:cubicBezTo>
                  <a:cubicBezTo>
                    <a:pt x="7670" y="3216"/>
                    <a:pt x="4659" y="4"/>
                    <a:pt x="8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52"/>
            <p:cNvSpPr/>
            <p:nvPr/>
          </p:nvSpPr>
          <p:spPr>
            <a:xfrm>
              <a:off x="3689830" y="2897426"/>
              <a:ext cx="212867" cy="306534"/>
            </a:xfrm>
            <a:custGeom>
              <a:avLst/>
              <a:gdLst/>
              <a:ahLst/>
              <a:cxnLst/>
              <a:rect l="l" t="t" r="r" b="b"/>
              <a:pathLst>
                <a:path w="7151" h="10295" extrusionOk="0">
                  <a:moveTo>
                    <a:pt x="6007" y="0"/>
                  </a:moveTo>
                  <a:cubicBezTo>
                    <a:pt x="3952" y="0"/>
                    <a:pt x="2003" y="1664"/>
                    <a:pt x="2003" y="3719"/>
                  </a:cubicBezTo>
                  <a:lnTo>
                    <a:pt x="2003" y="4008"/>
                  </a:lnTo>
                  <a:lnTo>
                    <a:pt x="1" y="4008"/>
                  </a:lnTo>
                  <a:lnTo>
                    <a:pt x="1" y="6010"/>
                  </a:lnTo>
                  <a:lnTo>
                    <a:pt x="2003" y="6010"/>
                  </a:lnTo>
                  <a:lnTo>
                    <a:pt x="2003" y="9894"/>
                  </a:lnTo>
                  <a:cubicBezTo>
                    <a:pt x="2643" y="10133"/>
                    <a:pt x="3318" y="10267"/>
                    <a:pt x="4005" y="10295"/>
                  </a:cubicBezTo>
                  <a:lnTo>
                    <a:pt x="4005" y="6010"/>
                  </a:lnTo>
                  <a:lnTo>
                    <a:pt x="7150" y="6010"/>
                  </a:lnTo>
                  <a:lnTo>
                    <a:pt x="7150" y="4008"/>
                  </a:lnTo>
                  <a:lnTo>
                    <a:pt x="4005" y="4008"/>
                  </a:lnTo>
                  <a:lnTo>
                    <a:pt x="4005" y="3719"/>
                  </a:lnTo>
                  <a:cubicBezTo>
                    <a:pt x="4005" y="2614"/>
                    <a:pt x="4898" y="2006"/>
                    <a:pt x="6007" y="2006"/>
                  </a:cubicBezTo>
                  <a:lnTo>
                    <a:pt x="7150" y="2006"/>
                  </a:lnTo>
                  <a:lnTo>
                    <a:pt x="7150"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52"/>
            <p:cNvSpPr/>
            <p:nvPr/>
          </p:nvSpPr>
          <p:spPr>
            <a:xfrm>
              <a:off x="4127562" y="2812245"/>
              <a:ext cx="391621" cy="391720"/>
            </a:xfrm>
            <a:custGeom>
              <a:avLst/>
              <a:gdLst/>
              <a:ahLst/>
              <a:cxnLst/>
              <a:rect l="l" t="t" r="r" b="b"/>
              <a:pathLst>
                <a:path w="13156" h="13156" extrusionOk="0">
                  <a:moveTo>
                    <a:pt x="6576" y="1"/>
                  </a:moveTo>
                  <a:cubicBezTo>
                    <a:pt x="2945" y="1"/>
                    <a:pt x="0" y="2945"/>
                    <a:pt x="0" y="6580"/>
                  </a:cubicBezTo>
                  <a:cubicBezTo>
                    <a:pt x="0" y="10211"/>
                    <a:pt x="2945" y="13156"/>
                    <a:pt x="6576" y="13156"/>
                  </a:cubicBezTo>
                  <a:cubicBezTo>
                    <a:pt x="10211" y="13156"/>
                    <a:pt x="13156" y="10211"/>
                    <a:pt x="13156" y="6580"/>
                  </a:cubicBezTo>
                  <a:cubicBezTo>
                    <a:pt x="13156" y="2945"/>
                    <a:pt x="10211" y="1"/>
                    <a:pt x="65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52"/>
            <p:cNvSpPr/>
            <p:nvPr/>
          </p:nvSpPr>
          <p:spPr>
            <a:xfrm>
              <a:off x="4297873" y="2812245"/>
              <a:ext cx="228257" cy="391839"/>
            </a:xfrm>
            <a:custGeom>
              <a:avLst/>
              <a:gdLst/>
              <a:ahLst/>
              <a:cxnLst/>
              <a:rect l="l" t="t" r="r" b="b"/>
              <a:pathLst>
                <a:path w="7668" h="13160" extrusionOk="0">
                  <a:moveTo>
                    <a:pt x="859" y="1"/>
                  </a:moveTo>
                  <a:cubicBezTo>
                    <a:pt x="570" y="1"/>
                    <a:pt x="282" y="18"/>
                    <a:pt x="0" y="57"/>
                  </a:cubicBezTo>
                  <a:cubicBezTo>
                    <a:pt x="3273" y="486"/>
                    <a:pt x="5721" y="3276"/>
                    <a:pt x="5721" y="6580"/>
                  </a:cubicBezTo>
                  <a:cubicBezTo>
                    <a:pt x="5721" y="9880"/>
                    <a:pt x="3273" y="12670"/>
                    <a:pt x="0" y="13103"/>
                  </a:cubicBezTo>
                  <a:cubicBezTo>
                    <a:pt x="291" y="13141"/>
                    <a:pt x="579" y="13160"/>
                    <a:pt x="863" y="13160"/>
                  </a:cubicBezTo>
                  <a:cubicBezTo>
                    <a:pt x="4274" y="13160"/>
                    <a:pt x="7190" y="10510"/>
                    <a:pt x="7417" y="7009"/>
                  </a:cubicBezTo>
                  <a:cubicBezTo>
                    <a:pt x="7667" y="3216"/>
                    <a:pt x="4659" y="4"/>
                    <a:pt x="8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52"/>
            <p:cNvSpPr/>
            <p:nvPr/>
          </p:nvSpPr>
          <p:spPr>
            <a:xfrm>
              <a:off x="4197847" y="2882539"/>
              <a:ext cx="251178" cy="251241"/>
            </a:xfrm>
            <a:custGeom>
              <a:avLst/>
              <a:gdLst/>
              <a:ahLst/>
              <a:cxnLst/>
              <a:rect l="l" t="t" r="r" b="b"/>
              <a:pathLst>
                <a:path w="8438" h="8438" extrusionOk="0">
                  <a:moveTo>
                    <a:pt x="6654" y="430"/>
                  </a:moveTo>
                  <a:cubicBezTo>
                    <a:pt x="7400" y="430"/>
                    <a:pt x="8005" y="1035"/>
                    <a:pt x="8008" y="1781"/>
                  </a:cubicBezTo>
                  <a:lnTo>
                    <a:pt x="8008" y="6654"/>
                  </a:lnTo>
                  <a:cubicBezTo>
                    <a:pt x="8005" y="7403"/>
                    <a:pt x="7400" y="8005"/>
                    <a:pt x="6654" y="8008"/>
                  </a:cubicBezTo>
                  <a:lnTo>
                    <a:pt x="1781" y="8008"/>
                  </a:lnTo>
                  <a:cubicBezTo>
                    <a:pt x="1035" y="8005"/>
                    <a:pt x="429" y="7403"/>
                    <a:pt x="429" y="6654"/>
                  </a:cubicBezTo>
                  <a:lnTo>
                    <a:pt x="429" y="1781"/>
                  </a:lnTo>
                  <a:cubicBezTo>
                    <a:pt x="429" y="1035"/>
                    <a:pt x="1035" y="430"/>
                    <a:pt x="1781" y="430"/>
                  </a:cubicBezTo>
                  <a:close/>
                  <a:moveTo>
                    <a:pt x="1781" y="0"/>
                  </a:moveTo>
                  <a:cubicBezTo>
                    <a:pt x="795" y="0"/>
                    <a:pt x="0" y="799"/>
                    <a:pt x="0" y="1781"/>
                  </a:cubicBezTo>
                  <a:lnTo>
                    <a:pt x="0" y="6654"/>
                  </a:lnTo>
                  <a:cubicBezTo>
                    <a:pt x="0" y="7639"/>
                    <a:pt x="795" y="8434"/>
                    <a:pt x="1781" y="8438"/>
                  </a:cubicBezTo>
                  <a:lnTo>
                    <a:pt x="6654" y="8438"/>
                  </a:lnTo>
                  <a:cubicBezTo>
                    <a:pt x="7639" y="8434"/>
                    <a:pt x="8434" y="7639"/>
                    <a:pt x="8438" y="6654"/>
                  </a:cubicBezTo>
                  <a:lnTo>
                    <a:pt x="8438" y="1781"/>
                  </a:lnTo>
                  <a:cubicBezTo>
                    <a:pt x="8434" y="799"/>
                    <a:pt x="7639" y="0"/>
                    <a:pt x="66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52"/>
            <p:cNvSpPr/>
            <p:nvPr/>
          </p:nvSpPr>
          <p:spPr>
            <a:xfrm>
              <a:off x="4374440" y="2914367"/>
              <a:ext cx="34054" cy="34182"/>
            </a:xfrm>
            <a:custGeom>
              <a:avLst/>
              <a:gdLst/>
              <a:ahLst/>
              <a:cxnLst/>
              <a:rect l="l" t="t" r="r" b="b"/>
              <a:pathLst>
                <a:path w="1144" h="1148" extrusionOk="0">
                  <a:moveTo>
                    <a:pt x="574" y="1"/>
                  </a:moveTo>
                  <a:cubicBezTo>
                    <a:pt x="257" y="1"/>
                    <a:pt x="0" y="258"/>
                    <a:pt x="0" y="575"/>
                  </a:cubicBezTo>
                  <a:cubicBezTo>
                    <a:pt x="0" y="891"/>
                    <a:pt x="257" y="1148"/>
                    <a:pt x="574" y="1148"/>
                  </a:cubicBezTo>
                  <a:cubicBezTo>
                    <a:pt x="891" y="1148"/>
                    <a:pt x="1144" y="891"/>
                    <a:pt x="1144" y="575"/>
                  </a:cubicBezTo>
                  <a:cubicBezTo>
                    <a:pt x="1144" y="258"/>
                    <a:pt x="891" y="1"/>
                    <a:pt x="5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52"/>
            <p:cNvSpPr/>
            <p:nvPr/>
          </p:nvSpPr>
          <p:spPr>
            <a:xfrm>
              <a:off x="4197847" y="2882539"/>
              <a:ext cx="251178" cy="251241"/>
            </a:xfrm>
            <a:custGeom>
              <a:avLst/>
              <a:gdLst/>
              <a:ahLst/>
              <a:cxnLst/>
              <a:rect l="l" t="t" r="r" b="b"/>
              <a:pathLst>
                <a:path w="8438" h="8438" extrusionOk="0">
                  <a:moveTo>
                    <a:pt x="6654" y="430"/>
                  </a:moveTo>
                  <a:cubicBezTo>
                    <a:pt x="7400" y="430"/>
                    <a:pt x="8005" y="1035"/>
                    <a:pt x="8008" y="1781"/>
                  </a:cubicBezTo>
                  <a:lnTo>
                    <a:pt x="8008" y="6654"/>
                  </a:lnTo>
                  <a:cubicBezTo>
                    <a:pt x="8005" y="7403"/>
                    <a:pt x="7400" y="8005"/>
                    <a:pt x="6654" y="8008"/>
                  </a:cubicBezTo>
                  <a:lnTo>
                    <a:pt x="1781" y="8008"/>
                  </a:lnTo>
                  <a:cubicBezTo>
                    <a:pt x="1035" y="8005"/>
                    <a:pt x="429" y="7403"/>
                    <a:pt x="429" y="6654"/>
                  </a:cubicBezTo>
                  <a:lnTo>
                    <a:pt x="429" y="1781"/>
                  </a:lnTo>
                  <a:cubicBezTo>
                    <a:pt x="429" y="1035"/>
                    <a:pt x="1035" y="430"/>
                    <a:pt x="1781" y="430"/>
                  </a:cubicBezTo>
                  <a:close/>
                  <a:moveTo>
                    <a:pt x="1781" y="0"/>
                  </a:moveTo>
                  <a:cubicBezTo>
                    <a:pt x="795" y="0"/>
                    <a:pt x="0" y="799"/>
                    <a:pt x="0" y="1781"/>
                  </a:cubicBezTo>
                  <a:lnTo>
                    <a:pt x="0" y="6654"/>
                  </a:lnTo>
                  <a:cubicBezTo>
                    <a:pt x="0" y="7639"/>
                    <a:pt x="795" y="8434"/>
                    <a:pt x="1781" y="8438"/>
                  </a:cubicBezTo>
                  <a:lnTo>
                    <a:pt x="6654" y="8438"/>
                  </a:lnTo>
                  <a:cubicBezTo>
                    <a:pt x="7639" y="8434"/>
                    <a:pt x="8434" y="7639"/>
                    <a:pt x="8438" y="6654"/>
                  </a:cubicBezTo>
                  <a:lnTo>
                    <a:pt x="8438" y="1781"/>
                  </a:lnTo>
                  <a:cubicBezTo>
                    <a:pt x="8434" y="799"/>
                    <a:pt x="7639" y="0"/>
                    <a:pt x="66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52"/>
            <p:cNvSpPr/>
            <p:nvPr/>
          </p:nvSpPr>
          <p:spPr>
            <a:xfrm>
              <a:off x="4196001" y="2721310"/>
              <a:ext cx="146010" cy="132201"/>
            </a:xfrm>
            <a:custGeom>
              <a:avLst/>
              <a:gdLst/>
              <a:ahLst/>
              <a:cxnLst/>
              <a:rect l="l" t="t" r="r" b="b"/>
              <a:pathLst>
                <a:path w="4905" h="4440" extrusionOk="0">
                  <a:moveTo>
                    <a:pt x="2426" y="0"/>
                  </a:moveTo>
                  <a:cubicBezTo>
                    <a:pt x="1830" y="0"/>
                    <a:pt x="1238" y="240"/>
                    <a:pt x="802" y="703"/>
                  </a:cubicBezTo>
                  <a:cubicBezTo>
                    <a:pt x="42" y="1516"/>
                    <a:pt x="0" y="2768"/>
                    <a:pt x="707" y="3627"/>
                  </a:cubicBezTo>
                  <a:cubicBezTo>
                    <a:pt x="1143" y="4158"/>
                    <a:pt x="1780" y="4440"/>
                    <a:pt x="2426" y="4440"/>
                  </a:cubicBezTo>
                  <a:cubicBezTo>
                    <a:pt x="2828" y="4440"/>
                    <a:pt x="3233" y="4331"/>
                    <a:pt x="3596" y="4105"/>
                  </a:cubicBezTo>
                  <a:cubicBezTo>
                    <a:pt x="3712" y="4032"/>
                    <a:pt x="3730" y="3870"/>
                    <a:pt x="3635" y="3775"/>
                  </a:cubicBezTo>
                  <a:lnTo>
                    <a:pt x="3631" y="3771"/>
                  </a:lnTo>
                  <a:cubicBezTo>
                    <a:pt x="3590" y="3730"/>
                    <a:pt x="3536" y="3708"/>
                    <a:pt x="3481" y="3708"/>
                  </a:cubicBezTo>
                  <a:cubicBezTo>
                    <a:pt x="3442" y="3708"/>
                    <a:pt x="3403" y="3719"/>
                    <a:pt x="3367" y="3743"/>
                  </a:cubicBezTo>
                  <a:cubicBezTo>
                    <a:pt x="3084" y="3916"/>
                    <a:pt x="2756" y="4010"/>
                    <a:pt x="2425" y="4010"/>
                  </a:cubicBezTo>
                  <a:cubicBezTo>
                    <a:pt x="2419" y="4010"/>
                    <a:pt x="2413" y="4010"/>
                    <a:pt x="2407" y="4010"/>
                  </a:cubicBezTo>
                  <a:cubicBezTo>
                    <a:pt x="1605" y="4003"/>
                    <a:pt x="904" y="3462"/>
                    <a:pt x="697" y="2687"/>
                  </a:cubicBezTo>
                  <a:cubicBezTo>
                    <a:pt x="489" y="1913"/>
                    <a:pt x="820" y="1094"/>
                    <a:pt x="1510" y="682"/>
                  </a:cubicBezTo>
                  <a:cubicBezTo>
                    <a:pt x="1793" y="514"/>
                    <a:pt x="2109" y="432"/>
                    <a:pt x="2422" y="432"/>
                  </a:cubicBezTo>
                  <a:cubicBezTo>
                    <a:pt x="2871" y="432"/>
                    <a:pt x="3316" y="600"/>
                    <a:pt x="3659" y="925"/>
                  </a:cubicBezTo>
                  <a:cubicBezTo>
                    <a:pt x="4240" y="1477"/>
                    <a:pt x="4381" y="2350"/>
                    <a:pt x="4008" y="3057"/>
                  </a:cubicBezTo>
                  <a:cubicBezTo>
                    <a:pt x="3962" y="3141"/>
                    <a:pt x="3976" y="3243"/>
                    <a:pt x="4043" y="3310"/>
                  </a:cubicBezTo>
                  <a:lnTo>
                    <a:pt x="4046" y="3314"/>
                  </a:lnTo>
                  <a:cubicBezTo>
                    <a:pt x="4087" y="3355"/>
                    <a:pt x="4141" y="3375"/>
                    <a:pt x="4194" y="3375"/>
                  </a:cubicBezTo>
                  <a:cubicBezTo>
                    <a:pt x="4268" y="3375"/>
                    <a:pt x="4342" y="3336"/>
                    <a:pt x="4381" y="3264"/>
                  </a:cubicBezTo>
                  <a:cubicBezTo>
                    <a:pt x="4905" y="2283"/>
                    <a:pt x="4620" y="1062"/>
                    <a:pt x="3716" y="415"/>
                  </a:cubicBezTo>
                  <a:cubicBezTo>
                    <a:pt x="3327" y="136"/>
                    <a:pt x="2875" y="0"/>
                    <a:pt x="24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52"/>
            <p:cNvSpPr/>
            <p:nvPr/>
          </p:nvSpPr>
          <p:spPr>
            <a:xfrm>
              <a:off x="4374440" y="2914367"/>
              <a:ext cx="34054" cy="34182"/>
            </a:xfrm>
            <a:custGeom>
              <a:avLst/>
              <a:gdLst/>
              <a:ahLst/>
              <a:cxnLst/>
              <a:rect l="l" t="t" r="r" b="b"/>
              <a:pathLst>
                <a:path w="1144" h="1148" extrusionOk="0">
                  <a:moveTo>
                    <a:pt x="574" y="1"/>
                  </a:moveTo>
                  <a:cubicBezTo>
                    <a:pt x="257" y="1"/>
                    <a:pt x="0" y="258"/>
                    <a:pt x="0" y="575"/>
                  </a:cubicBezTo>
                  <a:cubicBezTo>
                    <a:pt x="0" y="891"/>
                    <a:pt x="257" y="1148"/>
                    <a:pt x="574" y="1148"/>
                  </a:cubicBezTo>
                  <a:cubicBezTo>
                    <a:pt x="891" y="1148"/>
                    <a:pt x="1144" y="891"/>
                    <a:pt x="1144" y="575"/>
                  </a:cubicBezTo>
                  <a:cubicBezTo>
                    <a:pt x="1144" y="258"/>
                    <a:pt x="891" y="1"/>
                    <a:pt x="5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52"/>
            <p:cNvSpPr/>
            <p:nvPr/>
          </p:nvSpPr>
          <p:spPr>
            <a:xfrm>
              <a:off x="5139251" y="2812245"/>
              <a:ext cx="391740" cy="391720"/>
            </a:xfrm>
            <a:custGeom>
              <a:avLst/>
              <a:gdLst/>
              <a:ahLst/>
              <a:cxnLst/>
              <a:rect l="l" t="t" r="r" b="b"/>
              <a:pathLst>
                <a:path w="13160" h="13156" extrusionOk="0">
                  <a:moveTo>
                    <a:pt x="6580" y="1"/>
                  </a:moveTo>
                  <a:cubicBezTo>
                    <a:pt x="2945" y="1"/>
                    <a:pt x="0" y="2945"/>
                    <a:pt x="0" y="6580"/>
                  </a:cubicBezTo>
                  <a:cubicBezTo>
                    <a:pt x="0" y="10211"/>
                    <a:pt x="2945" y="13156"/>
                    <a:pt x="6580" y="13156"/>
                  </a:cubicBezTo>
                  <a:cubicBezTo>
                    <a:pt x="10211" y="13156"/>
                    <a:pt x="13159" y="10211"/>
                    <a:pt x="13159" y="6580"/>
                  </a:cubicBezTo>
                  <a:cubicBezTo>
                    <a:pt x="13159" y="2945"/>
                    <a:pt x="10211" y="1"/>
                    <a:pt x="65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52"/>
            <p:cNvSpPr/>
            <p:nvPr/>
          </p:nvSpPr>
          <p:spPr>
            <a:xfrm>
              <a:off x="5309563" y="2812245"/>
              <a:ext cx="228227" cy="391839"/>
            </a:xfrm>
            <a:custGeom>
              <a:avLst/>
              <a:gdLst/>
              <a:ahLst/>
              <a:cxnLst/>
              <a:rect l="l" t="t" r="r" b="b"/>
              <a:pathLst>
                <a:path w="7667" h="13160" extrusionOk="0">
                  <a:moveTo>
                    <a:pt x="859" y="1"/>
                  </a:moveTo>
                  <a:cubicBezTo>
                    <a:pt x="570" y="1"/>
                    <a:pt x="285" y="18"/>
                    <a:pt x="0" y="57"/>
                  </a:cubicBezTo>
                  <a:cubicBezTo>
                    <a:pt x="3272" y="486"/>
                    <a:pt x="5721" y="3276"/>
                    <a:pt x="5721" y="6580"/>
                  </a:cubicBezTo>
                  <a:cubicBezTo>
                    <a:pt x="5721" y="9880"/>
                    <a:pt x="3272" y="12670"/>
                    <a:pt x="0" y="13103"/>
                  </a:cubicBezTo>
                  <a:cubicBezTo>
                    <a:pt x="290" y="13141"/>
                    <a:pt x="578" y="13160"/>
                    <a:pt x="863" y="13160"/>
                  </a:cubicBezTo>
                  <a:cubicBezTo>
                    <a:pt x="4274" y="13160"/>
                    <a:pt x="7190" y="10510"/>
                    <a:pt x="7421" y="7009"/>
                  </a:cubicBezTo>
                  <a:cubicBezTo>
                    <a:pt x="7667" y="3216"/>
                    <a:pt x="4659" y="4"/>
                    <a:pt x="8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52"/>
            <p:cNvSpPr/>
            <p:nvPr/>
          </p:nvSpPr>
          <p:spPr>
            <a:xfrm>
              <a:off x="5232459" y="2973676"/>
              <a:ext cx="43490" cy="128568"/>
            </a:xfrm>
            <a:custGeom>
              <a:avLst/>
              <a:gdLst/>
              <a:ahLst/>
              <a:cxnLst/>
              <a:rect l="l" t="t" r="r" b="b"/>
              <a:pathLst>
                <a:path w="1461" h="4318" extrusionOk="0">
                  <a:moveTo>
                    <a:pt x="60" y="0"/>
                  </a:moveTo>
                  <a:cubicBezTo>
                    <a:pt x="29" y="0"/>
                    <a:pt x="0" y="25"/>
                    <a:pt x="0" y="57"/>
                  </a:cubicBezTo>
                  <a:lnTo>
                    <a:pt x="0" y="4261"/>
                  </a:lnTo>
                  <a:cubicBezTo>
                    <a:pt x="0" y="4293"/>
                    <a:pt x="29" y="4318"/>
                    <a:pt x="60" y="4318"/>
                  </a:cubicBezTo>
                  <a:lnTo>
                    <a:pt x="1404" y="4318"/>
                  </a:lnTo>
                  <a:cubicBezTo>
                    <a:pt x="1436" y="4318"/>
                    <a:pt x="1461" y="4293"/>
                    <a:pt x="1461" y="4261"/>
                  </a:cubicBezTo>
                  <a:lnTo>
                    <a:pt x="1461" y="57"/>
                  </a:lnTo>
                  <a:cubicBezTo>
                    <a:pt x="1461" y="25"/>
                    <a:pt x="1436" y="0"/>
                    <a:pt x="14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52"/>
            <p:cNvSpPr/>
            <p:nvPr/>
          </p:nvSpPr>
          <p:spPr>
            <a:xfrm>
              <a:off x="5215282" y="2896920"/>
              <a:ext cx="60666" cy="52076"/>
            </a:xfrm>
            <a:custGeom>
              <a:avLst/>
              <a:gdLst/>
              <a:ahLst/>
              <a:cxnLst/>
              <a:rect l="l" t="t" r="r" b="b"/>
              <a:pathLst>
                <a:path w="2038" h="1749" extrusionOk="0">
                  <a:moveTo>
                    <a:pt x="1160" y="1"/>
                  </a:moveTo>
                  <a:cubicBezTo>
                    <a:pt x="946" y="1"/>
                    <a:pt x="727" y="81"/>
                    <a:pt x="549" y="260"/>
                  </a:cubicBezTo>
                  <a:cubicBezTo>
                    <a:pt x="0" y="809"/>
                    <a:pt x="387" y="1748"/>
                    <a:pt x="1165" y="1748"/>
                  </a:cubicBezTo>
                  <a:cubicBezTo>
                    <a:pt x="1647" y="1748"/>
                    <a:pt x="2038" y="1358"/>
                    <a:pt x="2038" y="876"/>
                  </a:cubicBezTo>
                  <a:cubicBezTo>
                    <a:pt x="2038" y="350"/>
                    <a:pt x="1608" y="1"/>
                    <a:pt x="11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52"/>
            <p:cNvSpPr/>
            <p:nvPr/>
          </p:nvSpPr>
          <p:spPr>
            <a:xfrm>
              <a:off x="5317630" y="2973557"/>
              <a:ext cx="137020" cy="128688"/>
            </a:xfrm>
            <a:custGeom>
              <a:avLst/>
              <a:gdLst/>
              <a:ahLst/>
              <a:cxnLst/>
              <a:rect l="l" t="t" r="r" b="b"/>
              <a:pathLst>
                <a:path w="4603" h="4322" extrusionOk="0">
                  <a:moveTo>
                    <a:pt x="70" y="1"/>
                  </a:moveTo>
                  <a:cubicBezTo>
                    <a:pt x="32" y="1"/>
                    <a:pt x="0" y="33"/>
                    <a:pt x="0" y="71"/>
                  </a:cubicBezTo>
                  <a:lnTo>
                    <a:pt x="0" y="4255"/>
                  </a:lnTo>
                  <a:cubicBezTo>
                    <a:pt x="0" y="4290"/>
                    <a:pt x="32" y="4322"/>
                    <a:pt x="70" y="4322"/>
                  </a:cubicBezTo>
                  <a:lnTo>
                    <a:pt x="1390" y="4322"/>
                  </a:lnTo>
                  <a:cubicBezTo>
                    <a:pt x="1429" y="4322"/>
                    <a:pt x="1460" y="4290"/>
                    <a:pt x="1460" y="4255"/>
                  </a:cubicBezTo>
                  <a:lnTo>
                    <a:pt x="1460" y="2766"/>
                  </a:lnTo>
                  <a:cubicBezTo>
                    <a:pt x="1460" y="2281"/>
                    <a:pt x="1569" y="1461"/>
                    <a:pt x="2301" y="1461"/>
                  </a:cubicBezTo>
                  <a:cubicBezTo>
                    <a:pt x="3036" y="1461"/>
                    <a:pt x="3146" y="2281"/>
                    <a:pt x="3146" y="2766"/>
                  </a:cubicBezTo>
                  <a:lnTo>
                    <a:pt x="3146" y="4255"/>
                  </a:lnTo>
                  <a:cubicBezTo>
                    <a:pt x="3146" y="4290"/>
                    <a:pt x="3177" y="4322"/>
                    <a:pt x="3216" y="4322"/>
                  </a:cubicBezTo>
                  <a:lnTo>
                    <a:pt x="4535" y="4322"/>
                  </a:lnTo>
                  <a:cubicBezTo>
                    <a:pt x="4574" y="4322"/>
                    <a:pt x="4602" y="4290"/>
                    <a:pt x="4602" y="4255"/>
                  </a:cubicBezTo>
                  <a:lnTo>
                    <a:pt x="4602" y="2306"/>
                  </a:lnTo>
                  <a:cubicBezTo>
                    <a:pt x="4602" y="1707"/>
                    <a:pt x="4433" y="1151"/>
                    <a:pt x="4127" y="743"/>
                  </a:cubicBezTo>
                  <a:cubicBezTo>
                    <a:pt x="3761" y="258"/>
                    <a:pt x="3230" y="4"/>
                    <a:pt x="2586" y="4"/>
                  </a:cubicBezTo>
                  <a:cubicBezTo>
                    <a:pt x="2581" y="4"/>
                    <a:pt x="2575" y="4"/>
                    <a:pt x="2569" y="4"/>
                  </a:cubicBezTo>
                  <a:cubicBezTo>
                    <a:pt x="2107" y="4"/>
                    <a:pt x="1656" y="148"/>
                    <a:pt x="1277" y="413"/>
                  </a:cubicBezTo>
                  <a:cubicBezTo>
                    <a:pt x="1265" y="420"/>
                    <a:pt x="1253" y="423"/>
                    <a:pt x="1240" y="423"/>
                  </a:cubicBezTo>
                  <a:cubicBezTo>
                    <a:pt x="1205" y="423"/>
                    <a:pt x="1172" y="396"/>
                    <a:pt x="1172" y="356"/>
                  </a:cubicBezTo>
                  <a:lnTo>
                    <a:pt x="1172" y="71"/>
                  </a:lnTo>
                  <a:cubicBezTo>
                    <a:pt x="1172" y="33"/>
                    <a:pt x="1140" y="1"/>
                    <a:pt x="1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52"/>
            <p:cNvSpPr/>
            <p:nvPr/>
          </p:nvSpPr>
          <p:spPr>
            <a:xfrm>
              <a:off x="5226476" y="2967691"/>
              <a:ext cx="55457" cy="140538"/>
            </a:xfrm>
            <a:custGeom>
              <a:avLst/>
              <a:gdLst/>
              <a:ahLst/>
              <a:cxnLst/>
              <a:rect l="l" t="t" r="r" b="b"/>
              <a:pathLst>
                <a:path w="1863" h="4720" extrusionOk="0">
                  <a:moveTo>
                    <a:pt x="1433" y="430"/>
                  </a:moveTo>
                  <a:lnTo>
                    <a:pt x="1433" y="4290"/>
                  </a:lnTo>
                  <a:lnTo>
                    <a:pt x="430" y="4290"/>
                  </a:lnTo>
                  <a:lnTo>
                    <a:pt x="430" y="430"/>
                  </a:lnTo>
                  <a:close/>
                  <a:moveTo>
                    <a:pt x="216" y="1"/>
                  </a:moveTo>
                  <a:cubicBezTo>
                    <a:pt x="99" y="1"/>
                    <a:pt x="1" y="96"/>
                    <a:pt x="1" y="216"/>
                  </a:cubicBezTo>
                  <a:lnTo>
                    <a:pt x="1" y="4505"/>
                  </a:lnTo>
                  <a:cubicBezTo>
                    <a:pt x="1" y="4624"/>
                    <a:pt x="99" y="4719"/>
                    <a:pt x="216" y="4719"/>
                  </a:cubicBezTo>
                  <a:lnTo>
                    <a:pt x="1648" y="4719"/>
                  </a:lnTo>
                  <a:cubicBezTo>
                    <a:pt x="1767" y="4719"/>
                    <a:pt x="1862" y="4624"/>
                    <a:pt x="1862" y="4505"/>
                  </a:cubicBezTo>
                  <a:lnTo>
                    <a:pt x="1862" y="216"/>
                  </a:lnTo>
                  <a:cubicBezTo>
                    <a:pt x="1862" y="96"/>
                    <a:pt x="1767" y="1"/>
                    <a:pt x="1648" y="1"/>
                  </a:cubicBez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52"/>
            <p:cNvSpPr/>
            <p:nvPr/>
          </p:nvSpPr>
          <p:spPr>
            <a:xfrm>
              <a:off x="5207215" y="2891025"/>
              <a:ext cx="74716" cy="63927"/>
            </a:xfrm>
            <a:custGeom>
              <a:avLst/>
              <a:gdLst/>
              <a:ahLst/>
              <a:cxnLst/>
              <a:rect l="l" t="t" r="r" b="b"/>
              <a:pathLst>
                <a:path w="2510" h="2147" extrusionOk="0">
                  <a:moveTo>
                    <a:pt x="1431" y="427"/>
                  </a:moveTo>
                  <a:cubicBezTo>
                    <a:pt x="1762" y="427"/>
                    <a:pt x="2080" y="685"/>
                    <a:pt x="2080" y="1074"/>
                  </a:cubicBezTo>
                  <a:cubicBezTo>
                    <a:pt x="2080" y="1429"/>
                    <a:pt x="1791" y="1717"/>
                    <a:pt x="1436" y="1717"/>
                  </a:cubicBezTo>
                  <a:cubicBezTo>
                    <a:pt x="863" y="1717"/>
                    <a:pt x="574" y="1024"/>
                    <a:pt x="982" y="616"/>
                  </a:cubicBezTo>
                  <a:cubicBezTo>
                    <a:pt x="1113" y="486"/>
                    <a:pt x="1273" y="427"/>
                    <a:pt x="1431" y="427"/>
                  </a:cubicBezTo>
                  <a:close/>
                  <a:moveTo>
                    <a:pt x="1436" y="0"/>
                  </a:moveTo>
                  <a:cubicBezTo>
                    <a:pt x="479" y="0"/>
                    <a:pt x="1" y="1154"/>
                    <a:pt x="676" y="1830"/>
                  </a:cubicBezTo>
                  <a:cubicBezTo>
                    <a:pt x="895" y="2049"/>
                    <a:pt x="1165" y="2147"/>
                    <a:pt x="1429" y="2147"/>
                  </a:cubicBezTo>
                  <a:cubicBezTo>
                    <a:pt x="1980" y="2147"/>
                    <a:pt x="2509" y="1720"/>
                    <a:pt x="2509" y="1074"/>
                  </a:cubicBezTo>
                  <a:cubicBezTo>
                    <a:pt x="2509" y="482"/>
                    <a:pt x="2027" y="0"/>
                    <a:pt x="1436" y="0"/>
                  </a:cubicBez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52"/>
            <p:cNvSpPr/>
            <p:nvPr/>
          </p:nvSpPr>
          <p:spPr>
            <a:xfrm>
              <a:off x="5311646" y="2967691"/>
              <a:ext cx="149076" cy="140538"/>
            </a:xfrm>
            <a:custGeom>
              <a:avLst/>
              <a:gdLst/>
              <a:ahLst/>
              <a:cxnLst/>
              <a:rect l="l" t="t" r="r" b="b"/>
              <a:pathLst>
                <a:path w="5008" h="4720" extrusionOk="0">
                  <a:moveTo>
                    <a:pt x="215" y="1"/>
                  </a:moveTo>
                  <a:cubicBezTo>
                    <a:pt x="99" y="1"/>
                    <a:pt x="0" y="96"/>
                    <a:pt x="0" y="216"/>
                  </a:cubicBezTo>
                  <a:lnTo>
                    <a:pt x="0" y="4505"/>
                  </a:lnTo>
                  <a:cubicBezTo>
                    <a:pt x="0" y="4624"/>
                    <a:pt x="99" y="4719"/>
                    <a:pt x="215" y="4719"/>
                  </a:cubicBezTo>
                  <a:lnTo>
                    <a:pt x="1647" y="4719"/>
                  </a:lnTo>
                  <a:cubicBezTo>
                    <a:pt x="1767" y="4719"/>
                    <a:pt x="1862" y="4624"/>
                    <a:pt x="1862" y="4505"/>
                  </a:cubicBezTo>
                  <a:lnTo>
                    <a:pt x="1862" y="2963"/>
                  </a:lnTo>
                  <a:cubicBezTo>
                    <a:pt x="1862" y="2460"/>
                    <a:pt x="1974" y="1859"/>
                    <a:pt x="2506" y="1859"/>
                  </a:cubicBezTo>
                  <a:cubicBezTo>
                    <a:pt x="2900" y="1859"/>
                    <a:pt x="3065" y="2193"/>
                    <a:pt x="3121" y="2573"/>
                  </a:cubicBezTo>
                  <a:cubicBezTo>
                    <a:pt x="3135" y="2678"/>
                    <a:pt x="3227" y="2756"/>
                    <a:pt x="3332" y="2756"/>
                  </a:cubicBezTo>
                  <a:cubicBezTo>
                    <a:pt x="3463" y="2752"/>
                    <a:pt x="3565" y="2636"/>
                    <a:pt x="3544" y="2506"/>
                  </a:cubicBezTo>
                  <a:cubicBezTo>
                    <a:pt x="3434" y="1816"/>
                    <a:pt x="3069" y="1429"/>
                    <a:pt x="2506" y="1429"/>
                  </a:cubicBezTo>
                  <a:cubicBezTo>
                    <a:pt x="1823" y="1429"/>
                    <a:pt x="1432" y="1989"/>
                    <a:pt x="1432" y="2963"/>
                  </a:cubicBezTo>
                  <a:lnTo>
                    <a:pt x="1432" y="4290"/>
                  </a:lnTo>
                  <a:lnTo>
                    <a:pt x="430" y="4290"/>
                  </a:lnTo>
                  <a:lnTo>
                    <a:pt x="430" y="430"/>
                  </a:lnTo>
                  <a:lnTo>
                    <a:pt x="1144" y="430"/>
                  </a:lnTo>
                  <a:lnTo>
                    <a:pt x="1144" y="712"/>
                  </a:lnTo>
                  <a:cubicBezTo>
                    <a:pt x="1144" y="778"/>
                    <a:pt x="1172" y="842"/>
                    <a:pt x="1225" y="884"/>
                  </a:cubicBezTo>
                  <a:cubicBezTo>
                    <a:pt x="1264" y="916"/>
                    <a:pt x="1311" y="932"/>
                    <a:pt x="1359" y="932"/>
                  </a:cubicBezTo>
                  <a:cubicBezTo>
                    <a:pt x="1407" y="932"/>
                    <a:pt x="1455" y="916"/>
                    <a:pt x="1496" y="884"/>
                  </a:cubicBezTo>
                  <a:cubicBezTo>
                    <a:pt x="1858" y="592"/>
                    <a:pt x="2309" y="430"/>
                    <a:pt x="2776" y="430"/>
                  </a:cubicBezTo>
                  <a:cubicBezTo>
                    <a:pt x="2781" y="430"/>
                    <a:pt x="2786" y="430"/>
                    <a:pt x="2791" y="430"/>
                  </a:cubicBezTo>
                  <a:cubicBezTo>
                    <a:pt x="4026" y="430"/>
                    <a:pt x="4578" y="1472"/>
                    <a:pt x="4578" y="2503"/>
                  </a:cubicBezTo>
                  <a:lnTo>
                    <a:pt x="4578" y="4290"/>
                  </a:lnTo>
                  <a:lnTo>
                    <a:pt x="3575" y="4290"/>
                  </a:lnTo>
                  <a:lnTo>
                    <a:pt x="3575" y="3583"/>
                  </a:lnTo>
                  <a:cubicBezTo>
                    <a:pt x="3575" y="3467"/>
                    <a:pt x="3480" y="3372"/>
                    <a:pt x="3364" y="3372"/>
                  </a:cubicBezTo>
                  <a:cubicBezTo>
                    <a:pt x="3245" y="3372"/>
                    <a:pt x="3150" y="3467"/>
                    <a:pt x="3150" y="3583"/>
                  </a:cubicBezTo>
                  <a:lnTo>
                    <a:pt x="3150" y="4505"/>
                  </a:lnTo>
                  <a:cubicBezTo>
                    <a:pt x="3150" y="4624"/>
                    <a:pt x="3245" y="4719"/>
                    <a:pt x="3364" y="4719"/>
                  </a:cubicBezTo>
                  <a:lnTo>
                    <a:pt x="4793" y="4719"/>
                  </a:lnTo>
                  <a:cubicBezTo>
                    <a:pt x="4912" y="4719"/>
                    <a:pt x="5007" y="4624"/>
                    <a:pt x="5007" y="4505"/>
                  </a:cubicBezTo>
                  <a:lnTo>
                    <a:pt x="5007" y="2503"/>
                  </a:lnTo>
                  <a:cubicBezTo>
                    <a:pt x="5007" y="1028"/>
                    <a:pt x="4096" y="1"/>
                    <a:pt x="2791" y="1"/>
                  </a:cubicBezTo>
                  <a:cubicBezTo>
                    <a:pt x="2365" y="1"/>
                    <a:pt x="1946" y="110"/>
                    <a:pt x="1573" y="314"/>
                  </a:cubicBezTo>
                  <a:lnTo>
                    <a:pt x="1573" y="216"/>
                  </a:lnTo>
                  <a:cubicBezTo>
                    <a:pt x="1573" y="96"/>
                    <a:pt x="1478" y="1"/>
                    <a:pt x="1359" y="1"/>
                  </a:cubicBez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52"/>
            <p:cNvSpPr/>
            <p:nvPr/>
          </p:nvSpPr>
          <p:spPr>
            <a:xfrm>
              <a:off x="4633449" y="2812245"/>
              <a:ext cx="391621" cy="391720"/>
            </a:xfrm>
            <a:custGeom>
              <a:avLst/>
              <a:gdLst/>
              <a:ahLst/>
              <a:cxnLst/>
              <a:rect l="l" t="t" r="r" b="b"/>
              <a:pathLst>
                <a:path w="13156" h="13156" extrusionOk="0">
                  <a:moveTo>
                    <a:pt x="6576" y="1"/>
                  </a:moveTo>
                  <a:cubicBezTo>
                    <a:pt x="2945" y="1"/>
                    <a:pt x="0" y="2945"/>
                    <a:pt x="0" y="6580"/>
                  </a:cubicBezTo>
                  <a:cubicBezTo>
                    <a:pt x="0" y="10211"/>
                    <a:pt x="2945" y="13156"/>
                    <a:pt x="6576" y="13156"/>
                  </a:cubicBezTo>
                  <a:cubicBezTo>
                    <a:pt x="10211" y="13156"/>
                    <a:pt x="13156" y="10211"/>
                    <a:pt x="13156" y="6580"/>
                  </a:cubicBezTo>
                  <a:cubicBezTo>
                    <a:pt x="13156" y="2945"/>
                    <a:pt x="10211" y="1"/>
                    <a:pt x="65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52"/>
            <p:cNvSpPr/>
            <p:nvPr/>
          </p:nvSpPr>
          <p:spPr>
            <a:xfrm>
              <a:off x="4803642" y="2812245"/>
              <a:ext cx="228376" cy="391839"/>
            </a:xfrm>
            <a:custGeom>
              <a:avLst/>
              <a:gdLst/>
              <a:ahLst/>
              <a:cxnLst/>
              <a:rect l="l" t="t" r="r" b="b"/>
              <a:pathLst>
                <a:path w="7672" h="13160" extrusionOk="0">
                  <a:moveTo>
                    <a:pt x="859" y="1"/>
                  </a:moveTo>
                  <a:cubicBezTo>
                    <a:pt x="574" y="1"/>
                    <a:pt x="286" y="18"/>
                    <a:pt x="1" y="57"/>
                  </a:cubicBezTo>
                  <a:cubicBezTo>
                    <a:pt x="3277" y="486"/>
                    <a:pt x="5725" y="3276"/>
                    <a:pt x="5725" y="6580"/>
                  </a:cubicBezTo>
                  <a:cubicBezTo>
                    <a:pt x="5725" y="9880"/>
                    <a:pt x="3277" y="12670"/>
                    <a:pt x="1" y="13103"/>
                  </a:cubicBezTo>
                  <a:cubicBezTo>
                    <a:pt x="291" y="13141"/>
                    <a:pt x="580" y="13160"/>
                    <a:pt x="864" y="13160"/>
                  </a:cubicBezTo>
                  <a:cubicBezTo>
                    <a:pt x="4278" y="13160"/>
                    <a:pt x="7194" y="10510"/>
                    <a:pt x="7421" y="7009"/>
                  </a:cubicBezTo>
                  <a:cubicBezTo>
                    <a:pt x="7671" y="3216"/>
                    <a:pt x="4663" y="4"/>
                    <a:pt x="8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52"/>
            <p:cNvSpPr/>
            <p:nvPr/>
          </p:nvSpPr>
          <p:spPr>
            <a:xfrm>
              <a:off x="4717340" y="2913921"/>
              <a:ext cx="249600" cy="205418"/>
            </a:xfrm>
            <a:custGeom>
              <a:avLst/>
              <a:gdLst/>
              <a:ahLst/>
              <a:cxnLst/>
              <a:rect l="l" t="t" r="r" b="b"/>
              <a:pathLst>
                <a:path w="8385" h="6899" extrusionOk="0">
                  <a:moveTo>
                    <a:pt x="5479" y="1"/>
                  </a:moveTo>
                  <a:cubicBezTo>
                    <a:pt x="5224" y="1"/>
                    <a:pt x="4967" y="51"/>
                    <a:pt x="4722" y="153"/>
                  </a:cubicBezTo>
                  <a:cubicBezTo>
                    <a:pt x="3998" y="456"/>
                    <a:pt x="3530" y="1163"/>
                    <a:pt x="3530" y="1948"/>
                  </a:cubicBezTo>
                  <a:lnTo>
                    <a:pt x="3530" y="1979"/>
                  </a:lnTo>
                  <a:lnTo>
                    <a:pt x="3435" y="1976"/>
                  </a:lnTo>
                  <a:lnTo>
                    <a:pt x="3431" y="1976"/>
                  </a:lnTo>
                  <a:cubicBezTo>
                    <a:pt x="3234" y="1976"/>
                    <a:pt x="2664" y="1814"/>
                    <a:pt x="2478" y="1754"/>
                  </a:cubicBezTo>
                  <a:cubicBezTo>
                    <a:pt x="1760" y="1508"/>
                    <a:pt x="1112" y="1107"/>
                    <a:pt x="574" y="575"/>
                  </a:cubicBezTo>
                  <a:lnTo>
                    <a:pt x="370" y="375"/>
                  </a:lnTo>
                  <a:cubicBezTo>
                    <a:pt x="357" y="362"/>
                    <a:pt x="341" y="356"/>
                    <a:pt x="325" y="356"/>
                  </a:cubicBezTo>
                  <a:cubicBezTo>
                    <a:pt x="298" y="356"/>
                    <a:pt x="271" y="374"/>
                    <a:pt x="265" y="403"/>
                  </a:cubicBezTo>
                  <a:lnTo>
                    <a:pt x="191" y="681"/>
                  </a:lnTo>
                  <a:cubicBezTo>
                    <a:pt x="1" y="1423"/>
                    <a:pt x="307" y="2208"/>
                    <a:pt x="954" y="2623"/>
                  </a:cubicBezTo>
                  <a:lnTo>
                    <a:pt x="947" y="2623"/>
                  </a:lnTo>
                  <a:cubicBezTo>
                    <a:pt x="817" y="2623"/>
                    <a:pt x="683" y="2609"/>
                    <a:pt x="553" y="2577"/>
                  </a:cubicBezTo>
                  <a:lnTo>
                    <a:pt x="314" y="2521"/>
                  </a:lnTo>
                  <a:cubicBezTo>
                    <a:pt x="309" y="2520"/>
                    <a:pt x="304" y="2519"/>
                    <a:pt x="299" y="2519"/>
                  </a:cubicBezTo>
                  <a:cubicBezTo>
                    <a:pt x="259" y="2519"/>
                    <a:pt x="227" y="2554"/>
                    <a:pt x="236" y="2595"/>
                  </a:cubicBezTo>
                  <a:lnTo>
                    <a:pt x="275" y="2838"/>
                  </a:lnTo>
                  <a:cubicBezTo>
                    <a:pt x="367" y="3376"/>
                    <a:pt x="715" y="3837"/>
                    <a:pt x="1211" y="4066"/>
                  </a:cubicBezTo>
                  <a:cubicBezTo>
                    <a:pt x="1274" y="4090"/>
                    <a:pt x="1257" y="4185"/>
                    <a:pt x="1190" y="4189"/>
                  </a:cubicBezTo>
                  <a:lnTo>
                    <a:pt x="1186" y="4189"/>
                  </a:lnTo>
                  <a:lnTo>
                    <a:pt x="919" y="4203"/>
                  </a:lnTo>
                  <a:cubicBezTo>
                    <a:pt x="873" y="4203"/>
                    <a:pt x="845" y="4256"/>
                    <a:pt x="866" y="4298"/>
                  </a:cubicBezTo>
                  <a:lnTo>
                    <a:pt x="1000" y="4530"/>
                  </a:lnTo>
                  <a:cubicBezTo>
                    <a:pt x="1260" y="4984"/>
                    <a:pt x="1714" y="5297"/>
                    <a:pt x="2235" y="5375"/>
                  </a:cubicBezTo>
                  <a:cubicBezTo>
                    <a:pt x="2291" y="5382"/>
                    <a:pt x="2309" y="5456"/>
                    <a:pt x="2263" y="5487"/>
                  </a:cubicBezTo>
                  <a:cubicBezTo>
                    <a:pt x="1820" y="5818"/>
                    <a:pt x="1306" y="6040"/>
                    <a:pt x="761" y="6135"/>
                  </a:cubicBezTo>
                  <a:lnTo>
                    <a:pt x="173" y="6237"/>
                  </a:lnTo>
                  <a:cubicBezTo>
                    <a:pt x="110" y="6247"/>
                    <a:pt x="99" y="6339"/>
                    <a:pt x="162" y="6360"/>
                  </a:cubicBezTo>
                  <a:lnTo>
                    <a:pt x="718" y="6574"/>
                  </a:lnTo>
                  <a:cubicBezTo>
                    <a:pt x="1281" y="6789"/>
                    <a:pt x="1879" y="6898"/>
                    <a:pt x="2478" y="6898"/>
                  </a:cubicBezTo>
                  <a:cubicBezTo>
                    <a:pt x="5194" y="6898"/>
                    <a:pt x="7414" y="4689"/>
                    <a:pt x="7421" y="1969"/>
                  </a:cubicBezTo>
                  <a:lnTo>
                    <a:pt x="7421" y="1951"/>
                  </a:lnTo>
                  <a:lnTo>
                    <a:pt x="7421" y="1902"/>
                  </a:lnTo>
                  <a:lnTo>
                    <a:pt x="7421" y="1891"/>
                  </a:lnTo>
                  <a:cubicBezTo>
                    <a:pt x="7611" y="1758"/>
                    <a:pt x="7787" y="1610"/>
                    <a:pt x="7949" y="1444"/>
                  </a:cubicBezTo>
                  <a:lnTo>
                    <a:pt x="8343" y="1036"/>
                  </a:lnTo>
                  <a:cubicBezTo>
                    <a:pt x="8384" y="995"/>
                    <a:pt x="8354" y="928"/>
                    <a:pt x="8301" y="928"/>
                  </a:cubicBezTo>
                  <a:cubicBezTo>
                    <a:pt x="8295" y="928"/>
                    <a:pt x="8289" y="929"/>
                    <a:pt x="8283" y="931"/>
                  </a:cubicBezTo>
                  <a:lnTo>
                    <a:pt x="7731" y="1061"/>
                  </a:lnTo>
                  <a:cubicBezTo>
                    <a:pt x="7674" y="1075"/>
                    <a:pt x="7618" y="1089"/>
                    <a:pt x="7558" y="1100"/>
                  </a:cubicBezTo>
                  <a:cubicBezTo>
                    <a:pt x="7554" y="1100"/>
                    <a:pt x="7551" y="1101"/>
                    <a:pt x="7547" y="1101"/>
                  </a:cubicBezTo>
                  <a:cubicBezTo>
                    <a:pt x="7487" y="1101"/>
                    <a:pt x="7456" y="1024"/>
                    <a:pt x="7506" y="987"/>
                  </a:cubicBezTo>
                  <a:cubicBezTo>
                    <a:pt x="7572" y="931"/>
                    <a:pt x="7632" y="875"/>
                    <a:pt x="7688" y="811"/>
                  </a:cubicBezTo>
                  <a:lnTo>
                    <a:pt x="8118" y="343"/>
                  </a:lnTo>
                  <a:cubicBezTo>
                    <a:pt x="8154" y="300"/>
                    <a:pt x="8122" y="236"/>
                    <a:pt x="8072" y="236"/>
                  </a:cubicBezTo>
                  <a:cubicBezTo>
                    <a:pt x="8064" y="236"/>
                    <a:pt x="8056" y="238"/>
                    <a:pt x="8047" y="241"/>
                  </a:cubicBezTo>
                  <a:lnTo>
                    <a:pt x="7449" y="442"/>
                  </a:lnTo>
                  <a:cubicBezTo>
                    <a:pt x="7266" y="502"/>
                    <a:pt x="7080" y="544"/>
                    <a:pt x="6893" y="572"/>
                  </a:cubicBezTo>
                  <a:cubicBezTo>
                    <a:pt x="6890" y="573"/>
                    <a:pt x="6886" y="573"/>
                    <a:pt x="6882" y="573"/>
                  </a:cubicBezTo>
                  <a:cubicBezTo>
                    <a:pt x="6865" y="573"/>
                    <a:pt x="6849" y="566"/>
                    <a:pt x="6837" y="554"/>
                  </a:cubicBezTo>
                  <a:cubicBezTo>
                    <a:pt x="6467" y="191"/>
                    <a:pt x="5977" y="1"/>
                    <a:pt x="5479"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52"/>
            <p:cNvSpPr/>
            <p:nvPr/>
          </p:nvSpPr>
          <p:spPr>
            <a:xfrm>
              <a:off x="4709808" y="2908025"/>
              <a:ext cx="264782" cy="217209"/>
            </a:xfrm>
            <a:custGeom>
              <a:avLst/>
              <a:gdLst/>
              <a:ahLst/>
              <a:cxnLst/>
              <a:rect l="l" t="t" r="r" b="b"/>
              <a:pathLst>
                <a:path w="8895" h="7295" extrusionOk="0">
                  <a:moveTo>
                    <a:pt x="5726" y="0"/>
                  </a:moveTo>
                  <a:cubicBezTo>
                    <a:pt x="5464" y="0"/>
                    <a:pt x="5200" y="48"/>
                    <a:pt x="4947" y="147"/>
                  </a:cubicBezTo>
                  <a:cubicBezTo>
                    <a:pt x="4184" y="446"/>
                    <a:pt x="3660" y="1153"/>
                    <a:pt x="3589" y="1970"/>
                  </a:cubicBezTo>
                  <a:cubicBezTo>
                    <a:pt x="3322" y="1917"/>
                    <a:pt x="3054" y="1850"/>
                    <a:pt x="2794" y="1766"/>
                  </a:cubicBezTo>
                  <a:cubicBezTo>
                    <a:pt x="2006" y="1498"/>
                    <a:pt x="1302" y="1027"/>
                    <a:pt x="750" y="404"/>
                  </a:cubicBezTo>
                  <a:cubicBezTo>
                    <a:pt x="718" y="365"/>
                    <a:pt x="672" y="341"/>
                    <a:pt x="627" y="330"/>
                  </a:cubicBezTo>
                  <a:cubicBezTo>
                    <a:pt x="613" y="328"/>
                    <a:pt x="600" y="326"/>
                    <a:pt x="586" y="326"/>
                  </a:cubicBezTo>
                  <a:cubicBezTo>
                    <a:pt x="506" y="326"/>
                    <a:pt x="431" y="371"/>
                    <a:pt x="394" y="446"/>
                  </a:cubicBezTo>
                  <a:cubicBezTo>
                    <a:pt x="64" y="1104"/>
                    <a:pt x="130" y="1889"/>
                    <a:pt x="560" y="2487"/>
                  </a:cubicBezTo>
                  <a:cubicBezTo>
                    <a:pt x="547" y="2485"/>
                    <a:pt x="533" y="2483"/>
                    <a:pt x="520" y="2483"/>
                  </a:cubicBezTo>
                  <a:cubicBezTo>
                    <a:pt x="456" y="2483"/>
                    <a:pt x="393" y="2511"/>
                    <a:pt x="352" y="2561"/>
                  </a:cubicBezTo>
                  <a:cubicBezTo>
                    <a:pt x="324" y="2600"/>
                    <a:pt x="306" y="2645"/>
                    <a:pt x="306" y="2695"/>
                  </a:cubicBezTo>
                  <a:lnTo>
                    <a:pt x="306" y="2761"/>
                  </a:lnTo>
                  <a:cubicBezTo>
                    <a:pt x="306" y="3324"/>
                    <a:pt x="560" y="3856"/>
                    <a:pt x="1000" y="4207"/>
                  </a:cubicBezTo>
                  <a:cubicBezTo>
                    <a:pt x="968" y="4229"/>
                    <a:pt x="943" y="4257"/>
                    <a:pt x="929" y="4288"/>
                  </a:cubicBezTo>
                  <a:cubicBezTo>
                    <a:pt x="905" y="4341"/>
                    <a:pt x="897" y="4401"/>
                    <a:pt x="915" y="4454"/>
                  </a:cubicBezTo>
                  <a:cubicBezTo>
                    <a:pt x="1102" y="5041"/>
                    <a:pt x="1559" y="5506"/>
                    <a:pt x="2143" y="5696"/>
                  </a:cubicBezTo>
                  <a:cubicBezTo>
                    <a:pt x="1619" y="6016"/>
                    <a:pt x="1017" y="6185"/>
                    <a:pt x="401" y="6185"/>
                  </a:cubicBezTo>
                  <a:cubicBezTo>
                    <a:pt x="349" y="6185"/>
                    <a:pt x="292" y="6185"/>
                    <a:pt x="236" y="6181"/>
                  </a:cubicBezTo>
                  <a:cubicBezTo>
                    <a:pt x="231" y="6181"/>
                    <a:pt x="227" y="6181"/>
                    <a:pt x="222" y="6181"/>
                  </a:cubicBezTo>
                  <a:cubicBezTo>
                    <a:pt x="119" y="6181"/>
                    <a:pt x="31" y="6256"/>
                    <a:pt x="14" y="6361"/>
                  </a:cubicBezTo>
                  <a:cubicBezTo>
                    <a:pt x="0" y="6449"/>
                    <a:pt x="43" y="6537"/>
                    <a:pt x="123" y="6582"/>
                  </a:cubicBezTo>
                  <a:cubicBezTo>
                    <a:pt x="930" y="7059"/>
                    <a:pt x="1832" y="7294"/>
                    <a:pt x="2731" y="7294"/>
                  </a:cubicBezTo>
                  <a:cubicBezTo>
                    <a:pt x="3793" y="7294"/>
                    <a:pt x="4851" y="6966"/>
                    <a:pt x="5746" y="6319"/>
                  </a:cubicBezTo>
                  <a:cubicBezTo>
                    <a:pt x="5855" y="6241"/>
                    <a:pt x="5866" y="6086"/>
                    <a:pt x="5774" y="5991"/>
                  </a:cubicBezTo>
                  <a:cubicBezTo>
                    <a:pt x="5732" y="5949"/>
                    <a:pt x="5676" y="5927"/>
                    <a:pt x="5621" y="5927"/>
                  </a:cubicBezTo>
                  <a:cubicBezTo>
                    <a:pt x="5576" y="5927"/>
                    <a:pt x="5531" y="5942"/>
                    <a:pt x="5493" y="5970"/>
                  </a:cubicBezTo>
                  <a:cubicBezTo>
                    <a:pt x="4675" y="6560"/>
                    <a:pt x="3705" y="6864"/>
                    <a:pt x="2726" y="6864"/>
                  </a:cubicBezTo>
                  <a:cubicBezTo>
                    <a:pt x="2163" y="6864"/>
                    <a:pt x="1597" y="6763"/>
                    <a:pt x="1056" y="6558"/>
                  </a:cubicBezTo>
                  <a:cubicBezTo>
                    <a:pt x="1703" y="6442"/>
                    <a:pt x="2312" y="6160"/>
                    <a:pt x="2815" y="5741"/>
                  </a:cubicBezTo>
                  <a:cubicBezTo>
                    <a:pt x="2878" y="5692"/>
                    <a:pt x="2910" y="5611"/>
                    <a:pt x="2896" y="5530"/>
                  </a:cubicBezTo>
                  <a:cubicBezTo>
                    <a:pt x="2875" y="5432"/>
                    <a:pt x="2790" y="5362"/>
                    <a:pt x="2692" y="5358"/>
                  </a:cubicBezTo>
                  <a:cubicBezTo>
                    <a:pt x="2175" y="5344"/>
                    <a:pt x="1707" y="5062"/>
                    <a:pt x="1450" y="4612"/>
                  </a:cubicBezTo>
                  <a:cubicBezTo>
                    <a:pt x="1573" y="4609"/>
                    <a:pt x="1693" y="4591"/>
                    <a:pt x="1809" y="4566"/>
                  </a:cubicBezTo>
                  <a:cubicBezTo>
                    <a:pt x="1900" y="4549"/>
                    <a:pt x="1971" y="4475"/>
                    <a:pt x="1985" y="4380"/>
                  </a:cubicBezTo>
                  <a:cubicBezTo>
                    <a:pt x="1999" y="4274"/>
                    <a:pt x="1928" y="4172"/>
                    <a:pt x="1823" y="4144"/>
                  </a:cubicBezTo>
                  <a:cubicBezTo>
                    <a:pt x="1270" y="4010"/>
                    <a:pt x="852" y="3560"/>
                    <a:pt x="757" y="2997"/>
                  </a:cubicBezTo>
                  <a:lnTo>
                    <a:pt x="757" y="2997"/>
                  </a:lnTo>
                  <a:cubicBezTo>
                    <a:pt x="898" y="3030"/>
                    <a:pt x="1045" y="3048"/>
                    <a:pt x="1190" y="3048"/>
                  </a:cubicBezTo>
                  <a:cubicBezTo>
                    <a:pt x="1215" y="3048"/>
                    <a:pt x="1239" y="3047"/>
                    <a:pt x="1263" y="3046"/>
                  </a:cubicBezTo>
                  <a:cubicBezTo>
                    <a:pt x="1369" y="3043"/>
                    <a:pt x="1457" y="2962"/>
                    <a:pt x="1471" y="2856"/>
                  </a:cubicBezTo>
                  <a:cubicBezTo>
                    <a:pt x="1478" y="2772"/>
                    <a:pt x="1436" y="2691"/>
                    <a:pt x="1362" y="2645"/>
                  </a:cubicBezTo>
                  <a:cubicBezTo>
                    <a:pt x="778" y="2290"/>
                    <a:pt x="496" y="1597"/>
                    <a:pt x="669" y="935"/>
                  </a:cubicBezTo>
                  <a:lnTo>
                    <a:pt x="669" y="935"/>
                  </a:lnTo>
                  <a:cubicBezTo>
                    <a:pt x="1232" y="1491"/>
                    <a:pt x="1911" y="1913"/>
                    <a:pt x="2660" y="2170"/>
                  </a:cubicBezTo>
                  <a:cubicBezTo>
                    <a:pt x="2667" y="2174"/>
                    <a:pt x="3406" y="2402"/>
                    <a:pt x="3684" y="2402"/>
                  </a:cubicBezTo>
                  <a:lnTo>
                    <a:pt x="3790" y="2410"/>
                  </a:lnTo>
                  <a:cubicBezTo>
                    <a:pt x="3792" y="2410"/>
                    <a:pt x="3794" y="2410"/>
                    <a:pt x="3796" y="2410"/>
                  </a:cubicBezTo>
                  <a:cubicBezTo>
                    <a:pt x="3920" y="2410"/>
                    <a:pt x="4022" y="2309"/>
                    <a:pt x="4015" y="2184"/>
                  </a:cubicBezTo>
                  <a:lnTo>
                    <a:pt x="4015" y="2149"/>
                  </a:lnTo>
                  <a:cubicBezTo>
                    <a:pt x="4015" y="1449"/>
                    <a:pt x="4437" y="823"/>
                    <a:pt x="5081" y="559"/>
                  </a:cubicBezTo>
                  <a:cubicBezTo>
                    <a:pt x="5293" y="473"/>
                    <a:pt x="5514" y="431"/>
                    <a:pt x="5734" y="431"/>
                  </a:cubicBezTo>
                  <a:cubicBezTo>
                    <a:pt x="6187" y="431"/>
                    <a:pt x="6631" y="608"/>
                    <a:pt x="6960" y="942"/>
                  </a:cubicBezTo>
                  <a:cubicBezTo>
                    <a:pt x="7000" y="985"/>
                    <a:pt x="7056" y="1007"/>
                    <a:pt x="7114" y="1007"/>
                  </a:cubicBezTo>
                  <a:cubicBezTo>
                    <a:pt x="7123" y="1007"/>
                    <a:pt x="7131" y="1007"/>
                    <a:pt x="7139" y="1006"/>
                  </a:cubicBezTo>
                  <a:cubicBezTo>
                    <a:pt x="7354" y="974"/>
                    <a:pt x="7569" y="925"/>
                    <a:pt x="7776" y="854"/>
                  </a:cubicBezTo>
                  <a:lnTo>
                    <a:pt x="7776" y="854"/>
                  </a:lnTo>
                  <a:cubicBezTo>
                    <a:pt x="7667" y="978"/>
                    <a:pt x="7537" y="1080"/>
                    <a:pt x="7393" y="1160"/>
                  </a:cubicBezTo>
                  <a:cubicBezTo>
                    <a:pt x="7294" y="1213"/>
                    <a:pt x="7252" y="1336"/>
                    <a:pt x="7298" y="1438"/>
                  </a:cubicBezTo>
                  <a:lnTo>
                    <a:pt x="7301" y="1445"/>
                  </a:lnTo>
                  <a:cubicBezTo>
                    <a:pt x="7337" y="1519"/>
                    <a:pt x="7413" y="1570"/>
                    <a:pt x="7493" y="1570"/>
                  </a:cubicBezTo>
                  <a:cubicBezTo>
                    <a:pt x="7501" y="1570"/>
                    <a:pt x="7508" y="1570"/>
                    <a:pt x="7516" y="1569"/>
                  </a:cubicBezTo>
                  <a:cubicBezTo>
                    <a:pt x="7695" y="1551"/>
                    <a:pt x="7868" y="1523"/>
                    <a:pt x="8040" y="1481"/>
                  </a:cubicBezTo>
                  <a:lnTo>
                    <a:pt x="8040" y="1481"/>
                  </a:lnTo>
                  <a:cubicBezTo>
                    <a:pt x="7889" y="1639"/>
                    <a:pt x="7720" y="1783"/>
                    <a:pt x="7540" y="1906"/>
                  </a:cubicBezTo>
                  <a:cubicBezTo>
                    <a:pt x="7484" y="1949"/>
                    <a:pt x="7449" y="2019"/>
                    <a:pt x="7452" y="2089"/>
                  </a:cubicBezTo>
                  <a:lnTo>
                    <a:pt x="7452" y="2103"/>
                  </a:lnTo>
                  <a:lnTo>
                    <a:pt x="7452" y="2146"/>
                  </a:lnTo>
                  <a:lnTo>
                    <a:pt x="7452" y="2167"/>
                  </a:lnTo>
                  <a:cubicBezTo>
                    <a:pt x="7445" y="3324"/>
                    <a:pt x="7016" y="4440"/>
                    <a:pt x="6239" y="5298"/>
                  </a:cubicBezTo>
                  <a:cubicBezTo>
                    <a:pt x="6165" y="5383"/>
                    <a:pt x="6168" y="5513"/>
                    <a:pt x="6249" y="5594"/>
                  </a:cubicBezTo>
                  <a:cubicBezTo>
                    <a:pt x="6291" y="5636"/>
                    <a:pt x="6347" y="5657"/>
                    <a:pt x="6402" y="5657"/>
                  </a:cubicBezTo>
                  <a:cubicBezTo>
                    <a:pt x="6461" y="5657"/>
                    <a:pt x="6520" y="5632"/>
                    <a:pt x="6562" y="5583"/>
                  </a:cubicBezTo>
                  <a:cubicBezTo>
                    <a:pt x="7403" y="4654"/>
                    <a:pt x="7871" y="3444"/>
                    <a:pt x="7878" y="2191"/>
                  </a:cubicBezTo>
                  <a:cubicBezTo>
                    <a:pt x="8262" y="1906"/>
                    <a:pt x="8589" y="1555"/>
                    <a:pt x="8842" y="1153"/>
                  </a:cubicBezTo>
                  <a:cubicBezTo>
                    <a:pt x="8895" y="1062"/>
                    <a:pt x="8877" y="946"/>
                    <a:pt x="8796" y="879"/>
                  </a:cubicBezTo>
                  <a:cubicBezTo>
                    <a:pt x="8758" y="844"/>
                    <a:pt x="8707" y="827"/>
                    <a:pt x="8655" y="827"/>
                  </a:cubicBezTo>
                  <a:cubicBezTo>
                    <a:pt x="8623" y="827"/>
                    <a:pt x="8591" y="834"/>
                    <a:pt x="8561" y="847"/>
                  </a:cubicBezTo>
                  <a:cubicBezTo>
                    <a:pt x="8452" y="900"/>
                    <a:pt x="8339" y="946"/>
                    <a:pt x="8223" y="985"/>
                  </a:cubicBezTo>
                  <a:cubicBezTo>
                    <a:pt x="8339" y="826"/>
                    <a:pt x="8427" y="654"/>
                    <a:pt x="8494" y="467"/>
                  </a:cubicBezTo>
                  <a:cubicBezTo>
                    <a:pt x="8522" y="393"/>
                    <a:pt x="8504" y="305"/>
                    <a:pt x="8452" y="246"/>
                  </a:cubicBezTo>
                  <a:cubicBezTo>
                    <a:pt x="8410" y="200"/>
                    <a:pt x="8351" y="176"/>
                    <a:pt x="8292" y="176"/>
                  </a:cubicBezTo>
                  <a:cubicBezTo>
                    <a:pt x="8256" y="176"/>
                    <a:pt x="8220" y="185"/>
                    <a:pt x="8188" y="203"/>
                  </a:cubicBezTo>
                  <a:cubicBezTo>
                    <a:pt x="7875" y="383"/>
                    <a:pt x="7533" y="506"/>
                    <a:pt x="7182" y="566"/>
                  </a:cubicBezTo>
                  <a:cubicBezTo>
                    <a:pt x="6777" y="196"/>
                    <a:pt x="6255" y="0"/>
                    <a:pt x="5726" y="0"/>
                  </a:cubicBez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7" name="Google Shape;1017;p52"/>
          <p:cNvSpPr txBox="1"/>
          <p:nvPr/>
        </p:nvSpPr>
        <p:spPr>
          <a:xfrm>
            <a:off x="2716800" y="4686097"/>
            <a:ext cx="3710400" cy="253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200">
                <a:solidFill>
                  <a:schemeClr val="lt1"/>
                </a:solidFill>
                <a:latin typeface="Palanquin"/>
                <a:ea typeface="Palanquin"/>
                <a:cs typeface="Palanquin"/>
                <a:sym typeface="Palanquin"/>
              </a:rPr>
              <a:t>Please keep this slide for attribution</a:t>
            </a:r>
            <a:endParaRPr sz="1200">
              <a:solidFill>
                <a:schemeClr val="lt1"/>
              </a:solidFill>
              <a:latin typeface="Palanquin"/>
              <a:ea typeface="Palanquin"/>
              <a:cs typeface="Palanquin"/>
              <a:sym typeface="Palanquin"/>
            </a:endParaRPr>
          </a:p>
        </p:txBody>
      </p:sp>
      <p:sp>
        <p:nvSpPr>
          <p:cNvPr id="2" name="TextBox 1">
            <a:extLst>
              <a:ext uri="{FF2B5EF4-FFF2-40B4-BE49-F238E27FC236}">
                <a16:creationId xmlns:a16="http://schemas.microsoft.com/office/drawing/2014/main" id="{1A10D592-E160-D285-F12D-4290D38075FF}"/>
              </a:ext>
            </a:extLst>
          </p:cNvPr>
          <p:cNvSpPr txBox="1"/>
          <p:nvPr/>
        </p:nvSpPr>
        <p:spPr>
          <a:xfrm>
            <a:off x="3200400" y="2343150"/>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46553CC6-A23F-C47C-BE5E-B6F7ED500B72}"/>
              </a:ext>
            </a:extLst>
          </p:cNvPr>
          <p:cNvSpPr>
            <a:spLocks noGrp="1" noChangeArrowheads="1"/>
          </p:cNvSpPr>
          <p:nvPr>
            <p:ph type="title"/>
          </p:nvPr>
        </p:nvSpPr>
        <p:spPr/>
        <p:txBody>
          <a:bodyPr/>
          <a:lstStyle/>
          <a:p>
            <a:r>
              <a:rPr lang="en-US" altLang="en-US">
                <a:ea typeface="ＭＳ Ｐゴシック" panose="020B0600070205080204" pitchFamily="34" charset="-128"/>
              </a:rPr>
              <a:t>Program Objectives</a:t>
            </a:r>
          </a:p>
        </p:txBody>
      </p:sp>
      <p:sp>
        <p:nvSpPr>
          <p:cNvPr id="10243" name="Rectangle 3">
            <a:extLst>
              <a:ext uri="{FF2B5EF4-FFF2-40B4-BE49-F238E27FC236}">
                <a16:creationId xmlns:a16="http://schemas.microsoft.com/office/drawing/2014/main" id="{DD92CC83-5F70-DAE8-0506-4310B9EE6153}"/>
              </a:ext>
            </a:extLst>
          </p:cNvPr>
          <p:cNvSpPr>
            <a:spLocks noGrp="1" noChangeArrowheads="1"/>
          </p:cNvSpPr>
          <p:nvPr>
            <p:ph type="body" sz="half" idx="2"/>
          </p:nvPr>
        </p:nvSpPr>
        <p:spPr>
          <a:xfrm>
            <a:off x="1485900" y="1143000"/>
            <a:ext cx="3028950" cy="3398044"/>
          </a:xfrm>
        </p:spPr>
        <p:txBody>
          <a:bodyPr/>
          <a:lstStyle/>
          <a:p>
            <a:pPr marL="457200" indent="-457200"/>
            <a:r>
              <a:rPr lang="en-US" altLang="en-US" sz="1500">
                <a:ea typeface="ＭＳ Ｐゴシック" panose="020B0600070205080204" pitchFamily="34" charset="-128"/>
              </a:rPr>
              <a:t>      At the conclusion of </a:t>
            </a:r>
            <a:r>
              <a:rPr lang="en-US" altLang="en-US" sz="1500" i="1">
                <a:ea typeface="ＭＳ Ｐゴシック" panose="020B0600070205080204" pitchFamily="34" charset="-128"/>
              </a:rPr>
              <a:t>Bike Smart Basics</a:t>
            </a:r>
            <a:r>
              <a:rPr lang="en-US" altLang="en-US" sz="1500">
                <a:ea typeface="ＭＳ Ｐゴシック" panose="020B0600070205080204" pitchFamily="34" charset="-128"/>
              </a:rPr>
              <a:t>, you will:</a:t>
            </a:r>
          </a:p>
          <a:p>
            <a:pPr marL="457200" indent="-457200">
              <a:buBlip>
                <a:blip r:embed="rId3"/>
              </a:buBlip>
            </a:pPr>
            <a:r>
              <a:rPr lang="en-US" altLang="en-US" sz="1500">
                <a:solidFill>
                  <a:schemeClr val="tx1"/>
                </a:solidFill>
                <a:ea typeface="ＭＳ Ｐゴシック" panose="020B0600070205080204" pitchFamily="34" charset="-128"/>
              </a:rPr>
              <a:t>Have basic knowledge of bicycle safety, bicycle maintenance and on-the bike experience.</a:t>
            </a:r>
          </a:p>
          <a:p>
            <a:pPr marL="457200" indent="-457200">
              <a:buBlip>
                <a:blip r:embed="rId3"/>
              </a:buBlip>
            </a:pPr>
            <a:r>
              <a:rPr lang="en-US" altLang="en-US" sz="1500">
                <a:solidFill>
                  <a:schemeClr val="tx1"/>
                </a:solidFill>
                <a:ea typeface="ＭＳ Ｐゴシック" panose="020B0600070205080204" pitchFamily="34" charset="-128"/>
              </a:rPr>
              <a:t>Learn how to promote safe bicycling behavior to prevent bicycle related injuries and fatalities </a:t>
            </a:r>
          </a:p>
          <a:p>
            <a:pPr marL="457200" indent="-457200">
              <a:buBlip>
                <a:blip r:embed="rId3"/>
              </a:buBlip>
            </a:pPr>
            <a:r>
              <a:rPr lang="en-US" altLang="en-US" sz="1500">
                <a:solidFill>
                  <a:schemeClr val="tx1"/>
                </a:solidFill>
                <a:ea typeface="ＭＳ Ｐゴシック" panose="020B0600070205080204" pitchFamily="34" charset="-128"/>
              </a:rPr>
              <a:t>Have practiced teachable skills and teaching rubrics.</a:t>
            </a:r>
          </a:p>
          <a:p>
            <a:pPr marL="457200" indent="-457200">
              <a:buBlip>
                <a:blip r:embed="rId3"/>
              </a:buBlip>
            </a:pPr>
            <a:r>
              <a:rPr lang="en-US" altLang="en-US" sz="1500">
                <a:solidFill>
                  <a:schemeClr val="tx1"/>
                </a:solidFill>
                <a:ea typeface="ＭＳ Ｐゴシック" panose="020B0600070205080204" pitchFamily="34" charset="-128"/>
              </a:rPr>
              <a:t>Have ideas and methods to develop or enhance your school program.</a:t>
            </a:r>
          </a:p>
        </p:txBody>
      </p:sp>
      <p:pic>
        <p:nvPicPr>
          <p:cNvPr id="10244" name="Picture 12" descr="MVC-013F">
            <a:extLst>
              <a:ext uri="{FF2B5EF4-FFF2-40B4-BE49-F238E27FC236}">
                <a16:creationId xmlns:a16="http://schemas.microsoft.com/office/drawing/2014/main" id="{ECF60D10-C214-0497-3992-A36C28B497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1543050"/>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9363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0C2EEC9B-4498-62D2-758F-37E543B75F39}"/>
              </a:ext>
            </a:extLst>
          </p:cNvPr>
          <p:cNvSpPr>
            <a:spLocks noGrp="1" noChangeArrowheads="1"/>
          </p:cNvSpPr>
          <p:nvPr>
            <p:ph type="title"/>
          </p:nvPr>
        </p:nvSpPr>
        <p:spPr/>
        <p:txBody>
          <a:bodyPr/>
          <a:lstStyle/>
          <a:p>
            <a:r>
              <a:rPr lang="en-US" altLang="en-US">
                <a:ea typeface="ＭＳ Ｐゴシック" panose="020B0600070205080204" pitchFamily="34" charset="-128"/>
              </a:rPr>
              <a:t>Making Headlines</a:t>
            </a:r>
          </a:p>
        </p:txBody>
      </p:sp>
      <p:pic>
        <p:nvPicPr>
          <p:cNvPr id="12291" name="Picture 3" descr="time HD">
            <a:extLst>
              <a:ext uri="{FF2B5EF4-FFF2-40B4-BE49-F238E27FC236}">
                <a16:creationId xmlns:a16="http://schemas.microsoft.com/office/drawing/2014/main" id="{2D1F1287-736F-5484-F8B3-E3E92F2C09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951" y="1257300"/>
            <a:ext cx="1107281"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descr="time low carb">
            <a:extLst>
              <a:ext uri="{FF2B5EF4-FFF2-40B4-BE49-F238E27FC236}">
                <a16:creationId xmlns:a16="http://schemas.microsoft.com/office/drawing/2014/main" id="{7E0081E3-ED8C-E660-88ED-8487F18162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6451" y="1314450"/>
            <a:ext cx="1107281"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time fat">
            <a:extLst>
              <a:ext uri="{FF2B5EF4-FFF2-40B4-BE49-F238E27FC236}">
                <a16:creationId xmlns:a16="http://schemas.microsoft.com/office/drawing/2014/main" id="{02DA0547-A377-811C-8BFB-CF396D181C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5950" y="3143250"/>
            <a:ext cx="115133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6" descr="1101031208cov_white">
            <a:extLst>
              <a:ext uri="{FF2B5EF4-FFF2-40B4-BE49-F238E27FC236}">
                <a16:creationId xmlns:a16="http://schemas.microsoft.com/office/drawing/2014/main" id="{B692B344-8B15-C548-2B96-507593D9CD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6450" y="3028950"/>
            <a:ext cx="115133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7" descr="1101040607cov_white">
            <a:extLst>
              <a:ext uri="{FF2B5EF4-FFF2-40B4-BE49-F238E27FC236}">
                <a16:creationId xmlns:a16="http://schemas.microsoft.com/office/drawing/2014/main" id="{EEC04361-CBC8-8E88-F5D1-4FEB5FB00C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29050" y="1943100"/>
            <a:ext cx="1328738"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3886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a:extLst>
              <a:ext uri="{FF2B5EF4-FFF2-40B4-BE49-F238E27FC236}">
                <a16:creationId xmlns:a16="http://schemas.microsoft.com/office/drawing/2014/main" id="{D32C2688-40CF-B484-735B-3D26CAA0FE45}"/>
              </a:ext>
            </a:extLst>
          </p:cNvPr>
          <p:cNvSpPr txBox="1">
            <a:spLocks noChangeArrowheads="1"/>
          </p:cNvSpPr>
          <p:nvPr/>
        </p:nvSpPr>
        <p:spPr bwMode="auto">
          <a:xfrm>
            <a:off x="6290073" y="1032272"/>
            <a:ext cx="56938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rgbClr val="4D4D4D"/>
                </a:solidFill>
                <a:latin typeface="Trebuchet MS" panose="020B0603020202020204" pitchFamily="34" charset="0"/>
                <a:ea typeface="ＭＳ Ｐゴシック" panose="020B0600070205080204" pitchFamily="34" charset="-128"/>
              </a:defRPr>
            </a:lvl1pPr>
            <a:lvl2pPr marL="37931725" indent="-37474525">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2pPr>
            <a:lvl3pPr marL="1143000" indent="-228600">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3pPr>
            <a:lvl4pPr marL="1600200" indent="-228600">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4pPr>
            <a:lvl5pPr marL="2057400" indent="-228600">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9pPr>
          </a:lstStyle>
          <a:p>
            <a:pPr>
              <a:spcBef>
                <a:spcPct val="0"/>
              </a:spcBef>
            </a:pPr>
            <a:r>
              <a:rPr lang="en-US" altLang="en-US" sz="1050" b="1">
                <a:solidFill>
                  <a:srgbClr val="000000"/>
                </a:solidFill>
                <a:latin typeface="Verdana" panose="020B0604030504040204" pitchFamily="34" charset="0"/>
              </a:rPr>
              <a:t>2000</a:t>
            </a:r>
          </a:p>
        </p:txBody>
      </p:sp>
      <p:sp>
        <p:nvSpPr>
          <p:cNvPr id="14339" name="Rectangle 3">
            <a:extLst>
              <a:ext uri="{FF2B5EF4-FFF2-40B4-BE49-F238E27FC236}">
                <a16:creationId xmlns:a16="http://schemas.microsoft.com/office/drawing/2014/main" id="{B674DA53-6AA2-06EB-F326-FD1AB0DA5CA2}"/>
              </a:ext>
            </a:extLst>
          </p:cNvPr>
          <p:cNvSpPr>
            <a:spLocks noChangeArrowheads="1"/>
          </p:cNvSpPr>
          <p:nvPr/>
        </p:nvSpPr>
        <p:spPr bwMode="auto">
          <a:xfrm>
            <a:off x="1143000" y="57150"/>
            <a:ext cx="6858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defRPr sz="2400">
                <a:solidFill>
                  <a:srgbClr val="4D4D4D"/>
                </a:solidFill>
                <a:latin typeface="Trebuchet MS" panose="020B0603020202020204" pitchFamily="34" charset="0"/>
                <a:ea typeface="ＭＳ Ｐゴシック" panose="020B0600070205080204" pitchFamily="34" charset="-128"/>
              </a:defRPr>
            </a:lvl1pPr>
            <a:lvl2pPr marL="37931725" indent="-37474525">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2pPr>
            <a:lvl3pPr marL="1143000" indent="-228600">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3pPr>
            <a:lvl4pPr marL="1600200" indent="-228600">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4pPr>
            <a:lvl5pPr marL="2057400" indent="-228600">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9pPr>
          </a:lstStyle>
          <a:p>
            <a:pPr algn="ctr">
              <a:spcBef>
                <a:spcPct val="0"/>
              </a:spcBef>
            </a:pPr>
            <a:r>
              <a:rPr lang="en-US" altLang="en-US" sz="1350" b="1">
                <a:solidFill>
                  <a:srgbClr val="000000"/>
                </a:solidFill>
                <a:latin typeface="Verdana" panose="020B0604030504040204" pitchFamily="34" charset="0"/>
              </a:rPr>
              <a:t>Obesity Trends* Among U.S. Adults</a:t>
            </a:r>
            <a:br>
              <a:rPr lang="en-US" altLang="en-US" sz="1350" b="1">
                <a:solidFill>
                  <a:srgbClr val="201D5D"/>
                </a:solidFill>
                <a:latin typeface="Verdana" panose="020B0604030504040204" pitchFamily="34" charset="0"/>
              </a:rPr>
            </a:br>
            <a:r>
              <a:rPr lang="en-US" altLang="en-US" sz="1350" b="1">
                <a:solidFill>
                  <a:srgbClr val="DE3021"/>
                </a:solidFill>
                <a:latin typeface="Verdana" panose="020B0604030504040204" pitchFamily="34" charset="0"/>
              </a:rPr>
              <a:t>BRFSS,</a:t>
            </a:r>
            <a:r>
              <a:rPr lang="en-US" altLang="en-US" sz="1350" b="1">
                <a:solidFill>
                  <a:srgbClr val="201D5D"/>
                </a:solidFill>
                <a:latin typeface="Verdana" panose="020B0604030504040204" pitchFamily="34" charset="0"/>
              </a:rPr>
              <a:t> </a:t>
            </a:r>
            <a:r>
              <a:rPr lang="en-US" altLang="en-US" sz="1350" b="1">
                <a:solidFill>
                  <a:srgbClr val="DE3021"/>
                </a:solidFill>
                <a:latin typeface="Verdana" panose="020B0604030504040204" pitchFamily="34" charset="0"/>
              </a:rPr>
              <a:t>1990, 2000, 2010</a:t>
            </a:r>
          </a:p>
        </p:txBody>
      </p:sp>
      <p:sp>
        <p:nvSpPr>
          <p:cNvPr id="14340" name="Text Box 4">
            <a:extLst>
              <a:ext uri="{FF2B5EF4-FFF2-40B4-BE49-F238E27FC236}">
                <a16:creationId xmlns:a16="http://schemas.microsoft.com/office/drawing/2014/main" id="{3A0409CC-CDC1-AE75-77B5-9F86BF84B70C}"/>
              </a:ext>
            </a:extLst>
          </p:cNvPr>
          <p:cNvSpPr txBox="1">
            <a:spLocks noChangeArrowheads="1"/>
          </p:cNvSpPr>
          <p:nvPr/>
        </p:nvSpPr>
        <p:spPr bwMode="auto">
          <a:xfrm>
            <a:off x="1143000" y="742950"/>
            <a:ext cx="68580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938">
                <a:solidFill>
                  <a:srgbClr val="000000"/>
                </a:solidFill>
                <a:miter lim="800000"/>
                <a:headEnd/>
                <a:tailEnd/>
              </a14:hiddenLine>
            </a:ext>
          </a:extLst>
        </p:spPr>
        <p:txBody>
          <a:bodyPr>
            <a:spAutoFit/>
          </a:bodyPr>
          <a:lstStyle>
            <a:lvl1pPr>
              <a:spcBef>
                <a:spcPct val="20000"/>
              </a:spcBef>
              <a:defRPr sz="2400">
                <a:solidFill>
                  <a:srgbClr val="4D4D4D"/>
                </a:solidFill>
                <a:latin typeface="Trebuchet MS" panose="020B0603020202020204" pitchFamily="34" charset="0"/>
                <a:ea typeface="ＭＳ Ｐゴシック" panose="020B0600070205080204" pitchFamily="34" charset="-128"/>
              </a:defRPr>
            </a:lvl1pPr>
            <a:lvl2pPr marL="37931725" indent="-37474525">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2pPr>
            <a:lvl3pPr marL="1143000" indent="-228600">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3pPr>
            <a:lvl4pPr marL="1600200" indent="-228600">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4pPr>
            <a:lvl5pPr marL="2057400" indent="-228600">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9pPr>
          </a:lstStyle>
          <a:p>
            <a:pPr algn="ctr">
              <a:spcBef>
                <a:spcPct val="50000"/>
              </a:spcBef>
            </a:pPr>
            <a:r>
              <a:rPr lang="en-US" altLang="en-US" sz="1050" b="1">
                <a:solidFill>
                  <a:srgbClr val="000000"/>
                </a:solidFill>
                <a:latin typeface="Verdana" panose="020B0604030504040204" pitchFamily="34" charset="0"/>
              </a:rPr>
              <a:t>(*BMI </a:t>
            </a:r>
            <a:r>
              <a:rPr lang="en-US" altLang="en-US" sz="1050" b="1">
                <a:solidFill>
                  <a:srgbClr val="000000"/>
                </a:solidFill>
                <a:latin typeface="Verdana" panose="020B0604030504040204" pitchFamily="34" charset="0"/>
                <a:sym typeface="Symbol" panose="05050102010706020507" pitchFamily="18" charset="2"/>
              </a:rPr>
              <a:t></a:t>
            </a:r>
            <a:r>
              <a:rPr lang="en-US" altLang="en-US" sz="1050" b="1">
                <a:solidFill>
                  <a:srgbClr val="000000"/>
                </a:solidFill>
                <a:latin typeface="Verdana" panose="020B0604030504040204" pitchFamily="34" charset="0"/>
              </a:rPr>
              <a:t>30, or about 30 lbs. overweight for 5’4” person)</a:t>
            </a:r>
          </a:p>
        </p:txBody>
      </p:sp>
      <p:sp>
        <p:nvSpPr>
          <p:cNvPr id="14341" name="Text Box 5">
            <a:extLst>
              <a:ext uri="{FF2B5EF4-FFF2-40B4-BE49-F238E27FC236}">
                <a16:creationId xmlns:a16="http://schemas.microsoft.com/office/drawing/2014/main" id="{C7259F54-B3B4-5D0C-2A34-A3E70D39A7D7}"/>
              </a:ext>
            </a:extLst>
          </p:cNvPr>
          <p:cNvSpPr txBox="1">
            <a:spLocks noChangeArrowheads="1"/>
          </p:cNvSpPr>
          <p:nvPr/>
        </p:nvSpPr>
        <p:spPr bwMode="auto">
          <a:xfrm>
            <a:off x="4318398" y="2533650"/>
            <a:ext cx="56938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rgbClr val="4D4D4D"/>
                </a:solidFill>
                <a:latin typeface="Trebuchet MS" panose="020B0603020202020204" pitchFamily="34" charset="0"/>
                <a:ea typeface="ＭＳ Ｐゴシック" panose="020B0600070205080204" pitchFamily="34" charset="-128"/>
              </a:defRPr>
            </a:lvl1pPr>
            <a:lvl2pPr marL="37931725" indent="-37474525">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2pPr>
            <a:lvl3pPr marL="1143000" indent="-228600">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3pPr>
            <a:lvl4pPr marL="1600200" indent="-228600">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4pPr>
            <a:lvl5pPr marL="2057400" indent="-228600">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9pPr>
          </a:lstStyle>
          <a:p>
            <a:pPr>
              <a:spcBef>
                <a:spcPct val="0"/>
              </a:spcBef>
            </a:pPr>
            <a:r>
              <a:rPr lang="en-US" altLang="en-US" sz="1050" b="1">
                <a:solidFill>
                  <a:srgbClr val="000000"/>
                </a:solidFill>
                <a:latin typeface="Verdana" panose="020B0604030504040204" pitchFamily="34" charset="0"/>
              </a:rPr>
              <a:t>2010</a:t>
            </a:r>
          </a:p>
        </p:txBody>
      </p:sp>
      <p:grpSp>
        <p:nvGrpSpPr>
          <p:cNvPr id="14342" name="Group 6">
            <a:extLst>
              <a:ext uri="{FF2B5EF4-FFF2-40B4-BE49-F238E27FC236}">
                <a16:creationId xmlns:a16="http://schemas.microsoft.com/office/drawing/2014/main" id="{AB8B5347-358F-DE12-DF61-40082048D9AB}"/>
              </a:ext>
            </a:extLst>
          </p:cNvPr>
          <p:cNvGrpSpPr>
            <a:grpSpLocks/>
          </p:cNvGrpSpPr>
          <p:nvPr/>
        </p:nvGrpSpPr>
        <p:grpSpPr bwMode="auto">
          <a:xfrm>
            <a:off x="1487092" y="1169194"/>
            <a:ext cx="2420540" cy="1400175"/>
            <a:chOff x="728" y="1077"/>
            <a:chExt cx="4371" cy="2247"/>
          </a:xfrm>
        </p:grpSpPr>
        <p:sp>
          <p:nvSpPr>
            <p:cNvPr id="14506" name="Freeform 7">
              <a:extLst>
                <a:ext uri="{FF2B5EF4-FFF2-40B4-BE49-F238E27FC236}">
                  <a16:creationId xmlns:a16="http://schemas.microsoft.com/office/drawing/2014/main" id="{D62702C9-5D4F-065F-BE89-11000BEDADD7}"/>
                </a:ext>
              </a:extLst>
            </p:cNvPr>
            <p:cNvSpPr>
              <a:spLocks/>
            </p:cNvSpPr>
            <p:nvPr/>
          </p:nvSpPr>
          <p:spPr bwMode="auto">
            <a:xfrm>
              <a:off x="1661" y="1077"/>
              <a:ext cx="460" cy="322"/>
            </a:xfrm>
            <a:custGeom>
              <a:avLst/>
              <a:gdLst>
                <a:gd name="T0" fmla="*/ 1618812910 w 90"/>
                <a:gd name="T1" fmla="*/ 2147483646 h 66"/>
                <a:gd name="T2" fmla="*/ 0 w 90"/>
                <a:gd name="T3" fmla="*/ 2147483646 h 66"/>
                <a:gd name="T4" fmla="*/ 1618812910 w 90"/>
                <a:gd name="T5" fmla="*/ 2147483646 h 66"/>
                <a:gd name="T6" fmla="*/ 1618812910 w 90"/>
                <a:gd name="T7" fmla="*/ 2147483646 h 66"/>
                <a:gd name="T8" fmla="*/ 1618812910 w 90"/>
                <a:gd name="T9" fmla="*/ 2147483646 h 66"/>
                <a:gd name="T10" fmla="*/ 2147483646 w 90"/>
                <a:gd name="T11" fmla="*/ 2147483646 h 66"/>
                <a:gd name="T12" fmla="*/ 1618812910 w 90"/>
                <a:gd name="T13" fmla="*/ 2147483646 h 66"/>
                <a:gd name="T14" fmla="*/ 2147483646 w 90"/>
                <a:gd name="T15" fmla="*/ 2147483646 h 66"/>
                <a:gd name="T16" fmla="*/ 2147483646 w 90"/>
                <a:gd name="T17" fmla="*/ 2147483646 h 66"/>
                <a:gd name="T18" fmla="*/ 2147483646 w 90"/>
                <a:gd name="T19" fmla="*/ 2147483646 h 66"/>
                <a:gd name="T20" fmla="*/ 2147483646 w 90"/>
                <a:gd name="T21" fmla="*/ 2147483646 h 66"/>
                <a:gd name="T22" fmla="*/ 2147483646 w 90"/>
                <a:gd name="T23" fmla="*/ 2147483646 h 66"/>
                <a:gd name="T24" fmla="*/ 2147483646 w 90"/>
                <a:gd name="T25" fmla="*/ 2147483646 h 66"/>
                <a:gd name="T26" fmla="*/ 2147483646 w 90"/>
                <a:gd name="T27" fmla="*/ 2147483646 h 66"/>
                <a:gd name="T28" fmla="*/ 2147483646 w 90"/>
                <a:gd name="T29" fmla="*/ 2147483646 h 66"/>
                <a:gd name="T30" fmla="*/ 2147483646 w 90"/>
                <a:gd name="T31" fmla="*/ 2147483646 h 66"/>
                <a:gd name="T32" fmla="*/ 2147483646 w 90"/>
                <a:gd name="T33" fmla="*/ 2147483646 h 66"/>
                <a:gd name="T34" fmla="*/ 2147483646 w 90"/>
                <a:gd name="T35" fmla="*/ 2147483646 h 66"/>
                <a:gd name="T36" fmla="*/ 2147483646 w 90"/>
                <a:gd name="T37" fmla="*/ 2147483646 h 66"/>
                <a:gd name="T38" fmla="*/ 2147483646 w 90"/>
                <a:gd name="T39" fmla="*/ 2147483646 h 66"/>
                <a:gd name="T40" fmla="*/ 2147483646 w 90"/>
                <a:gd name="T41" fmla="*/ 2147483646 h 66"/>
                <a:gd name="T42" fmla="*/ 2147483646 w 90"/>
                <a:gd name="T43" fmla="*/ 2147483646 h 66"/>
                <a:gd name="T44" fmla="*/ 2147483646 w 90"/>
                <a:gd name="T45" fmla="*/ 2147483646 h 66"/>
                <a:gd name="T46" fmla="*/ 2147483646 w 90"/>
                <a:gd name="T47" fmla="*/ 2147483646 h 66"/>
                <a:gd name="T48" fmla="*/ 2147483646 w 90"/>
                <a:gd name="T49" fmla="*/ 2147483646 h 66"/>
                <a:gd name="T50" fmla="*/ 2147483646 w 90"/>
                <a:gd name="T51" fmla="*/ 2147483646 h 66"/>
                <a:gd name="T52" fmla="*/ 2147483646 w 90"/>
                <a:gd name="T53" fmla="*/ 2147483646 h 66"/>
                <a:gd name="T54" fmla="*/ 2147483646 w 90"/>
                <a:gd name="T55" fmla="*/ 2147483646 h 66"/>
                <a:gd name="T56" fmla="*/ 2147483646 w 90"/>
                <a:gd name="T57" fmla="*/ 2147483646 h 66"/>
                <a:gd name="T58" fmla="*/ 2147483646 w 90"/>
                <a:gd name="T59" fmla="*/ 2147483646 h 66"/>
                <a:gd name="T60" fmla="*/ 2147483646 w 90"/>
                <a:gd name="T61" fmla="*/ 2147483646 h 66"/>
                <a:gd name="T62" fmla="*/ 2147483646 w 90"/>
                <a:gd name="T63" fmla="*/ 2147483646 h 66"/>
                <a:gd name="T64" fmla="*/ 2147483646 w 90"/>
                <a:gd name="T65" fmla="*/ 2147483646 h 66"/>
                <a:gd name="T66" fmla="*/ 2147483646 w 90"/>
                <a:gd name="T67" fmla="*/ 2147483646 h 66"/>
                <a:gd name="T68" fmla="*/ 2147483646 w 90"/>
                <a:gd name="T69" fmla="*/ 2147483646 h 66"/>
                <a:gd name="T70" fmla="*/ 2147483646 w 90"/>
                <a:gd name="T71" fmla="*/ 2147483646 h 66"/>
                <a:gd name="T72" fmla="*/ 2147483646 w 90"/>
                <a:gd name="T73" fmla="*/ 0 h 66"/>
                <a:gd name="T74" fmla="*/ 2147483646 w 90"/>
                <a:gd name="T75" fmla="*/ 2147483646 h 66"/>
                <a:gd name="T76" fmla="*/ 2147483646 w 90"/>
                <a:gd name="T77" fmla="*/ 2147483646 h 66"/>
                <a:gd name="T78" fmla="*/ 2147483646 w 90"/>
                <a:gd name="T79" fmla="*/ 2147483646 h 66"/>
                <a:gd name="T80" fmla="*/ 2147483646 w 90"/>
                <a:gd name="T81" fmla="*/ 2147483646 h 66"/>
                <a:gd name="T82" fmla="*/ 2147483646 w 90"/>
                <a:gd name="T83" fmla="*/ 2147483646 h 66"/>
                <a:gd name="T84" fmla="*/ 2147483646 w 90"/>
                <a:gd name="T85" fmla="*/ 2147483646 h 66"/>
                <a:gd name="T86" fmla="*/ 2147483646 w 90"/>
                <a:gd name="T87" fmla="*/ 2147483646 h 66"/>
                <a:gd name="T88" fmla="*/ 2147483646 w 90"/>
                <a:gd name="T89" fmla="*/ 2147483646 h 66"/>
                <a:gd name="T90" fmla="*/ 2147483646 w 90"/>
                <a:gd name="T91" fmla="*/ 2147483646 h 66"/>
                <a:gd name="T92" fmla="*/ 2147483646 w 90"/>
                <a:gd name="T93" fmla="*/ 2147483646 h 66"/>
                <a:gd name="T94" fmla="*/ 2147483646 w 90"/>
                <a:gd name="T95" fmla="*/ 2147483646 h 66"/>
                <a:gd name="T96" fmla="*/ 2147483646 w 90"/>
                <a:gd name="T97" fmla="*/ 2147483646 h 66"/>
                <a:gd name="T98" fmla="*/ 2147483646 w 90"/>
                <a:gd name="T99" fmla="*/ 2147483646 h 66"/>
                <a:gd name="T100" fmla="*/ 2147483646 w 90"/>
                <a:gd name="T101" fmla="*/ 2147483646 h 66"/>
                <a:gd name="T102" fmla="*/ 2147483646 w 90"/>
                <a:gd name="T103" fmla="*/ 2147483646 h 66"/>
                <a:gd name="T104" fmla="*/ 2147483646 w 90"/>
                <a:gd name="T105" fmla="*/ 2147483646 h 66"/>
                <a:gd name="T106" fmla="*/ 2147483646 w 90"/>
                <a:gd name="T107" fmla="*/ 2147483646 h 66"/>
                <a:gd name="T108" fmla="*/ 2147483646 w 90"/>
                <a:gd name="T109" fmla="*/ 2147483646 h 66"/>
                <a:gd name="T110" fmla="*/ 2147483646 w 90"/>
                <a:gd name="T111" fmla="*/ 2147483646 h 66"/>
                <a:gd name="T112" fmla="*/ 2147483646 w 90"/>
                <a:gd name="T113" fmla="*/ 2147483646 h 66"/>
                <a:gd name="T114" fmla="*/ 2147483646 w 90"/>
                <a:gd name="T115" fmla="*/ 2147483646 h 66"/>
                <a:gd name="T116" fmla="*/ 2147483646 w 90"/>
                <a:gd name="T117" fmla="*/ 2147483646 h 66"/>
                <a:gd name="T118" fmla="*/ 2147483646 w 90"/>
                <a:gd name="T119" fmla="*/ 2147483646 h 66"/>
                <a:gd name="T120" fmla="*/ 2147483646 w 90"/>
                <a:gd name="T121" fmla="*/ 2147483646 h 6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0"/>
                <a:gd name="T184" fmla="*/ 0 h 66"/>
                <a:gd name="T185" fmla="*/ 90 w 90"/>
                <a:gd name="T186" fmla="*/ 66 h 6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0" h="66">
                  <a:moveTo>
                    <a:pt x="3" y="42"/>
                  </a:moveTo>
                  <a:lnTo>
                    <a:pt x="1" y="40"/>
                  </a:lnTo>
                  <a:lnTo>
                    <a:pt x="0" y="40"/>
                  </a:lnTo>
                  <a:lnTo>
                    <a:pt x="0" y="39"/>
                  </a:lnTo>
                  <a:lnTo>
                    <a:pt x="1" y="37"/>
                  </a:lnTo>
                  <a:lnTo>
                    <a:pt x="1" y="36"/>
                  </a:lnTo>
                  <a:lnTo>
                    <a:pt x="1" y="35"/>
                  </a:lnTo>
                  <a:lnTo>
                    <a:pt x="2" y="35"/>
                  </a:lnTo>
                  <a:lnTo>
                    <a:pt x="2" y="36"/>
                  </a:lnTo>
                  <a:lnTo>
                    <a:pt x="2" y="37"/>
                  </a:lnTo>
                  <a:lnTo>
                    <a:pt x="1" y="37"/>
                  </a:lnTo>
                  <a:lnTo>
                    <a:pt x="2" y="38"/>
                  </a:lnTo>
                  <a:lnTo>
                    <a:pt x="3" y="36"/>
                  </a:lnTo>
                  <a:lnTo>
                    <a:pt x="3" y="35"/>
                  </a:lnTo>
                  <a:lnTo>
                    <a:pt x="4" y="34"/>
                  </a:lnTo>
                  <a:lnTo>
                    <a:pt x="3" y="33"/>
                  </a:lnTo>
                  <a:lnTo>
                    <a:pt x="2" y="33"/>
                  </a:lnTo>
                  <a:lnTo>
                    <a:pt x="2" y="30"/>
                  </a:lnTo>
                  <a:lnTo>
                    <a:pt x="3" y="30"/>
                  </a:lnTo>
                  <a:lnTo>
                    <a:pt x="4" y="30"/>
                  </a:lnTo>
                  <a:lnTo>
                    <a:pt x="5" y="29"/>
                  </a:lnTo>
                  <a:lnTo>
                    <a:pt x="4" y="28"/>
                  </a:lnTo>
                  <a:lnTo>
                    <a:pt x="3" y="29"/>
                  </a:lnTo>
                  <a:lnTo>
                    <a:pt x="3" y="27"/>
                  </a:lnTo>
                  <a:lnTo>
                    <a:pt x="3" y="25"/>
                  </a:lnTo>
                  <a:lnTo>
                    <a:pt x="3" y="24"/>
                  </a:lnTo>
                  <a:lnTo>
                    <a:pt x="3" y="22"/>
                  </a:lnTo>
                  <a:lnTo>
                    <a:pt x="3" y="20"/>
                  </a:lnTo>
                  <a:lnTo>
                    <a:pt x="3" y="17"/>
                  </a:lnTo>
                  <a:lnTo>
                    <a:pt x="3" y="15"/>
                  </a:lnTo>
                  <a:lnTo>
                    <a:pt x="2" y="11"/>
                  </a:lnTo>
                  <a:lnTo>
                    <a:pt x="2" y="8"/>
                  </a:lnTo>
                  <a:lnTo>
                    <a:pt x="2" y="6"/>
                  </a:lnTo>
                  <a:lnTo>
                    <a:pt x="3" y="3"/>
                  </a:lnTo>
                  <a:lnTo>
                    <a:pt x="11" y="9"/>
                  </a:lnTo>
                  <a:lnTo>
                    <a:pt x="16" y="12"/>
                  </a:lnTo>
                  <a:lnTo>
                    <a:pt x="19" y="13"/>
                  </a:lnTo>
                  <a:lnTo>
                    <a:pt x="21" y="14"/>
                  </a:lnTo>
                  <a:lnTo>
                    <a:pt x="23" y="14"/>
                  </a:lnTo>
                  <a:lnTo>
                    <a:pt x="24" y="14"/>
                  </a:lnTo>
                  <a:lnTo>
                    <a:pt x="24" y="15"/>
                  </a:lnTo>
                  <a:lnTo>
                    <a:pt x="25" y="20"/>
                  </a:lnTo>
                  <a:lnTo>
                    <a:pt x="24" y="20"/>
                  </a:lnTo>
                  <a:lnTo>
                    <a:pt x="23" y="21"/>
                  </a:lnTo>
                  <a:lnTo>
                    <a:pt x="22" y="23"/>
                  </a:lnTo>
                  <a:lnTo>
                    <a:pt x="22" y="25"/>
                  </a:lnTo>
                  <a:lnTo>
                    <a:pt x="22" y="26"/>
                  </a:lnTo>
                  <a:lnTo>
                    <a:pt x="22" y="27"/>
                  </a:lnTo>
                  <a:lnTo>
                    <a:pt x="22" y="28"/>
                  </a:lnTo>
                  <a:lnTo>
                    <a:pt x="23" y="28"/>
                  </a:lnTo>
                  <a:lnTo>
                    <a:pt x="24" y="27"/>
                  </a:lnTo>
                  <a:lnTo>
                    <a:pt x="25" y="24"/>
                  </a:lnTo>
                  <a:lnTo>
                    <a:pt x="26" y="23"/>
                  </a:lnTo>
                  <a:lnTo>
                    <a:pt x="27" y="21"/>
                  </a:lnTo>
                  <a:lnTo>
                    <a:pt x="29" y="19"/>
                  </a:lnTo>
                  <a:lnTo>
                    <a:pt x="29" y="18"/>
                  </a:lnTo>
                  <a:lnTo>
                    <a:pt x="28" y="15"/>
                  </a:lnTo>
                  <a:lnTo>
                    <a:pt x="26" y="10"/>
                  </a:lnTo>
                  <a:lnTo>
                    <a:pt x="26" y="9"/>
                  </a:lnTo>
                  <a:lnTo>
                    <a:pt x="27" y="9"/>
                  </a:lnTo>
                  <a:lnTo>
                    <a:pt x="28" y="9"/>
                  </a:lnTo>
                  <a:lnTo>
                    <a:pt x="29" y="7"/>
                  </a:lnTo>
                  <a:lnTo>
                    <a:pt x="29" y="5"/>
                  </a:lnTo>
                  <a:lnTo>
                    <a:pt x="27" y="5"/>
                  </a:lnTo>
                  <a:lnTo>
                    <a:pt x="27" y="3"/>
                  </a:lnTo>
                  <a:lnTo>
                    <a:pt x="27" y="0"/>
                  </a:lnTo>
                  <a:lnTo>
                    <a:pt x="45" y="5"/>
                  </a:lnTo>
                  <a:lnTo>
                    <a:pt x="62" y="9"/>
                  </a:lnTo>
                  <a:lnTo>
                    <a:pt x="90" y="16"/>
                  </a:lnTo>
                  <a:lnTo>
                    <a:pt x="80" y="59"/>
                  </a:lnTo>
                  <a:lnTo>
                    <a:pt x="80" y="60"/>
                  </a:lnTo>
                  <a:lnTo>
                    <a:pt x="80" y="61"/>
                  </a:lnTo>
                  <a:lnTo>
                    <a:pt x="81" y="62"/>
                  </a:lnTo>
                  <a:lnTo>
                    <a:pt x="81" y="63"/>
                  </a:lnTo>
                  <a:lnTo>
                    <a:pt x="80" y="63"/>
                  </a:lnTo>
                  <a:lnTo>
                    <a:pt x="80" y="64"/>
                  </a:lnTo>
                  <a:lnTo>
                    <a:pt x="80" y="65"/>
                  </a:lnTo>
                  <a:lnTo>
                    <a:pt x="80" y="66"/>
                  </a:lnTo>
                  <a:lnTo>
                    <a:pt x="56" y="60"/>
                  </a:lnTo>
                  <a:lnTo>
                    <a:pt x="55" y="61"/>
                  </a:lnTo>
                  <a:lnTo>
                    <a:pt x="53" y="61"/>
                  </a:lnTo>
                  <a:lnTo>
                    <a:pt x="52" y="61"/>
                  </a:lnTo>
                  <a:lnTo>
                    <a:pt x="51" y="61"/>
                  </a:lnTo>
                  <a:lnTo>
                    <a:pt x="50" y="60"/>
                  </a:lnTo>
                  <a:lnTo>
                    <a:pt x="48" y="60"/>
                  </a:lnTo>
                  <a:lnTo>
                    <a:pt x="47" y="61"/>
                  </a:lnTo>
                  <a:lnTo>
                    <a:pt x="45" y="60"/>
                  </a:lnTo>
                  <a:lnTo>
                    <a:pt x="44" y="60"/>
                  </a:lnTo>
                  <a:lnTo>
                    <a:pt x="42" y="61"/>
                  </a:lnTo>
                  <a:lnTo>
                    <a:pt x="41" y="61"/>
                  </a:lnTo>
                  <a:lnTo>
                    <a:pt x="38" y="61"/>
                  </a:lnTo>
                  <a:lnTo>
                    <a:pt x="37" y="60"/>
                  </a:lnTo>
                  <a:lnTo>
                    <a:pt x="35" y="60"/>
                  </a:lnTo>
                  <a:lnTo>
                    <a:pt x="30" y="60"/>
                  </a:lnTo>
                  <a:lnTo>
                    <a:pt x="29" y="59"/>
                  </a:lnTo>
                  <a:lnTo>
                    <a:pt x="24" y="58"/>
                  </a:lnTo>
                  <a:lnTo>
                    <a:pt x="22" y="57"/>
                  </a:lnTo>
                  <a:lnTo>
                    <a:pt x="19" y="58"/>
                  </a:lnTo>
                  <a:lnTo>
                    <a:pt x="15" y="57"/>
                  </a:lnTo>
                  <a:lnTo>
                    <a:pt x="12" y="56"/>
                  </a:lnTo>
                  <a:lnTo>
                    <a:pt x="11" y="54"/>
                  </a:lnTo>
                  <a:lnTo>
                    <a:pt x="11" y="50"/>
                  </a:lnTo>
                  <a:lnTo>
                    <a:pt x="12" y="49"/>
                  </a:lnTo>
                  <a:lnTo>
                    <a:pt x="11" y="47"/>
                  </a:lnTo>
                  <a:lnTo>
                    <a:pt x="9" y="44"/>
                  </a:lnTo>
                  <a:lnTo>
                    <a:pt x="7" y="44"/>
                  </a:lnTo>
                  <a:lnTo>
                    <a:pt x="6" y="43"/>
                  </a:lnTo>
                  <a:lnTo>
                    <a:pt x="3" y="42"/>
                  </a:lnTo>
                  <a:close/>
                </a:path>
              </a:pathLst>
            </a:custGeom>
            <a:solidFill>
              <a:srgbClr val="AAC8F5"/>
            </a:solidFill>
            <a:ln w="12700">
              <a:solidFill>
                <a:schemeClr val="tx1"/>
              </a:solidFill>
              <a:round/>
              <a:headEnd/>
              <a:tailEnd/>
            </a:ln>
          </p:spPr>
          <p:txBody>
            <a:bodyPr/>
            <a:lstStyle/>
            <a:p>
              <a:endParaRPr lang="en-US"/>
            </a:p>
          </p:txBody>
        </p:sp>
        <p:sp>
          <p:nvSpPr>
            <p:cNvPr id="14507" name="Freeform 8">
              <a:extLst>
                <a:ext uri="{FF2B5EF4-FFF2-40B4-BE49-F238E27FC236}">
                  <a16:creationId xmlns:a16="http://schemas.microsoft.com/office/drawing/2014/main" id="{90759882-DBCB-1EFB-1A55-5855C47A3E6D}"/>
                </a:ext>
              </a:extLst>
            </p:cNvPr>
            <p:cNvSpPr>
              <a:spLocks/>
            </p:cNvSpPr>
            <p:nvPr/>
          </p:nvSpPr>
          <p:spPr bwMode="auto">
            <a:xfrm>
              <a:off x="2843" y="1262"/>
              <a:ext cx="457" cy="269"/>
            </a:xfrm>
            <a:custGeom>
              <a:avLst/>
              <a:gdLst>
                <a:gd name="T0" fmla="*/ 0 w 89"/>
                <a:gd name="T1" fmla="*/ 2147483646 h 55"/>
                <a:gd name="T2" fmla="*/ 2147483646 w 89"/>
                <a:gd name="T3" fmla="*/ 0 h 55"/>
                <a:gd name="T4" fmla="*/ 2147483646 w 89"/>
                <a:gd name="T5" fmla="*/ 2147483646 h 55"/>
                <a:gd name="T6" fmla="*/ 2147483646 w 89"/>
                <a:gd name="T7" fmla="*/ 2147483646 h 55"/>
                <a:gd name="T8" fmla="*/ 2147483646 w 89"/>
                <a:gd name="T9" fmla="*/ 2147483646 h 55"/>
                <a:gd name="T10" fmla="*/ 2147483646 w 89"/>
                <a:gd name="T11" fmla="*/ 2147483646 h 55"/>
                <a:gd name="T12" fmla="*/ 2147483646 w 89"/>
                <a:gd name="T13" fmla="*/ 2147483646 h 55"/>
                <a:gd name="T14" fmla="*/ 2147483646 w 89"/>
                <a:gd name="T15" fmla="*/ 2147483646 h 55"/>
                <a:gd name="T16" fmla="*/ 2147483646 w 89"/>
                <a:gd name="T17" fmla="*/ 2147483646 h 55"/>
                <a:gd name="T18" fmla="*/ 2147483646 w 89"/>
                <a:gd name="T19" fmla="*/ 2147483646 h 55"/>
                <a:gd name="T20" fmla="*/ 2147483646 w 89"/>
                <a:gd name="T21" fmla="*/ 2147483646 h 55"/>
                <a:gd name="T22" fmla="*/ 2147483646 w 89"/>
                <a:gd name="T23" fmla="*/ 2147483646 h 55"/>
                <a:gd name="T24" fmla="*/ 2147483646 w 89"/>
                <a:gd name="T25" fmla="*/ 2147483646 h 55"/>
                <a:gd name="T26" fmla="*/ 2147483646 w 89"/>
                <a:gd name="T27" fmla="*/ 2147483646 h 55"/>
                <a:gd name="T28" fmla="*/ 2147483646 w 89"/>
                <a:gd name="T29" fmla="*/ 2147483646 h 55"/>
                <a:gd name="T30" fmla="*/ 2147483646 w 89"/>
                <a:gd name="T31" fmla="*/ 2147483646 h 55"/>
                <a:gd name="T32" fmla="*/ 2147483646 w 89"/>
                <a:gd name="T33" fmla="*/ 2147483646 h 55"/>
                <a:gd name="T34" fmla="*/ 2147483646 w 89"/>
                <a:gd name="T35" fmla="*/ 2147483646 h 55"/>
                <a:gd name="T36" fmla="*/ 2147483646 w 89"/>
                <a:gd name="T37" fmla="*/ 2147483646 h 55"/>
                <a:gd name="T38" fmla="*/ 0 w 89"/>
                <a:gd name="T39" fmla="*/ 2147483646 h 55"/>
                <a:gd name="T40" fmla="*/ 0 w 89"/>
                <a:gd name="T41" fmla="*/ 2147483646 h 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9"/>
                <a:gd name="T64" fmla="*/ 0 h 55"/>
                <a:gd name="T65" fmla="*/ 89 w 89"/>
                <a:gd name="T66" fmla="*/ 55 h 5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9" h="55">
                  <a:moveTo>
                    <a:pt x="0" y="51"/>
                  </a:moveTo>
                  <a:lnTo>
                    <a:pt x="5" y="0"/>
                  </a:lnTo>
                  <a:lnTo>
                    <a:pt x="44" y="3"/>
                  </a:lnTo>
                  <a:lnTo>
                    <a:pt x="82" y="4"/>
                  </a:lnTo>
                  <a:lnTo>
                    <a:pt x="82" y="5"/>
                  </a:lnTo>
                  <a:lnTo>
                    <a:pt x="83" y="9"/>
                  </a:lnTo>
                  <a:lnTo>
                    <a:pt x="83" y="10"/>
                  </a:lnTo>
                  <a:lnTo>
                    <a:pt x="82" y="13"/>
                  </a:lnTo>
                  <a:lnTo>
                    <a:pt x="82" y="18"/>
                  </a:lnTo>
                  <a:lnTo>
                    <a:pt x="84" y="23"/>
                  </a:lnTo>
                  <a:lnTo>
                    <a:pt x="85" y="25"/>
                  </a:lnTo>
                  <a:lnTo>
                    <a:pt x="86" y="30"/>
                  </a:lnTo>
                  <a:lnTo>
                    <a:pt x="86" y="38"/>
                  </a:lnTo>
                  <a:lnTo>
                    <a:pt x="87" y="40"/>
                  </a:lnTo>
                  <a:lnTo>
                    <a:pt x="87" y="43"/>
                  </a:lnTo>
                  <a:lnTo>
                    <a:pt x="87" y="44"/>
                  </a:lnTo>
                  <a:lnTo>
                    <a:pt x="89" y="51"/>
                  </a:lnTo>
                  <a:lnTo>
                    <a:pt x="89" y="53"/>
                  </a:lnTo>
                  <a:lnTo>
                    <a:pt x="89" y="55"/>
                  </a:lnTo>
                  <a:lnTo>
                    <a:pt x="0" y="51"/>
                  </a:lnTo>
                  <a:close/>
                </a:path>
              </a:pathLst>
            </a:custGeom>
            <a:solidFill>
              <a:srgbClr val="6987EB"/>
            </a:solidFill>
            <a:ln w="12700">
              <a:solidFill>
                <a:schemeClr val="tx1"/>
              </a:solidFill>
              <a:round/>
              <a:headEnd/>
              <a:tailEnd/>
            </a:ln>
          </p:spPr>
          <p:txBody>
            <a:bodyPr/>
            <a:lstStyle/>
            <a:p>
              <a:endParaRPr lang="en-US"/>
            </a:p>
          </p:txBody>
        </p:sp>
        <p:sp>
          <p:nvSpPr>
            <p:cNvPr id="14508" name="Freeform 9">
              <a:extLst>
                <a:ext uri="{FF2B5EF4-FFF2-40B4-BE49-F238E27FC236}">
                  <a16:creationId xmlns:a16="http://schemas.microsoft.com/office/drawing/2014/main" id="{0BD2D253-D888-FCE2-EC38-CD53B36F3277}"/>
                </a:ext>
              </a:extLst>
            </p:cNvPr>
            <p:cNvSpPr>
              <a:spLocks/>
            </p:cNvSpPr>
            <p:nvPr/>
          </p:nvSpPr>
          <p:spPr bwMode="auto">
            <a:xfrm>
              <a:off x="2823" y="1511"/>
              <a:ext cx="483" cy="312"/>
            </a:xfrm>
            <a:custGeom>
              <a:avLst/>
              <a:gdLst>
                <a:gd name="T0" fmla="*/ 0 w 94"/>
                <a:gd name="T1" fmla="*/ 2147483646 h 64"/>
                <a:gd name="T2" fmla="*/ 2147483646 w 94"/>
                <a:gd name="T3" fmla="*/ 2147483646 h 64"/>
                <a:gd name="T4" fmla="*/ 2147483646 w 94"/>
                <a:gd name="T5" fmla="*/ 0 h 64"/>
                <a:gd name="T6" fmla="*/ 2147483646 w 94"/>
                <a:gd name="T7" fmla="*/ 2147483646 h 64"/>
                <a:gd name="T8" fmla="*/ 2147483646 w 94"/>
                <a:gd name="T9" fmla="*/ 2147483646 h 64"/>
                <a:gd name="T10" fmla="*/ 2147483646 w 94"/>
                <a:gd name="T11" fmla="*/ 2147483646 h 64"/>
                <a:gd name="T12" fmla="*/ 2147483646 w 94"/>
                <a:gd name="T13" fmla="*/ 2147483646 h 64"/>
                <a:gd name="T14" fmla="*/ 2147483646 w 94"/>
                <a:gd name="T15" fmla="*/ 2147483646 h 64"/>
                <a:gd name="T16" fmla="*/ 2147483646 w 94"/>
                <a:gd name="T17" fmla="*/ 2147483646 h 64"/>
                <a:gd name="T18" fmla="*/ 2147483646 w 94"/>
                <a:gd name="T19" fmla="*/ 2147483646 h 64"/>
                <a:gd name="T20" fmla="*/ 2147483646 w 94"/>
                <a:gd name="T21" fmla="*/ 2147483646 h 64"/>
                <a:gd name="T22" fmla="*/ 2147483646 w 94"/>
                <a:gd name="T23" fmla="*/ 2147483646 h 64"/>
                <a:gd name="T24" fmla="*/ 2147483646 w 94"/>
                <a:gd name="T25" fmla="*/ 2147483646 h 64"/>
                <a:gd name="T26" fmla="*/ 2147483646 w 94"/>
                <a:gd name="T27" fmla="*/ 2147483646 h 64"/>
                <a:gd name="T28" fmla="*/ 2147483646 w 94"/>
                <a:gd name="T29" fmla="*/ 2147483646 h 64"/>
                <a:gd name="T30" fmla="*/ 2147483646 w 94"/>
                <a:gd name="T31" fmla="*/ 2147483646 h 64"/>
                <a:gd name="T32" fmla="*/ 2147483646 w 94"/>
                <a:gd name="T33" fmla="*/ 2147483646 h 64"/>
                <a:gd name="T34" fmla="*/ 2147483646 w 94"/>
                <a:gd name="T35" fmla="*/ 2147483646 h 64"/>
                <a:gd name="T36" fmla="*/ 2147483646 w 94"/>
                <a:gd name="T37" fmla="*/ 2147483646 h 64"/>
                <a:gd name="T38" fmla="*/ 2147483646 w 94"/>
                <a:gd name="T39" fmla="*/ 2147483646 h 64"/>
                <a:gd name="T40" fmla="*/ 2147483646 w 94"/>
                <a:gd name="T41" fmla="*/ 2147483646 h 64"/>
                <a:gd name="T42" fmla="*/ 2147483646 w 94"/>
                <a:gd name="T43" fmla="*/ 2147483646 h 64"/>
                <a:gd name="T44" fmla="*/ 2147483646 w 94"/>
                <a:gd name="T45" fmla="*/ 2147483646 h 64"/>
                <a:gd name="T46" fmla="*/ 2147483646 w 94"/>
                <a:gd name="T47" fmla="*/ 2147483646 h 64"/>
                <a:gd name="T48" fmla="*/ 2147483646 w 94"/>
                <a:gd name="T49" fmla="*/ 2147483646 h 64"/>
                <a:gd name="T50" fmla="*/ 2147483646 w 94"/>
                <a:gd name="T51" fmla="*/ 2147483646 h 64"/>
                <a:gd name="T52" fmla="*/ 2147483646 w 94"/>
                <a:gd name="T53" fmla="*/ 2147483646 h 64"/>
                <a:gd name="T54" fmla="*/ 2147483646 w 94"/>
                <a:gd name="T55" fmla="*/ 2147483646 h 64"/>
                <a:gd name="T56" fmla="*/ 2147483646 w 94"/>
                <a:gd name="T57" fmla="*/ 2147483646 h 64"/>
                <a:gd name="T58" fmla="*/ 2147483646 w 94"/>
                <a:gd name="T59" fmla="*/ 2147483646 h 64"/>
                <a:gd name="T60" fmla="*/ 2147483646 w 94"/>
                <a:gd name="T61" fmla="*/ 2147483646 h 64"/>
                <a:gd name="T62" fmla="*/ 2147483646 w 94"/>
                <a:gd name="T63" fmla="*/ 2147483646 h 64"/>
                <a:gd name="T64" fmla="*/ 2147483646 w 94"/>
                <a:gd name="T65" fmla="*/ 2147483646 h 64"/>
                <a:gd name="T66" fmla="*/ 2147483646 w 94"/>
                <a:gd name="T67" fmla="*/ 2147483646 h 64"/>
                <a:gd name="T68" fmla="*/ 2147483646 w 94"/>
                <a:gd name="T69" fmla="*/ 2147483646 h 64"/>
                <a:gd name="T70" fmla="*/ 0 w 94"/>
                <a:gd name="T71" fmla="*/ 2147483646 h 64"/>
                <a:gd name="T72" fmla="*/ 0 w 94"/>
                <a:gd name="T73" fmla="*/ 2147483646 h 6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4"/>
                <a:gd name="T112" fmla="*/ 0 h 64"/>
                <a:gd name="T113" fmla="*/ 94 w 94"/>
                <a:gd name="T114" fmla="*/ 64 h 6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4" h="64">
                  <a:moveTo>
                    <a:pt x="0" y="51"/>
                  </a:moveTo>
                  <a:lnTo>
                    <a:pt x="3" y="17"/>
                  </a:lnTo>
                  <a:lnTo>
                    <a:pt x="4" y="0"/>
                  </a:lnTo>
                  <a:lnTo>
                    <a:pt x="93" y="4"/>
                  </a:lnTo>
                  <a:lnTo>
                    <a:pt x="93" y="6"/>
                  </a:lnTo>
                  <a:lnTo>
                    <a:pt x="92" y="7"/>
                  </a:lnTo>
                  <a:lnTo>
                    <a:pt x="90" y="10"/>
                  </a:lnTo>
                  <a:lnTo>
                    <a:pt x="90" y="11"/>
                  </a:lnTo>
                  <a:lnTo>
                    <a:pt x="94" y="15"/>
                  </a:lnTo>
                  <a:lnTo>
                    <a:pt x="94" y="46"/>
                  </a:lnTo>
                  <a:lnTo>
                    <a:pt x="92" y="46"/>
                  </a:lnTo>
                  <a:lnTo>
                    <a:pt x="93" y="47"/>
                  </a:lnTo>
                  <a:lnTo>
                    <a:pt x="94" y="48"/>
                  </a:lnTo>
                  <a:lnTo>
                    <a:pt x="93" y="50"/>
                  </a:lnTo>
                  <a:lnTo>
                    <a:pt x="94" y="51"/>
                  </a:lnTo>
                  <a:lnTo>
                    <a:pt x="94" y="54"/>
                  </a:lnTo>
                  <a:lnTo>
                    <a:pt x="93" y="54"/>
                  </a:lnTo>
                  <a:lnTo>
                    <a:pt x="94" y="56"/>
                  </a:lnTo>
                  <a:lnTo>
                    <a:pt x="92" y="59"/>
                  </a:lnTo>
                  <a:lnTo>
                    <a:pt x="94" y="62"/>
                  </a:lnTo>
                  <a:lnTo>
                    <a:pt x="94" y="64"/>
                  </a:lnTo>
                  <a:lnTo>
                    <a:pt x="91" y="62"/>
                  </a:lnTo>
                  <a:lnTo>
                    <a:pt x="86" y="59"/>
                  </a:lnTo>
                  <a:lnTo>
                    <a:pt x="84" y="58"/>
                  </a:lnTo>
                  <a:lnTo>
                    <a:pt x="82" y="58"/>
                  </a:lnTo>
                  <a:lnTo>
                    <a:pt x="80" y="60"/>
                  </a:lnTo>
                  <a:lnTo>
                    <a:pt x="79" y="60"/>
                  </a:lnTo>
                  <a:lnTo>
                    <a:pt x="77" y="60"/>
                  </a:lnTo>
                  <a:lnTo>
                    <a:pt x="76" y="57"/>
                  </a:lnTo>
                  <a:lnTo>
                    <a:pt x="75" y="56"/>
                  </a:lnTo>
                  <a:lnTo>
                    <a:pt x="73" y="57"/>
                  </a:lnTo>
                  <a:lnTo>
                    <a:pt x="71" y="57"/>
                  </a:lnTo>
                  <a:lnTo>
                    <a:pt x="69" y="54"/>
                  </a:lnTo>
                  <a:lnTo>
                    <a:pt x="0" y="51"/>
                  </a:lnTo>
                  <a:close/>
                </a:path>
              </a:pathLst>
            </a:custGeom>
            <a:solidFill>
              <a:srgbClr val="6987EB"/>
            </a:solidFill>
            <a:ln w="12700">
              <a:solidFill>
                <a:schemeClr val="tx1"/>
              </a:solidFill>
              <a:round/>
              <a:headEnd/>
              <a:tailEnd/>
            </a:ln>
          </p:spPr>
          <p:txBody>
            <a:bodyPr/>
            <a:lstStyle/>
            <a:p>
              <a:endParaRPr lang="en-US"/>
            </a:p>
          </p:txBody>
        </p:sp>
        <p:sp>
          <p:nvSpPr>
            <p:cNvPr id="14509" name="Freeform 10">
              <a:extLst>
                <a:ext uri="{FF2B5EF4-FFF2-40B4-BE49-F238E27FC236}">
                  <a16:creationId xmlns:a16="http://schemas.microsoft.com/office/drawing/2014/main" id="{2562827F-2020-7725-9EFD-9F9FB92B14B0}"/>
                </a:ext>
              </a:extLst>
            </p:cNvPr>
            <p:cNvSpPr>
              <a:spLocks/>
            </p:cNvSpPr>
            <p:nvPr/>
          </p:nvSpPr>
          <p:spPr bwMode="auto">
            <a:xfrm>
              <a:off x="2807" y="1760"/>
              <a:ext cx="571" cy="268"/>
            </a:xfrm>
            <a:custGeom>
              <a:avLst/>
              <a:gdLst>
                <a:gd name="T0" fmla="*/ 0 w 111"/>
                <a:gd name="T1" fmla="*/ 2147483646 h 55"/>
                <a:gd name="T2" fmla="*/ 2147483646 w 111"/>
                <a:gd name="T3" fmla="*/ 0 h 55"/>
                <a:gd name="T4" fmla="*/ 2147483646 w 111"/>
                <a:gd name="T5" fmla="*/ 2147483646 h 55"/>
                <a:gd name="T6" fmla="*/ 2147483646 w 111"/>
                <a:gd name="T7" fmla="*/ 2147483646 h 55"/>
                <a:gd name="T8" fmla="*/ 2147483646 w 111"/>
                <a:gd name="T9" fmla="*/ 2147483646 h 55"/>
                <a:gd name="T10" fmla="*/ 2147483646 w 111"/>
                <a:gd name="T11" fmla="*/ 2147483646 h 55"/>
                <a:gd name="T12" fmla="*/ 2147483646 w 111"/>
                <a:gd name="T13" fmla="*/ 2147483646 h 55"/>
                <a:gd name="T14" fmla="*/ 2147483646 w 111"/>
                <a:gd name="T15" fmla="*/ 2147483646 h 55"/>
                <a:gd name="T16" fmla="*/ 2147483646 w 111"/>
                <a:gd name="T17" fmla="*/ 2147483646 h 55"/>
                <a:gd name="T18" fmla="*/ 2147483646 w 111"/>
                <a:gd name="T19" fmla="*/ 2147483646 h 55"/>
                <a:gd name="T20" fmla="*/ 2147483646 w 111"/>
                <a:gd name="T21" fmla="*/ 2147483646 h 55"/>
                <a:gd name="T22" fmla="*/ 2147483646 w 111"/>
                <a:gd name="T23" fmla="*/ 2147483646 h 55"/>
                <a:gd name="T24" fmla="*/ 2147483646 w 111"/>
                <a:gd name="T25" fmla="*/ 2147483646 h 55"/>
                <a:gd name="T26" fmla="*/ 2147483646 w 111"/>
                <a:gd name="T27" fmla="*/ 2147483646 h 55"/>
                <a:gd name="T28" fmla="*/ 2147483646 w 111"/>
                <a:gd name="T29" fmla="*/ 2147483646 h 55"/>
                <a:gd name="T30" fmla="*/ 2147483646 w 111"/>
                <a:gd name="T31" fmla="*/ 2147483646 h 55"/>
                <a:gd name="T32" fmla="*/ 2147483646 w 111"/>
                <a:gd name="T33" fmla="*/ 2147483646 h 55"/>
                <a:gd name="T34" fmla="*/ 2147483646 w 111"/>
                <a:gd name="T35" fmla="*/ 2147483646 h 55"/>
                <a:gd name="T36" fmla="*/ 2147483646 w 111"/>
                <a:gd name="T37" fmla="*/ 2147483646 h 55"/>
                <a:gd name="T38" fmla="*/ 2147483646 w 111"/>
                <a:gd name="T39" fmla="*/ 2147483646 h 55"/>
                <a:gd name="T40" fmla="*/ 2147483646 w 111"/>
                <a:gd name="T41" fmla="*/ 2147483646 h 55"/>
                <a:gd name="T42" fmla="*/ 2147483646 w 111"/>
                <a:gd name="T43" fmla="*/ 2147483646 h 55"/>
                <a:gd name="T44" fmla="*/ 2147483646 w 111"/>
                <a:gd name="T45" fmla="*/ 2147483646 h 55"/>
                <a:gd name="T46" fmla="*/ 2147483646 w 111"/>
                <a:gd name="T47" fmla="*/ 2147483646 h 55"/>
                <a:gd name="T48" fmla="*/ 2147483646 w 111"/>
                <a:gd name="T49" fmla="*/ 2147483646 h 55"/>
                <a:gd name="T50" fmla="*/ 2147483646 w 111"/>
                <a:gd name="T51" fmla="*/ 2147483646 h 55"/>
                <a:gd name="T52" fmla="*/ 2147483646 w 111"/>
                <a:gd name="T53" fmla="*/ 2147483646 h 55"/>
                <a:gd name="T54" fmla="*/ 2147483646 w 111"/>
                <a:gd name="T55" fmla="*/ 2147483646 h 55"/>
                <a:gd name="T56" fmla="*/ 2147483646 w 111"/>
                <a:gd name="T57" fmla="*/ 2147483646 h 55"/>
                <a:gd name="T58" fmla="*/ 2147483646 w 111"/>
                <a:gd name="T59" fmla="*/ 2147483646 h 55"/>
                <a:gd name="T60" fmla="*/ 2147483646 w 111"/>
                <a:gd name="T61" fmla="*/ 2147483646 h 55"/>
                <a:gd name="T62" fmla="*/ 2147483646 w 111"/>
                <a:gd name="T63" fmla="*/ 2147483646 h 55"/>
                <a:gd name="T64" fmla="*/ 2147483646 w 111"/>
                <a:gd name="T65" fmla="*/ 2147483646 h 55"/>
                <a:gd name="T66" fmla="*/ 2147483646 w 111"/>
                <a:gd name="T67" fmla="*/ 2147483646 h 55"/>
                <a:gd name="T68" fmla="*/ 2147483646 w 111"/>
                <a:gd name="T69" fmla="*/ 2147483646 h 55"/>
                <a:gd name="T70" fmla="*/ 2147483646 w 111"/>
                <a:gd name="T71" fmla="*/ 2147483646 h 55"/>
                <a:gd name="T72" fmla="*/ 2147483646 w 111"/>
                <a:gd name="T73" fmla="*/ 2147483646 h 55"/>
                <a:gd name="T74" fmla="*/ 2147483646 w 111"/>
                <a:gd name="T75" fmla="*/ 2147483646 h 55"/>
                <a:gd name="T76" fmla="*/ 2147483646 w 111"/>
                <a:gd name="T77" fmla="*/ 2147483646 h 55"/>
                <a:gd name="T78" fmla="*/ 2147483646 w 111"/>
                <a:gd name="T79" fmla="*/ 2147483646 h 55"/>
                <a:gd name="T80" fmla="*/ 2147483646 w 111"/>
                <a:gd name="T81" fmla="*/ 2147483646 h 55"/>
                <a:gd name="T82" fmla="*/ 2147483646 w 111"/>
                <a:gd name="T83" fmla="*/ 2147483646 h 55"/>
                <a:gd name="T84" fmla="*/ 2147483646 w 111"/>
                <a:gd name="T85" fmla="*/ 2147483646 h 55"/>
                <a:gd name="T86" fmla="*/ 2147483646 w 111"/>
                <a:gd name="T87" fmla="*/ 2147483646 h 55"/>
                <a:gd name="T88" fmla="*/ 2147483646 w 111"/>
                <a:gd name="T89" fmla="*/ 2147483646 h 55"/>
                <a:gd name="T90" fmla="*/ 0 w 111"/>
                <a:gd name="T91" fmla="*/ 2147483646 h 55"/>
                <a:gd name="T92" fmla="*/ 0 w 111"/>
                <a:gd name="T93" fmla="*/ 2147483646 h 5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1"/>
                <a:gd name="T142" fmla="*/ 0 h 55"/>
                <a:gd name="T143" fmla="*/ 111 w 111"/>
                <a:gd name="T144" fmla="*/ 55 h 5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1" h="55">
                  <a:moveTo>
                    <a:pt x="0" y="34"/>
                  </a:moveTo>
                  <a:lnTo>
                    <a:pt x="3" y="0"/>
                  </a:lnTo>
                  <a:lnTo>
                    <a:pt x="72" y="3"/>
                  </a:lnTo>
                  <a:lnTo>
                    <a:pt x="74" y="6"/>
                  </a:lnTo>
                  <a:lnTo>
                    <a:pt x="76" y="6"/>
                  </a:lnTo>
                  <a:lnTo>
                    <a:pt x="78" y="5"/>
                  </a:lnTo>
                  <a:lnTo>
                    <a:pt x="79" y="6"/>
                  </a:lnTo>
                  <a:lnTo>
                    <a:pt x="80" y="9"/>
                  </a:lnTo>
                  <a:lnTo>
                    <a:pt x="82" y="9"/>
                  </a:lnTo>
                  <a:lnTo>
                    <a:pt x="83" y="9"/>
                  </a:lnTo>
                  <a:lnTo>
                    <a:pt x="85" y="7"/>
                  </a:lnTo>
                  <a:lnTo>
                    <a:pt x="87" y="7"/>
                  </a:lnTo>
                  <a:lnTo>
                    <a:pt x="89" y="8"/>
                  </a:lnTo>
                  <a:lnTo>
                    <a:pt x="94" y="11"/>
                  </a:lnTo>
                  <a:lnTo>
                    <a:pt x="97" y="13"/>
                  </a:lnTo>
                  <a:lnTo>
                    <a:pt x="97" y="15"/>
                  </a:lnTo>
                  <a:lnTo>
                    <a:pt x="99" y="16"/>
                  </a:lnTo>
                  <a:lnTo>
                    <a:pt x="99" y="17"/>
                  </a:lnTo>
                  <a:lnTo>
                    <a:pt x="98" y="19"/>
                  </a:lnTo>
                  <a:lnTo>
                    <a:pt x="99" y="21"/>
                  </a:lnTo>
                  <a:lnTo>
                    <a:pt x="100" y="24"/>
                  </a:lnTo>
                  <a:lnTo>
                    <a:pt x="101" y="25"/>
                  </a:lnTo>
                  <a:lnTo>
                    <a:pt x="101" y="26"/>
                  </a:lnTo>
                  <a:lnTo>
                    <a:pt x="101" y="28"/>
                  </a:lnTo>
                  <a:lnTo>
                    <a:pt x="103" y="29"/>
                  </a:lnTo>
                  <a:lnTo>
                    <a:pt x="104" y="30"/>
                  </a:lnTo>
                  <a:lnTo>
                    <a:pt x="103" y="32"/>
                  </a:lnTo>
                  <a:lnTo>
                    <a:pt x="103" y="34"/>
                  </a:lnTo>
                  <a:lnTo>
                    <a:pt x="105" y="35"/>
                  </a:lnTo>
                  <a:lnTo>
                    <a:pt x="105" y="37"/>
                  </a:lnTo>
                  <a:lnTo>
                    <a:pt x="104" y="38"/>
                  </a:lnTo>
                  <a:lnTo>
                    <a:pt x="105" y="39"/>
                  </a:lnTo>
                  <a:lnTo>
                    <a:pt x="106" y="41"/>
                  </a:lnTo>
                  <a:lnTo>
                    <a:pt x="105" y="42"/>
                  </a:lnTo>
                  <a:lnTo>
                    <a:pt x="106" y="44"/>
                  </a:lnTo>
                  <a:lnTo>
                    <a:pt x="106" y="45"/>
                  </a:lnTo>
                  <a:lnTo>
                    <a:pt x="107" y="46"/>
                  </a:lnTo>
                  <a:lnTo>
                    <a:pt x="108" y="48"/>
                  </a:lnTo>
                  <a:lnTo>
                    <a:pt x="109" y="50"/>
                  </a:lnTo>
                  <a:lnTo>
                    <a:pt x="111" y="52"/>
                  </a:lnTo>
                  <a:lnTo>
                    <a:pt x="111" y="53"/>
                  </a:lnTo>
                  <a:lnTo>
                    <a:pt x="111" y="54"/>
                  </a:lnTo>
                  <a:lnTo>
                    <a:pt x="111" y="55"/>
                  </a:lnTo>
                  <a:lnTo>
                    <a:pt x="25" y="53"/>
                  </a:lnTo>
                  <a:lnTo>
                    <a:pt x="26" y="36"/>
                  </a:lnTo>
                  <a:lnTo>
                    <a:pt x="0" y="34"/>
                  </a:lnTo>
                  <a:close/>
                </a:path>
              </a:pathLst>
            </a:custGeom>
            <a:solidFill>
              <a:srgbClr val="6987EB"/>
            </a:solidFill>
            <a:ln w="12700">
              <a:solidFill>
                <a:schemeClr val="tx1"/>
              </a:solidFill>
              <a:round/>
              <a:headEnd/>
              <a:tailEnd/>
            </a:ln>
          </p:spPr>
          <p:txBody>
            <a:bodyPr/>
            <a:lstStyle/>
            <a:p>
              <a:endParaRPr lang="en-US"/>
            </a:p>
          </p:txBody>
        </p:sp>
        <p:sp>
          <p:nvSpPr>
            <p:cNvPr id="14510" name="Freeform 11">
              <a:extLst>
                <a:ext uri="{FF2B5EF4-FFF2-40B4-BE49-F238E27FC236}">
                  <a16:creationId xmlns:a16="http://schemas.microsoft.com/office/drawing/2014/main" id="{F8E57E4E-22AF-B1D7-B288-67B9E49CC152}"/>
                </a:ext>
              </a:extLst>
            </p:cNvPr>
            <p:cNvSpPr>
              <a:spLocks/>
            </p:cNvSpPr>
            <p:nvPr/>
          </p:nvSpPr>
          <p:spPr bwMode="auto">
            <a:xfrm>
              <a:off x="2921" y="2018"/>
              <a:ext cx="512" cy="259"/>
            </a:xfrm>
            <a:custGeom>
              <a:avLst/>
              <a:gdLst>
                <a:gd name="T0" fmla="*/ 2147483646 w 100"/>
                <a:gd name="T1" fmla="*/ 0 h 53"/>
                <a:gd name="T2" fmla="*/ 2147483646 w 100"/>
                <a:gd name="T3" fmla="*/ 1856426652 h 53"/>
                <a:gd name="T4" fmla="*/ 2147483646 w 100"/>
                <a:gd name="T5" fmla="*/ 2147483646 h 53"/>
                <a:gd name="T6" fmla="*/ 2147483646 w 100"/>
                <a:gd name="T7" fmla="*/ 2147483646 h 53"/>
                <a:gd name="T8" fmla="*/ 2147483646 w 100"/>
                <a:gd name="T9" fmla="*/ 2147483646 h 53"/>
                <a:gd name="T10" fmla="*/ 2147483646 w 100"/>
                <a:gd name="T11" fmla="*/ 2147483646 h 53"/>
                <a:gd name="T12" fmla="*/ 2147483646 w 100"/>
                <a:gd name="T13" fmla="*/ 2147483646 h 53"/>
                <a:gd name="T14" fmla="*/ 2147483646 w 100"/>
                <a:gd name="T15" fmla="*/ 2147483646 h 53"/>
                <a:gd name="T16" fmla="*/ 2147483646 w 100"/>
                <a:gd name="T17" fmla="*/ 2147483646 h 53"/>
                <a:gd name="T18" fmla="*/ 2147483646 w 100"/>
                <a:gd name="T19" fmla="*/ 2147483646 h 53"/>
                <a:gd name="T20" fmla="*/ 2147483646 w 100"/>
                <a:gd name="T21" fmla="*/ 2147483646 h 53"/>
                <a:gd name="T22" fmla="*/ 2147483646 w 100"/>
                <a:gd name="T23" fmla="*/ 2147483646 h 53"/>
                <a:gd name="T24" fmla="*/ 0 w 100"/>
                <a:gd name="T25" fmla="*/ 2147483646 h 53"/>
                <a:gd name="T26" fmla="*/ 2147483646 w 100"/>
                <a:gd name="T27" fmla="*/ 0 h 53"/>
                <a:gd name="T28" fmla="*/ 2147483646 w 100"/>
                <a:gd name="T29" fmla="*/ 0 h 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0"/>
                <a:gd name="T46" fmla="*/ 0 h 53"/>
                <a:gd name="T47" fmla="*/ 100 w 100"/>
                <a:gd name="T48" fmla="*/ 53 h 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0" h="53">
                  <a:moveTo>
                    <a:pt x="3" y="0"/>
                  </a:moveTo>
                  <a:lnTo>
                    <a:pt x="89" y="2"/>
                  </a:lnTo>
                  <a:lnTo>
                    <a:pt x="95" y="6"/>
                  </a:lnTo>
                  <a:lnTo>
                    <a:pt x="93" y="8"/>
                  </a:lnTo>
                  <a:lnTo>
                    <a:pt x="93" y="10"/>
                  </a:lnTo>
                  <a:lnTo>
                    <a:pt x="94" y="12"/>
                  </a:lnTo>
                  <a:lnTo>
                    <a:pt x="95" y="12"/>
                  </a:lnTo>
                  <a:lnTo>
                    <a:pt x="96" y="15"/>
                  </a:lnTo>
                  <a:lnTo>
                    <a:pt x="97" y="16"/>
                  </a:lnTo>
                  <a:lnTo>
                    <a:pt x="99" y="16"/>
                  </a:lnTo>
                  <a:lnTo>
                    <a:pt x="99" y="17"/>
                  </a:lnTo>
                  <a:lnTo>
                    <a:pt x="100" y="53"/>
                  </a:lnTo>
                  <a:lnTo>
                    <a:pt x="0" y="51"/>
                  </a:lnTo>
                  <a:lnTo>
                    <a:pt x="3" y="0"/>
                  </a:lnTo>
                  <a:close/>
                </a:path>
              </a:pathLst>
            </a:custGeom>
            <a:solidFill>
              <a:schemeClr val="bg1"/>
            </a:solidFill>
            <a:ln w="12700">
              <a:solidFill>
                <a:schemeClr val="tx1"/>
              </a:solidFill>
              <a:round/>
              <a:headEnd/>
              <a:tailEnd/>
            </a:ln>
          </p:spPr>
          <p:txBody>
            <a:bodyPr/>
            <a:lstStyle/>
            <a:p>
              <a:endParaRPr lang="en-US"/>
            </a:p>
          </p:txBody>
        </p:sp>
        <p:sp>
          <p:nvSpPr>
            <p:cNvPr id="14511" name="Freeform 12">
              <a:extLst>
                <a:ext uri="{FF2B5EF4-FFF2-40B4-BE49-F238E27FC236}">
                  <a16:creationId xmlns:a16="http://schemas.microsoft.com/office/drawing/2014/main" id="{51F393D6-0F02-B3DA-1D63-BC88CF7DC4E0}"/>
                </a:ext>
              </a:extLst>
            </p:cNvPr>
            <p:cNvSpPr>
              <a:spLocks/>
            </p:cNvSpPr>
            <p:nvPr/>
          </p:nvSpPr>
          <p:spPr bwMode="auto">
            <a:xfrm>
              <a:off x="2848" y="2262"/>
              <a:ext cx="595" cy="293"/>
            </a:xfrm>
            <a:custGeom>
              <a:avLst/>
              <a:gdLst>
                <a:gd name="T0" fmla="*/ 2147483646 w 116"/>
                <a:gd name="T1" fmla="*/ 901643289 h 60"/>
                <a:gd name="T2" fmla="*/ 0 w 116"/>
                <a:gd name="T3" fmla="*/ 2147483646 h 60"/>
                <a:gd name="T4" fmla="*/ 2147483646 w 116"/>
                <a:gd name="T5" fmla="*/ 2147483646 h 60"/>
                <a:gd name="T6" fmla="*/ 2147483646 w 116"/>
                <a:gd name="T7" fmla="*/ 2147483646 h 60"/>
                <a:gd name="T8" fmla="*/ 2147483646 w 116"/>
                <a:gd name="T9" fmla="*/ 2147483646 h 60"/>
                <a:gd name="T10" fmla="*/ 2147483646 w 116"/>
                <a:gd name="T11" fmla="*/ 2147483646 h 60"/>
                <a:gd name="T12" fmla="*/ 2147483646 w 116"/>
                <a:gd name="T13" fmla="*/ 2147483646 h 60"/>
                <a:gd name="T14" fmla="*/ 2147483646 w 116"/>
                <a:gd name="T15" fmla="*/ 2147483646 h 60"/>
                <a:gd name="T16" fmla="*/ 2147483646 w 116"/>
                <a:gd name="T17" fmla="*/ 2147483646 h 60"/>
                <a:gd name="T18" fmla="*/ 2147483646 w 116"/>
                <a:gd name="T19" fmla="*/ 2147483646 h 60"/>
                <a:gd name="T20" fmla="*/ 2147483646 w 116"/>
                <a:gd name="T21" fmla="*/ 2147483646 h 60"/>
                <a:gd name="T22" fmla="*/ 2147483646 w 116"/>
                <a:gd name="T23" fmla="*/ 2147483646 h 60"/>
                <a:gd name="T24" fmla="*/ 2147483646 w 116"/>
                <a:gd name="T25" fmla="*/ 2147483646 h 60"/>
                <a:gd name="T26" fmla="*/ 2147483646 w 116"/>
                <a:gd name="T27" fmla="*/ 2147483646 h 60"/>
                <a:gd name="T28" fmla="*/ 2147483646 w 116"/>
                <a:gd name="T29" fmla="*/ 2147483646 h 60"/>
                <a:gd name="T30" fmla="*/ 2147483646 w 116"/>
                <a:gd name="T31" fmla="*/ 2147483646 h 60"/>
                <a:gd name="T32" fmla="*/ 2147483646 w 116"/>
                <a:gd name="T33" fmla="*/ 2147483646 h 60"/>
                <a:gd name="T34" fmla="*/ 2147483646 w 116"/>
                <a:gd name="T35" fmla="*/ 2147483646 h 60"/>
                <a:gd name="T36" fmla="*/ 2147483646 w 116"/>
                <a:gd name="T37" fmla="*/ 2147483646 h 60"/>
                <a:gd name="T38" fmla="*/ 2147483646 w 116"/>
                <a:gd name="T39" fmla="*/ 2147483646 h 60"/>
                <a:gd name="T40" fmla="*/ 2147483646 w 116"/>
                <a:gd name="T41" fmla="*/ 2147483646 h 60"/>
                <a:gd name="T42" fmla="*/ 2147483646 w 116"/>
                <a:gd name="T43" fmla="*/ 2147483646 h 60"/>
                <a:gd name="T44" fmla="*/ 2147483646 w 116"/>
                <a:gd name="T45" fmla="*/ 2147483646 h 60"/>
                <a:gd name="T46" fmla="*/ 2147483646 w 116"/>
                <a:gd name="T47" fmla="*/ 2147483646 h 60"/>
                <a:gd name="T48" fmla="*/ 2147483646 w 116"/>
                <a:gd name="T49" fmla="*/ 2147483646 h 60"/>
                <a:gd name="T50" fmla="*/ 2147483646 w 116"/>
                <a:gd name="T51" fmla="*/ 2147483646 h 60"/>
                <a:gd name="T52" fmla="*/ 2147483646 w 116"/>
                <a:gd name="T53" fmla="*/ 2147483646 h 60"/>
                <a:gd name="T54" fmla="*/ 2147483646 w 116"/>
                <a:gd name="T55" fmla="*/ 2147483646 h 60"/>
                <a:gd name="T56" fmla="*/ 2147483646 w 116"/>
                <a:gd name="T57" fmla="*/ 2147483646 h 60"/>
                <a:gd name="T58" fmla="*/ 2147483646 w 116"/>
                <a:gd name="T59" fmla="*/ 2147483646 h 60"/>
                <a:gd name="T60" fmla="*/ 2147483646 w 116"/>
                <a:gd name="T61" fmla="*/ 2147483646 h 60"/>
                <a:gd name="T62" fmla="*/ 2147483646 w 116"/>
                <a:gd name="T63" fmla="*/ 2147483646 h 60"/>
                <a:gd name="T64" fmla="*/ 2147483646 w 116"/>
                <a:gd name="T65" fmla="*/ 2147483646 h 60"/>
                <a:gd name="T66" fmla="*/ 2147483646 w 116"/>
                <a:gd name="T67" fmla="*/ 2147483646 h 60"/>
                <a:gd name="T68" fmla="*/ 2147483646 w 116"/>
                <a:gd name="T69" fmla="*/ 2147483646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6"/>
                <a:gd name="T106" fmla="*/ 0 h 60"/>
                <a:gd name="T107" fmla="*/ 116 w 116"/>
                <a:gd name="T108" fmla="*/ 60 h 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6" h="60">
                  <a:moveTo>
                    <a:pt x="114" y="3"/>
                  </a:moveTo>
                  <a:lnTo>
                    <a:pt x="14" y="1"/>
                  </a:lnTo>
                  <a:lnTo>
                    <a:pt x="1" y="0"/>
                  </a:lnTo>
                  <a:lnTo>
                    <a:pt x="0" y="9"/>
                  </a:lnTo>
                  <a:lnTo>
                    <a:pt x="41" y="11"/>
                  </a:lnTo>
                  <a:lnTo>
                    <a:pt x="40" y="44"/>
                  </a:lnTo>
                  <a:lnTo>
                    <a:pt x="41" y="44"/>
                  </a:lnTo>
                  <a:lnTo>
                    <a:pt x="42" y="45"/>
                  </a:lnTo>
                  <a:lnTo>
                    <a:pt x="44" y="47"/>
                  </a:lnTo>
                  <a:lnTo>
                    <a:pt x="45" y="48"/>
                  </a:lnTo>
                  <a:lnTo>
                    <a:pt x="47" y="48"/>
                  </a:lnTo>
                  <a:lnTo>
                    <a:pt x="48" y="47"/>
                  </a:lnTo>
                  <a:lnTo>
                    <a:pt x="50" y="48"/>
                  </a:lnTo>
                  <a:lnTo>
                    <a:pt x="50" y="49"/>
                  </a:lnTo>
                  <a:lnTo>
                    <a:pt x="51" y="50"/>
                  </a:lnTo>
                  <a:lnTo>
                    <a:pt x="51" y="51"/>
                  </a:lnTo>
                  <a:lnTo>
                    <a:pt x="55" y="51"/>
                  </a:lnTo>
                  <a:lnTo>
                    <a:pt x="57" y="52"/>
                  </a:lnTo>
                  <a:lnTo>
                    <a:pt x="58" y="52"/>
                  </a:lnTo>
                  <a:lnTo>
                    <a:pt x="59" y="51"/>
                  </a:lnTo>
                  <a:lnTo>
                    <a:pt x="59" y="53"/>
                  </a:lnTo>
                  <a:lnTo>
                    <a:pt x="61" y="53"/>
                  </a:lnTo>
                  <a:lnTo>
                    <a:pt x="62" y="52"/>
                  </a:lnTo>
                  <a:lnTo>
                    <a:pt x="65" y="53"/>
                  </a:lnTo>
                  <a:lnTo>
                    <a:pt x="66" y="53"/>
                  </a:lnTo>
                  <a:lnTo>
                    <a:pt x="67" y="55"/>
                  </a:lnTo>
                  <a:lnTo>
                    <a:pt x="68" y="55"/>
                  </a:lnTo>
                  <a:lnTo>
                    <a:pt x="68" y="57"/>
                  </a:lnTo>
                  <a:lnTo>
                    <a:pt x="70" y="57"/>
                  </a:lnTo>
                  <a:lnTo>
                    <a:pt x="71" y="56"/>
                  </a:lnTo>
                  <a:lnTo>
                    <a:pt x="72" y="55"/>
                  </a:lnTo>
                  <a:lnTo>
                    <a:pt x="75" y="58"/>
                  </a:lnTo>
                  <a:lnTo>
                    <a:pt x="76" y="58"/>
                  </a:lnTo>
                  <a:lnTo>
                    <a:pt x="77" y="57"/>
                  </a:lnTo>
                  <a:lnTo>
                    <a:pt x="78" y="57"/>
                  </a:lnTo>
                  <a:lnTo>
                    <a:pt x="79" y="57"/>
                  </a:lnTo>
                  <a:lnTo>
                    <a:pt x="78" y="59"/>
                  </a:lnTo>
                  <a:lnTo>
                    <a:pt x="79" y="60"/>
                  </a:lnTo>
                  <a:lnTo>
                    <a:pt x="80" y="59"/>
                  </a:lnTo>
                  <a:lnTo>
                    <a:pt x="80" y="58"/>
                  </a:lnTo>
                  <a:lnTo>
                    <a:pt x="81" y="57"/>
                  </a:lnTo>
                  <a:lnTo>
                    <a:pt x="82" y="56"/>
                  </a:lnTo>
                  <a:lnTo>
                    <a:pt x="83" y="57"/>
                  </a:lnTo>
                  <a:lnTo>
                    <a:pt x="84" y="58"/>
                  </a:lnTo>
                  <a:lnTo>
                    <a:pt x="85" y="58"/>
                  </a:lnTo>
                  <a:lnTo>
                    <a:pt x="85" y="57"/>
                  </a:lnTo>
                  <a:lnTo>
                    <a:pt x="87" y="57"/>
                  </a:lnTo>
                  <a:lnTo>
                    <a:pt x="87" y="58"/>
                  </a:lnTo>
                  <a:lnTo>
                    <a:pt x="88" y="58"/>
                  </a:lnTo>
                  <a:lnTo>
                    <a:pt x="90" y="60"/>
                  </a:lnTo>
                  <a:lnTo>
                    <a:pt x="92" y="58"/>
                  </a:lnTo>
                  <a:lnTo>
                    <a:pt x="93" y="58"/>
                  </a:lnTo>
                  <a:lnTo>
                    <a:pt x="96" y="57"/>
                  </a:lnTo>
                  <a:lnTo>
                    <a:pt x="99" y="56"/>
                  </a:lnTo>
                  <a:lnTo>
                    <a:pt x="100" y="56"/>
                  </a:lnTo>
                  <a:lnTo>
                    <a:pt x="101" y="56"/>
                  </a:lnTo>
                  <a:lnTo>
                    <a:pt x="104" y="57"/>
                  </a:lnTo>
                  <a:lnTo>
                    <a:pt x="106" y="56"/>
                  </a:lnTo>
                  <a:lnTo>
                    <a:pt x="107" y="56"/>
                  </a:lnTo>
                  <a:lnTo>
                    <a:pt x="113" y="59"/>
                  </a:lnTo>
                  <a:lnTo>
                    <a:pt x="114" y="60"/>
                  </a:lnTo>
                  <a:lnTo>
                    <a:pt x="115" y="60"/>
                  </a:lnTo>
                  <a:lnTo>
                    <a:pt x="116" y="60"/>
                  </a:lnTo>
                  <a:lnTo>
                    <a:pt x="116" y="31"/>
                  </a:lnTo>
                  <a:lnTo>
                    <a:pt x="114" y="12"/>
                  </a:lnTo>
                  <a:lnTo>
                    <a:pt x="114" y="3"/>
                  </a:lnTo>
                  <a:close/>
                </a:path>
              </a:pathLst>
            </a:custGeom>
            <a:solidFill>
              <a:srgbClr val="6987EB"/>
            </a:solidFill>
            <a:ln w="12700">
              <a:solidFill>
                <a:schemeClr val="tx1"/>
              </a:solidFill>
              <a:round/>
              <a:headEnd/>
              <a:tailEnd/>
            </a:ln>
          </p:spPr>
          <p:txBody>
            <a:bodyPr/>
            <a:lstStyle/>
            <a:p>
              <a:endParaRPr lang="en-US"/>
            </a:p>
          </p:txBody>
        </p:sp>
        <p:sp>
          <p:nvSpPr>
            <p:cNvPr id="14512" name="Freeform 13">
              <a:extLst>
                <a:ext uri="{FF2B5EF4-FFF2-40B4-BE49-F238E27FC236}">
                  <a16:creationId xmlns:a16="http://schemas.microsoft.com/office/drawing/2014/main" id="{8F76F184-CFC3-E80F-55DB-5EEE376F3E11}"/>
                </a:ext>
              </a:extLst>
            </p:cNvPr>
            <p:cNvSpPr>
              <a:spLocks/>
            </p:cNvSpPr>
            <p:nvPr/>
          </p:nvSpPr>
          <p:spPr bwMode="auto">
            <a:xfrm>
              <a:off x="3296" y="1726"/>
              <a:ext cx="420" cy="263"/>
            </a:xfrm>
            <a:custGeom>
              <a:avLst/>
              <a:gdLst>
                <a:gd name="T0" fmla="*/ 2147483646 w 82"/>
                <a:gd name="T1" fmla="*/ 0 h 54"/>
                <a:gd name="T2" fmla="*/ 2147483646 w 82"/>
                <a:gd name="T3" fmla="*/ 2147483646 h 54"/>
                <a:gd name="T4" fmla="*/ 2147483646 w 82"/>
                <a:gd name="T5" fmla="*/ 2147483646 h 54"/>
                <a:gd name="T6" fmla="*/ 2147483646 w 82"/>
                <a:gd name="T7" fmla="*/ 2147483646 h 54"/>
                <a:gd name="T8" fmla="*/ 2147483646 w 82"/>
                <a:gd name="T9" fmla="*/ 2147483646 h 54"/>
                <a:gd name="T10" fmla="*/ 2147483646 w 82"/>
                <a:gd name="T11" fmla="*/ 2147483646 h 54"/>
                <a:gd name="T12" fmla="*/ 2147483646 w 82"/>
                <a:gd name="T13" fmla="*/ 2147483646 h 54"/>
                <a:gd name="T14" fmla="*/ 2147483646 w 82"/>
                <a:gd name="T15" fmla="*/ 2147483646 h 54"/>
                <a:gd name="T16" fmla="*/ 2147483646 w 82"/>
                <a:gd name="T17" fmla="*/ 2147483646 h 54"/>
                <a:gd name="T18" fmla="*/ 2147483646 w 82"/>
                <a:gd name="T19" fmla="*/ 2147483646 h 54"/>
                <a:gd name="T20" fmla="*/ 2147483646 w 82"/>
                <a:gd name="T21" fmla="*/ 2147483646 h 54"/>
                <a:gd name="T22" fmla="*/ 2147483646 w 82"/>
                <a:gd name="T23" fmla="*/ 2147483646 h 54"/>
                <a:gd name="T24" fmla="*/ 2147483646 w 82"/>
                <a:gd name="T25" fmla="*/ 2147483646 h 54"/>
                <a:gd name="T26" fmla="*/ 2147483646 w 82"/>
                <a:gd name="T27" fmla="*/ 2147483646 h 54"/>
                <a:gd name="T28" fmla="*/ 2147483646 w 82"/>
                <a:gd name="T29" fmla="*/ 2147483646 h 54"/>
                <a:gd name="T30" fmla="*/ 2147483646 w 82"/>
                <a:gd name="T31" fmla="*/ 2147483646 h 54"/>
                <a:gd name="T32" fmla="*/ 2147483646 w 82"/>
                <a:gd name="T33" fmla="*/ 2147483646 h 54"/>
                <a:gd name="T34" fmla="*/ 2147483646 w 82"/>
                <a:gd name="T35" fmla="*/ 2147483646 h 54"/>
                <a:gd name="T36" fmla="*/ 2147483646 w 82"/>
                <a:gd name="T37" fmla="*/ 2147483646 h 54"/>
                <a:gd name="T38" fmla="*/ 2147483646 w 82"/>
                <a:gd name="T39" fmla="*/ 2147483646 h 54"/>
                <a:gd name="T40" fmla="*/ 2147483646 w 82"/>
                <a:gd name="T41" fmla="*/ 2147483646 h 54"/>
                <a:gd name="T42" fmla="*/ 2147483646 w 82"/>
                <a:gd name="T43" fmla="*/ 2147483646 h 54"/>
                <a:gd name="T44" fmla="*/ 2147483646 w 82"/>
                <a:gd name="T45" fmla="*/ 2147483646 h 54"/>
                <a:gd name="T46" fmla="*/ 2147483646 w 82"/>
                <a:gd name="T47" fmla="*/ 2147483646 h 54"/>
                <a:gd name="T48" fmla="*/ 2147483646 w 82"/>
                <a:gd name="T49" fmla="*/ 2147483646 h 54"/>
                <a:gd name="T50" fmla="*/ 2147483646 w 82"/>
                <a:gd name="T51" fmla="*/ 2147483646 h 54"/>
                <a:gd name="T52" fmla="*/ 2147483646 w 82"/>
                <a:gd name="T53" fmla="*/ 2147483646 h 54"/>
                <a:gd name="T54" fmla="*/ 2147483646 w 82"/>
                <a:gd name="T55" fmla="*/ 2147483646 h 54"/>
                <a:gd name="T56" fmla="*/ 2147483646 w 82"/>
                <a:gd name="T57" fmla="*/ 2147483646 h 54"/>
                <a:gd name="T58" fmla="*/ 2147483646 w 82"/>
                <a:gd name="T59" fmla="*/ 2147483646 h 54"/>
                <a:gd name="T60" fmla="*/ 2147483646 w 82"/>
                <a:gd name="T61" fmla="*/ 2147483646 h 54"/>
                <a:gd name="T62" fmla="*/ 2147483646 w 82"/>
                <a:gd name="T63" fmla="*/ 2147483646 h 54"/>
                <a:gd name="T64" fmla="*/ 1652162216 w 82"/>
                <a:gd name="T65" fmla="*/ 2147483646 h 54"/>
                <a:gd name="T66" fmla="*/ 1652162216 w 82"/>
                <a:gd name="T67" fmla="*/ 2147483646 h 54"/>
                <a:gd name="T68" fmla="*/ 2147483646 w 82"/>
                <a:gd name="T69" fmla="*/ 1794737414 h 54"/>
                <a:gd name="T70" fmla="*/ 2147483646 w 82"/>
                <a:gd name="T71" fmla="*/ 1794737414 h 5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2"/>
                <a:gd name="T109" fmla="*/ 0 h 54"/>
                <a:gd name="T110" fmla="*/ 82 w 82"/>
                <a:gd name="T111" fmla="*/ 54 h 5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2" h="54">
                  <a:moveTo>
                    <a:pt x="2" y="2"/>
                  </a:moveTo>
                  <a:lnTo>
                    <a:pt x="66" y="0"/>
                  </a:lnTo>
                  <a:lnTo>
                    <a:pt x="67" y="2"/>
                  </a:lnTo>
                  <a:lnTo>
                    <a:pt x="68" y="4"/>
                  </a:lnTo>
                  <a:lnTo>
                    <a:pt x="68" y="5"/>
                  </a:lnTo>
                  <a:lnTo>
                    <a:pt x="67" y="6"/>
                  </a:lnTo>
                  <a:lnTo>
                    <a:pt x="68" y="8"/>
                  </a:lnTo>
                  <a:lnTo>
                    <a:pt x="69" y="13"/>
                  </a:lnTo>
                  <a:lnTo>
                    <a:pt x="73" y="14"/>
                  </a:lnTo>
                  <a:lnTo>
                    <a:pt x="74" y="16"/>
                  </a:lnTo>
                  <a:lnTo>
                    <a:pt x="75" y="17"/>
                  </a:lnTo>
                  <a:lnTo>
                    <a:pt x="75" y="18"/>
                  </a:lnTo>
                  <a:lnTo>
                    <a:pt x="78" y="20"/>
                  </a:lnTo>
                  <a:lnTo>
                    <a:pt x="78" y="21"/>
                  </a:lnTo>
                  <a:lnTo>
                    <a:pt x="81" y="23"/>
                  </a:lnTo>
                  <a:lnTo>
                    <a:pt x="82" y="26"/>
                  </a:lnTo>
                  <a:lnTo>
                    <a:pt x="81" y="27"/>
                  </a:lnTo>
                  <a:lnTo>
                    <a:pt x="80" y="29"/>
                  </a:lnTo>
                  <a:lnTo>
                    <a:pt x="80" y="30"/>
                  </a:lnTo>
                  <a:lnTo>
                    <a:pt x="80" y="31"/>
                  </a:lnTo>
                  <a:lnTo>
                    <a:pt x="77" y="34"/>
                  </a:lnTo>
                  <a:lnTo>
                    <a:pt x="75" y="34"/>
                  </a:lnTo>
                  <a:lnTo>
                    <a:pt x="75" y="35"/>
                  </a:lnTo>
                  <a:lnTo>
                    <a:pt x="72" y="35"/>
                  </a:lnTo>
                  <a:lnTo>
                    <a:pt x="71" y="36"/>
                  </a:lnTo>
                  <a:lnTo>
                    <a:pt x="70" y="38"/>
                  </a:lnTo>
                  <a:lnTo>
                    <a:pt x="70" y="39"/>
                  </a:lnTo>
                  <a:lnTo>
                    <a:pt x="72" y="41"/>
                  </a:lnTo>
                  <a:lnTo>
                    <a:pt x="72" y="42"/>
                  </a:lnTo>
                  <a:lnTo>
                    <a:pt x="72" y="44"/>
                  </a:lnTo>
                  <a:lnTo>
                    <a:pt x="70" y="49"/>
                  </a:lnTo>
                  <a:lnTo>
                    <a:pt x="68" y="50"/>
                  </a:lnTo>
                  <a:lnTo>
                    <a:pt x="67" y="51"/>
                  </a:lnTo>
                  <a:lnTo>
                    <a:pt x="67" y="53"/>
                  </a:lnTo>
                  <a:lnTo>
                    <a:pt x="66" y="54"/>
                  </a:lnTo>
                  <a:lnTo>
                    <a:pt x="63" y="50"/>
                  </a:lnTo>
                  <a:lnTo>
                    <a:pt x="11" y="52"/>
                  </a:lnTo>
                  <a:lnTo>
                    <a:pt x="11" y="51"/>
                  </a:lnTo>
                  <a:lnTo>
                    <a:pt x="10" y="49"/>
                  </a:lnTo>
                  <a:lnTo>
                    <a:pt x="11" y="48"/>
                  </a:lnTo>
                  <a:lnTo>
                    <a:pt x="10" y="46"/>
                  </a:lnTo>
                  <a:lnTo>
                    <a:pt x="9" y="45"/>
                  </a:lnTo>
                  <a:lnTo>
                    <a:pt x="10" y="44"/>
                  </a:lnTo>
                  <a:lnTo>
                    <a:pt x="10" y="42"/>
                  </a:lnTo>
                  <a:lnTo>
                    <a:pt x="8" y="41"/>
                  </a:lnTo>
                  <a:lnTo>
                    <a:pt x="8" y="39"/>
                  </a:lnTo>
                  <a:lnTo>
                    <a:pt x="9" y="37"/>
                  </a:lnTo>
                  <a:lnTo>
                    <a:pt x="8" y="36"/>
                  </a:lnTo>
                  <a:lnTo>
                    <a:pt x="6" y="35"/>
                  </a:lnTo>
                  <a:lnTo>
                    <a:pt x="6" y="33"/>
                  </a:lnTo>
                  <a:lnTo>
                    <a:pt x="6" y="32"/>
                  </a:lnTo>
                  <a:lnTo>
                    <a:pt x="5" y="31"/>
                  </a:lnTo>
                  <a:lnTo>
                    <a:pt x="4" y="28"/>
                  </a:lnTo>
                  <a:lnTo>
                    <a:pt x="3" y="26"/>
                  </a:lnTo>
                  <a:lnTo>
                    <a:pt x="4" y="24"/>
                  </a:lnTo>
                  <a:lnTo>
                    <a:pt x="4" y="23"/>
                  </a:lnTo>
                  <a:lnTo>
                    <a:pt x="2" y="22"/>
                  </a:lnTo>
                  <a:lnTo>
                    <a:pt x="2" y="20"/>
                  </a:lnTo>
                  <a:lnTo>
                    <a:pt x="2" y="18"/>
                  </a:lnTo>
                  <a:lnTo>
                    <a:pt x="0" y="15"/>
                  </a:lnTo>
                  <a:lnTo>
                    <a:pt x="2" y="12"/>
                  </a:lnTo>
                  <a:lnTo>
                    <a:pt x="1" y="10"/>
                  </a:lnTo>
                  <a:lnTo>
                    <a:pt x="2" y="10"/>
                  </a:lnTo>
                  <a:lnTo>
                    <a:pt x="2" y="7"/>
                  </a:lnTo>
                  <a:lnTo>
                    <a:pt x="1" y="6"/>
                  </a:lnTo>
                  <a:lnTo>
                    <a:pt x="2" y="4"/>
                  </a:lnTo>
                  <a:lnTo>
                    <a:pt x="1" y="3"/>
                  </a:lnTo>
                  <a:lnTo>
                    <a:pt x="0" y="2"/>
                  </a:lnTo>
                  <a:lnTo>
                    <a:pt x="2" y="2"/>
                  </a:lnTo>
                  <a:close/>
                </a:path>
              </a:pathLst>
            </a:custGeom>
            <a:solidFill>
              <a:srgbClr val="6987EB"/>
            </a:solidFill>
            <a:ln w="12700">
              <a:solidFill>
                <a:schemeClr val="tx1"/>
              </a:solidFill>
              <a:round/>
              <a:headEnd/>
              <a:tailEnd/>
            </a:ln>
          </p:spPr>
          <p:txBody>
            <a:bodyPr/>
            <a:lstStyle/>
            <a:p>
              <a:endParaRPr lang="en-US"/>
            </a:p>
          </p:txBody>
        </p:sp>
        <p:sp>
          <p:nvSpPr>
            <p:cNvPr id="14513" name="Freeform 14">
              <a:extLst>
                <a:ext uri="{FF2B5EF4-FFF2-40B4-BE49-F238E27FC236}">
                  <a16:creationId xmlns:a16="http://schemas.microsoft.com/office/drawing/2014/main" id="{A2325C4B-6DD2-175C-0D71-63F796C3A73D}"/>
                </a:ext>
              </a:extLst>
            </p:cNvPr>
            <p:cNvSpPr>
              <a:spLocks/>
            </p:cNvSpPr>
            <p:nvPr/>
          </p:nvSpPr>
          <p:spPr bwMode="auto">
            <a:xfrm>
              <a:off x="3353" y="1970"/>
              <a:ext cx="460" cy="380"/>
            </a:xfrm>
            <a:custGeom>
              <a:avLst/>
              <a:gdLst>
                <a:gd name="T0" fmla="*/ 2147483646 w 90"/>
                <a:gd name="T1" fmla="*/ 2147483646 h 78"/>
                <a:gd name="T2" fmla="*/ 2147483646 w 90"/>
                <a:gd name="T3" fmla="*/ 2147483646 h 78"/>
                <a:gd name="T4" fmla="*/ 2147483646 w 90"/>
                <a:gd name="T5" fmla="*/ 2147483646 h 78"/>
                <a:gd name="T6" fmla="*/ 2147483646 w 90"/>
                <a:gd name="T7" fmla="*/ 2147483646 h 78"/>
                <a:gd name="T8" fmla="*/ 2147483646 w 90"/>
                <a:gd name="T9" fmla="*/ 2147483646 h 78"/>
                <a:gd name="T10" fmla="*/ 2147483646 w 90"/>
                <a:gd name="T11" fmla="*/ 2147483646 h 78"/>
                <a:gd name="T12" fmla="*/ 2147483646 w 90"/>
                <a:gd name="T13" fmla="*/ 2147483646 h 78"/>
                <a:gd name="T14" fmla="*/ 2147483646 w 90"/>
                <a:gd name="T15" fmla="*/ 2147483646 h 78"/>
                <a:gd name="T16" fmla="*/ 2147483646 w 90"/>
                <a:gd name="T17" fmla="*/ 2147483646 h 78"/>
                <a:gd name="T18" fmla="*/ 2147483646 w 90"/>
                <a:gd name="T19" fmla="*/ 2147483646 h 78"/>
                <a:gd name="T20" fmla="*/ 2147483646 w 90"/>
                <a:gd name="T21" fmla="*/ 2147483646 h 78"/>
                <a:gd name="T22" fmla="*/ 2147483646 w 90"/>
                <a:gd name="T23" fmla="*/ 2147483646 h 78"/>
                <a:gd name="T24" fmla="*/ 2147483646 w 90"/>
                <a:gd name="T25" fmla="*/ 2147483646 h 78"/>
                <a:gd name="T26" fmla="*/ 2147483646 w 90"/>
                <a:gd name="T27" fmla="*/ 2147483646 h 78"/>
                <a:gd name="T28" fmla="*/ 2147483646 w 90"/>
                <a:gd name="T29" fmla="*/ 2147483646 h 78"/>
                <a:gd name="T30" fmla="*/ 2147483646 w 90"/>
                <a:gd name="T31" fmla="*/ 2147483646 h 78"/>
                <a:gd name="T32" fmla="*/ 2147483646 w 90"/>
                <a:gd name="T33" fmla="*/ 2147483646 h 78"/>
                <a:gd name="T34" fmla="*/ 2147483646 w 90"/>
                <a:gd name="T35" fmla="*/ 2147483646 h 78"/>
                <a:gd name="T36" fmla="*/ 2147483646 w 90"/>
                <a:gd name="T37" fmla="*/ 2147483646 h 78"/>
                <a:gd name="T38" fmla="*/ 2147483646 w 90"/>
                <a:gd name="T39" fmla="*/ 2147483646 h 78"/>
                <a:gd name="T40" fmla="*/ 2147483646 w 90"/>
                <a:gd name="T41" fmla="*/ 2147483646 h 78"/>
                <a:gd name="T42" fmla="*/ 2147483646 w 90"/>
                <a:gd name="T43" fmla="*/ 2147483646 h 78"/>
                <a:gd name="T44" fmla="*/ 2147483646 w 90"/>
                <a:gd name="T45" fmla="*/ 2147483646 h 78"/>
                <a:gd name="T46" fmla="*/ 2147483646 w 90"/>
                <a:gd name="T47" fmla="*/ 2147483646 h 78"/>
                <a:gd name="T48" fmla="*/ 2147483646 w 90"/>
                <a:gd name="T49" fmla="*/ 2147483646 h 78"/>
                <a:gd name="T50" fmla="*/ 2147483646 w 90"/>
                <a:gd name="T51" fmla="*/ 2147483646 h 78"/>
                <a:gd name="T52" fmla="*/ 2147483646 w 90"/>
                <a:gd name="T53" fmla="*/ 2147483646 h 78"/>
                <a:gd name="T54" fmla="*/ 2147483646 w 90"/>
                <a:gd name="T55" fmla="*/ 2147483646 h 78"/>
                <a:gd name="T56" fmla="*/ 0 w 90"/>
                <a:gd name="T57" fmla="*/ 1799586569 h 78"/>
                <a:gd name="T58" fmla="*/ 2147483646 w 90"/>
                <a:gd name="T59" fmla="*/ 2147483646 h 78"/>
                <a:gd name="T60" fmla="*/ 2147483646 w 90"/>
                <a:gd name="T61" fmla="*/ 2147483646 h 78"/>
                <a:gd name="T62" fmla="*/ 2147483646 w 90"/>
                <a:gd name="T63" fmla="*/ 2147483646 h 78"/>
                <a:gd name="T64" fmla="*/ 2147483646 w 90"/>
                <a:gd name="T65" fmla="*/ 2147483646 h 78"/>
                <a:gd name="T66" fmla="*/ 2147483646 w 90"/>
                <a:gd name="T67" fmla="*/ 2147483646 h 78"/>
                <a:gd name="T68" fmla="*/ 2147483646 w 90"/>
                <a:gd name="T69" fmla="*/ 2147483646 h 78"/>
                <a:gd name="T70" fmla="*/ 2147483646 w 90"/>
                <a:gd name="T71" fmla="*/ 2147483646 h 78"/>
                <a:gd name="T72" fmla="*/ 2147483646 w 90"/>
                <a:gd name="T73" fmla="*/ 2147483646 h 78"/>
                <a:gd name="T74" fmla="*/ 2147483646 w 90"/>
                <a:gd name="T75" fmla="*/ 2147483646 h 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0"/>
                <a:gd name="T115" fmla="*/ 0 h 78"/>
                <a:gd name="T116" fmla="*/ 90 w 90"/>
                <a:gd name="T117" fmla="*/ 78 h 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0" h="78">
                  <a:moveTo>
                    <a:pt x="16" y="72"/>
                  </a:moveTo>
                  <a:lnTo>
                    <a:pt x="76" y="69"/>
                  </a:lnTo>
                  <a:lnTo>
                    <a:pt x="76" y="70"/>
                  </a:lnTo>
                  <a:lnTo>
                    <a:pt x="77" y="71"/>
                  </a:lnTo>
                  <a:lnTo>
                    <a:pt x="78" y="72"/>
                  </a:lnTo>
                  <a:lnTo>
                    <a:pt x="77" y="74"/>
                  </a:lnTo>
                  <a:lnTo>
                    <a:pt x="76" y="75"/>
                  </a:lnTo>
                  <a:lnTo>
                    <a:pt x="74" y="77"/>
                  </a:lnTo>
                  <a:lnTo>
                    <a:pt x="74" y="78"/>
                  </a:lnTo>
                  <a:lnTo>
                    <a:pt x="83" y="78"/>
                  </a:lnTo>
                  <a:lnTo>
                    <a:pt x="84" y="75"/>
                  </a:lnTo>
                  <a:lnTo>
                    <a:pt x="83" y="74"/>
                  </a:lnTo>
                  <a:lnTo>
                    <a:pt x="84" y="71"/>
                  </a:lnTo>
                  <a:lnTo>
                    <a:pt x="85" y="69"/>
                  </a:lnTo>
                  <a:lnTo>
                    <a:pt x="86" y="67"/>
                  </a:lnTo>
                  <a:lnTo>
                    <a:pt x="88" y="67"/>
                  </a:lnTo>
                  <a:lnTo>
                    <a:pt x="89" y="67"/>
                  </a:lnTo>
                  <a:lnTo>
                    <a:pt x="90" y="62"/>
                  </a:lnTo>
                  <a:lnTo>
                    <a:pt x="90" y="61"/>
                  </a:lnTo>
                  <a:lnTo>
                    <a:pt x="89" y="60"/>
                  </a:lnTo>
                  <a:lnTo>
                    <a:pt x="88" y="59"/>
                  </a:lnTo>
                  <a:lnTo>
                    <a:pt x="87" y="59"/>
                  </a:lnTo>
                  <a:lnTo>
                    <a:pt x="87" y="60"/>
                  </a:lnTo>
                  <a:lnTo>
                    <a:pt x="84" y="56"/>
                  </a:lnTo>
                  <a:lnTo>
                    <a:pt x="84" y="55"/>
                  </a:lnTo>
                  <a:lnTo>
                    <a:pt x="85" y="54"/>
                  </a:lnTo>
                  <a:lnTo>
                    <a:pt x="85" y="53"/>
                  </a:lnTo>
                  <a:lnTo>
                    <a:pt x="84" y="52"/>
                  </a:lnTo>
                  <a:lnTo>
                    <a:pt x="83" y="49"/>
                  </a:lnTo>
                  <a:lnTo>
                    <a:pt x="79" y="46"/>
                  </a:lnTo>
                  <a:lnTo>
                    <a:pt x="78" y="45"/>
                  </a:lnTo>
                  <a:lnTo>
                    <a:pt x="74" y="43"/>
                  </a:lnTo>
                  <a:lnTo>
                    <a:pt x="72" y="40"/>
                  </a:lnTo>
                  <a:lnTo>
                    <a:pt x="71" y="38"/>
                  </a:lnTo>
                  <a:lnTo>
                    <a:pt x="71" y="37"/>
                  </a:lnTo>
                  <a:lnTo>
                    <a:pt x="74" y="34"/>
                  </a:lnTo>
                  <a:lnTo>
                    <a:pt x="73" y="32"/>
                  </a:lnTo>
                  <a:lnTo>
                    <a:pt x="74" y="30"/>
                  </a:lnTo>
                  <a:lnTo>
                    <a:pt x="73" y="29"/>
                  </a:lnTo>
                  <a:lnTo>
                    <a:pt x="70" y="27"/>
                  </a:lnTo>
                  <a:lnTo>
                    <a:pt x="69" y="28"/>
                  </a:lnTo>
                  <a:lnTo>
                    <a:pt x="68" y="29"/>
                  </a:lnTo>
                  <a:lnTo>
                    <a:pt x="67" y="29"/>
                  </a:lnTo>
                  <a:lnTo>
                    <a:pt x="65" y="22"/>
                  </a:lnTo>
                  <a:lnTo>
                    <a:pt x="64" y="21"/>
                  </a:lnTo>
                  <a:lnTo>
                    <a:pt x="60" y="18"/>
                  </a:lnTo>
                  <a:lnTo>
                    <a:pt x="56" y="14"/>
                  </a:lnTo>
                  <a:lnTo>
                    <a:pt x="56" y="13"/>
                  </a:lnTo>
                  <a:lnTo>
                    <a:pt x="55" y="10"/>
                  </a:lnTo>
                  <a:lnTo>
                    <a:pt x="55" y="6"/>
                  </a:lnTo>
                  <a:lnTo>
                    <a:pt x="55" y="5"/>
                  </a:lnTo>
                  <a:lnTo>
                    <a:pt x="55" y="4"/>
                  </a:lnTo>
                  <a:lnTo>
                    <a:pt x="52" y="0"/>
                  </a:lnTo>
                  <a:lnTo>
                    <a:pt x="0" y="2"/>
                  </a:lnTo>
                  <a:lnTo>
                    <a:pt x="1" y="3"/>
                  </a:lnTo>
                  <a:lnTo>
                    <a:pt x="2" y="5"/>
                  </a:lnTo>
                  <a:lnTo>
                    <a:pt x="3" y="7"/>
                  </a:lnTo>
                  <a:lnTo>
                    <a:pt x="5" y="9"/>
                  </a:lnTo>
                  <a:lnTo>
                    <a:pt x="5" y="10"/>
                  </a:lnTo>
                  <a:lnTo>
                    <a:pt x="5" y="11"/>
                  </a:lnTo>
                  <a:lnTo>
                    <a:pt x="5" y="12"/>
                  </a:lnTo>
                  <a:lnTo>
                    <a:pt x="11" y="16"/>
                  </a:lnTo>
                  <a:lnTo>
                    <a:pt x="9" y="18"/>
                  </a:lnTo>
                  <a:lnTo>
                    <a:pt x="9" y="20"/>
                  </a:lnTo>
                  <a:lnTo>
                    <a:pt x="10" y="22"/>
                  </a:lnTo>
                  <a:lnTo>
                    <a:pt x="11" y="22"/>
                  </a:lnTo>
                  <a:lnTo>
                    <a:pt x="12" y="25"/>
                  </a:lnTo>
                  <a:lnTo>
                    <a:pt x="13" y="26"/>
                  </a:lnTo>
                  <a:lnTo>
                    <a:pt x="15" y="26"/>
                  </a:lnTo>
                  <a:lnTo>
                    <a:pt x="15" y="27"/>
                  </a:lnTo>
                  <a:lnTo>
                    <a:pt x="16" y="63"/>
                  </a:lnTo>
                  <a:lnTo>
                    <a:pt x="16" y="72"/>
                  </a:lnTo>
                  <a:close/>
                </a:path>
              </a:pathLst>
            </a:custGeom>
            <a:solidFill>
              <a:srgbClr val="6987EB"/>
            </a:solidFill>
            <a:ln w="12700">
              <a:solidFill>
                <a:schemeClr val="tx1"/>
              </a:solidFill>
              <a:round/>
              <a:headEnd/>
              <a:tailEnd/>
            </a:ln>
          </p:spPr>
          <p:txBody>
            <a:bodyPr/>
            <a:lstStyle/>
            <a:p>
              <a:endParaRPr lang="en-US"/>
            </a:p>
          </p:txBody>
        </p:sp>
        <p:sp>
          <p:nvSpPr>
            <p:cNvPr id="14514" name="Freeform 15">
              <a:extLst>
                <a:ext uri="{FF2B5EF4-FFF2-40B4-BE49-F238E27FC236}">
                  <a16:creationId xmlns:a16="http://schemas.microsoft.com/office/drawing/2014/main" id="{FD77B58C-412A-6D31-6C08-0E9152E5328C}"/>
                </a:ext>
              </a:extLst>
            </p:cNvPr>
            <p:cNvSpPr>
              <a:spLocks/>
            </p:cNvSpPr>
            <p:nvPr/>
          </p:nvSpPr>
          <p:spPr bwMode="auto">
            <a:xfrm>
              <a:off x="3526" y="1438"/>
              <a:ext cx="364" cy="371"/>
            </a:xfrm>
            <a:custGeom>
              <a:avLst/>
              <a:gdLst>
                <a:gd name="T0" fmla="*/ 2147483646 w 71"/>
                <a:gd name="T1" fmla="*/ 2147483646 h 76"/>
                <a:gd name="T2" fmla="*/ 2147483646 w 71"/>
                <a:gd name="T3" fmla="*/ 2147483646 h 76"/>
                <a:gd name="T4" fmla="*/ 2147483646 w 71"/>
                <a:gd name="T5" fmla="*/ 2147483646 h 76"/>
                <a:gd name="T6" fmla="*/ 2147483646 w 71"/>
                <a:gd name="T7" fmla="*/ 2147483646 h 76"/>
                <a:gd name="T8" fmla="*/ 2147483646 w 71"/>
                <a:gd name="T9" fmla="*/ 2147483646 h 76"/>
                <a:gd name="T10" fmla="*/ 2147483646 w 71"/>
                <a:gd name="T11" fmla="*/ 2147483646 h 76"/>
                <a:gd name="T12" fmla="*/ 2147483646 w 71"/>
                <a:gd name="T13" fmla="*/ 2147483646 h 76"/>
                <a:gd name="T14" fmla="*/ 2147483646 w 71"/>
                <a:gd name="T15" fmla="*/ 2147483646 h 76"/>
                <a:gd name="T16" fmla="*/ 2147483646 w 71"/>
                <a:gd name="T17" fmla="*/ 2147483646 h 76"/>
                <a:gd name="T18" fmla="*/ 2147483646 w 71"/>
                <a:gd name="T19" fmla="*/ 2147483646 h 76"/>
                <a:gd name="T20" fmla="*/ 2147483646 w 71"/>
                <a:gd name="T21" fmla="*/ 2147483646 h 76"/>
                <a:gd name="T22" fmla="*/ 1668447195 w 71"/>
                <a:gd name="T23" fmla="*/ 2147483646 h 76"/>
                <a:gd name="T24" fmla="*/ 2147483646 w 71"/>
                <a:gd name="T25" fmla="*/ 2147483646 h 76"/>
                <a:gd name="T26" fmla="*/ 2147483646 w 71"/>
                <a:gd name="T27" fmla="*/ 2147483646 h 76"/>
                <a:gd name="T28" fmla="*/ 0 w 71"/>
                <a:gd name="T29" fmla="*/ 2147483646 h 76"/>
                <a:gd name="T30" fmla="*/ 1668447195 w 71"/>
                <a:gd name="T31" fmla="*/ 2147483646 h 76"/>
                <a:gd name="T32" fmla="*/ 2147483646 w 71"/>
                <a:gd name="T33" fmla="*/ 2147483646 h 76"/>
                <a:gd name="T34" fmla="*/ 2147483646 w 71"/>
                <a:gd name="T35" fmla="*/ 2147483646 h 76"/>
                <a:gd name="T36" fmla="*/ 2147483646 w 71"/>
                <a:gd name="T37" fmla="*/ 2147483646 h 76"/>
                <a:gd name="T38" fmla="*/ 2147483646 w 71"/>
                <a:gd name="T39" fmla="*/ 2147483646 h 76"/>
                <a:gd name="T40" fmla="*/ 2147483646 w 71"/>
                <a:gd name="T41" fmla="*/ 2147483646 h 76"/>
                <a:gd name="T42" fmla="*/ 2147483646 w 71"/>
                <a:gd name="T43" fmla="*/ 898713373 h 76"/>
                <a:gd name="T44" fmla="*/ 2147483646 w 71"/>
                <a:gd name="T45" fmla="*/ 898713373 h 76"/>
                <a:gd name="T46" fmla="*/ 2147483646 w 71"/>
                <a:gd name="T47" fmla="*/ 2147483646 h 76"/>
                <a:gd name="T48" fmla="*/ 2147483646 w 71"/>
                <a:gd name="T49" fmla="*/ 2147483646 h 76"/>
                <a:gd name="T50" fmla="*/ 2147483646 w 71"/>
                <a:gd name="T51" fmla="*/ 2147483646 h 76"/>
                <a:gd name="T52" fmla="*/ 2147483646 w 71"/>
                <a:gd name="T53" fmla="*/ 2147483646 h 76"/>
                <a:gd name="T54" fmla="*/ 2147483646 w 71"/>
                <a:gd name="T55" fmla="*/ 2147483646 h 76"/>
                <a:gd name="T56" fmla="*/ 2147483646 w 71"/>
                <a:gd name="T57" fmla="*/ 2147483646 h 76"/>
                <a:gd name="T58" fmla="*/ 2147483646 w 71"/>
                <a:gd name="T59" fmla="*/ 2147483646 h 76"/>
                <a:gd name="T60" fmla="*/ 2147483646 w 71"/>
                <a:gd name="T61" fmla="*/ 2147483646 h 76"/>
                <a:gd name="T62" fmla="*/ 2147483646 w 71"/>
                <a:gd name="T63" fmla="*/ 2147483646 h 76"/>
                <a:gd name="T64" fmla="*/ 2147483646 w 71"/>
                <a:gd name="T65" fmla="*/ 2147483646 h 76"/>
                <a:gd name="T66" fmla="*/ 2147483646 w 71"/>
                <a:gd name="T67" fmla="*/ 2147483646 h 76"/>
                <a:gd name="T68" fmla="*/ 2147483646 w 71"/>
                <a:gd name="T69" fmla="*/ 2147483646 h 76"/>
                <a:gd name="T70" fmla="*/ 2147483646 w 71"/>
                <a:gd name="T71" fmla="*/ 2147483646 h 76"/>
                <a:gd name="T72" fmla="*/ 2147483646 w 71"/>
                <a:gd name="T73" fmla="*/ 2147483646 h 76"/>
                <a:gd name="T74" fmla="*/ 2147483646 w 71"/>
                <a:gd name="T75" fmla="*/ 2147483646 h 76"/>
                <a:gd name="T76" fmla="*/ 2147483646 w 71"/>
                <a:gd name="T77" fmla="*/ 2147483646 h 76"/>
                <a:gd name="T78" fmla="*/ 2147483646 w 71"/>
                <a:gd name="T79" fmla="*/ 2147483646 h 76"/>
                <a:gd name="T80" fmla="*/ 2147483646 w 71"/>
                <a:gd name="T81" fmla="*/ 2147483646 h 76"/>
                <a:gd name="T82" fmla="*/ 2147483646 w 71"/>
                <a:gd name="T83" fmla="*/ 2147483646 h 76"/>
                <a:gd name="T84" fmla="*/ 2147483646 w 71"/>
                <a:gd name="T85" fmla="*/ 2147483646 h 76"/>
                <a:gd name="T86" fmla="*/ 2147483646 w 71"/>
                <a:gd name="T87" fmla="*/ 2147483646 h 76"/>
                <a:gd name="T88" fmla="*/ 2147483646 w 71"/>
                <a:gd name="T89" fmla="*/ 2147483646 h 76"/>
                <a:gd name="T90" fmla="*/ 2147483646 w 71"/>
                <a:gd name="T91" fmla="*/ 2147483646 h 76"/>
                <a:gd name="T92" fmla="*/ 2147483646 w 71"/>
                <a:gd name="T93" fmla="*/ 2147483646 h 76"/>
                <a:gd name="T94" fmla="*/ 2147483646 w 71"/>
                <a:gd name="T95" fmla="*/ 2147483646 h 76"/>
                <a:gd name="T96" fmla="*/ 2147483646 w 71"/>
                <a:gd name="T97" fmla="*/ 2147483646 h 76"/>
                <a:gd name="T98" fmla="*/ 2147483646 w 71"/>
                <a:gd name="T99" fmla="*/ 2147483646 h 76"/>
                <a:gd name="T100" fmla="*/ 2147483646 w 71"/>
                <a:gd name="T101" fmla="*/ 2147483646 h 76"/>
                <a:gd name="T102" fmla="*/ 2147483646 w 71"/>
                <a:gd name="T103" fmla="*/ 2147483646 h 76"/>
                <a:gd name="T104" fmla="*/ 2147483646 w 71"/>
                <a:gd name="T105" fmla="*/ 2147483646 h 76"/>
                <a:gd name="T106" fmla="*/ 2147483646 w 71"/>
                <a:gd name="T107" fmla="*/ 2147483646 h 76"/>
                <a:gd name="T108" fmla="*/ 2147483646 w 71"/>
                <a:gd name="T109" fmla="*/ 2147483646 h 76"/>
                <a:gd name="T110" fmla="*/ 2147483646 w 71"/>
                <a:gd name="T111" fmla="*/ 2147483646 h 76"/>
                <a:gd name="T112" fmla="*/ 2147483646 w 71"/>
                <a:gd name="T113" fmla="*/ 2147483646 h 76"/>
                <a:gd name="T114" fmla="*/ 2147483646 w 71"/>
                <a:gd name="T115" fmla="*/ 2147483646 h 76"/>
                <a:gd name="T116" fmla="*/ 2147483646 w 71"/>
                <a:gd name="T117" fmla="*/ 2147483646 h 76"/>
                <a:gd name="T118" fmla="*/ 2147483646 w 71"/>
                <a:gd name="T119" fmla="*/ 2147483646 h 76"/>
                <a:gd name="T120" fmla="*/ 2147483646 w 71"/>
                <a:gd name="T121" fmla="*/ 2147483646 h 76"/>
                <a:gd name="T122" fmla="*/ 2147483646 w 71"/>
                <a:gd name="T123" fmla="*/ 2147483646 h 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1"/>
                <a:gd name="T187" fmla="*/ 0 h 76"/>
                <a:gd name="T188" fmla="*/ 71 w 71"/>
                <a:gd name="T189" fmla="*/ 76 h 7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1" h="76">
                  <a:moveTo>
                    <a:pt x="30" y="76"/>
                  </a:moveTo>
                  <a:lnTo>
                    <a:pt x="29" y="75"/>
                  </a:lnTo>
                  <a:lnTo>
                    <a:pt x="28" y="73"/>
                  </a:lnTo>
                  <a:lnTo>
                    <a:pt x="24" y="72"/>
                  </a:lnTo>
                  <a:lnTo>
                    <a:pt x="23" y="67"/>
                  </a:lnTo>
                  <a:lnTo>
                    <a:pt x="22" y="65"/>
                  </a:lnTo>
                  <a:lnTo>
                    <a:pt x="23" y="64"/>
                  </a:lnTo>
                  <a:lnTo>
                    <a:pt x="23" y="63"/>
                  </a:lnTo>
                  <a:lnTo>
                    <a:pt x="22" y="61"/>
                  </a:lnTo>
                  <a:lnTo>
                    <a:pt x="21" y="59"/>
                  </a:lnTo>
                  <a:lnTo>
                    <a:pt x="21" y="56"/>
                  </a:lnTo>
                  <a:lnTo>
                    <a:pt x="21" y="54"/>
                  </a:lnTo>
                  <a:lnTo>
                    <a:pt x="21" y="53"/>
                  </a:lnTo>
                  <a:lnTo>
                    <a:pt x="17" y="50"/>
                  </a:lnTo>
                  <a:lnTo>
                    <a:pt x="13" y="48"/>
                  </a:lnTo>
                  <a:lnTo>
                    <a:pt x="12" y="45"/>
                  </a:lnTo>
                  <a:lnTo>
                    <a:pt x="8" y="44"/>
                  </a:lnTo>
                  <a:lnTo>
                    <a:pt x="8" y="43"/>
                  </a:lnTo>
                  <a:lnTo>
                    <a:pt x="7" y="42"/>
                  </a:lnTo>
                  <a:lnTo>
                    <a:pt x="4" y="41"/>
                  </a:lnTo>
                  <a:lnTo>
                    <a:pt x="3" y="41"/>
                  </a:lnTo>
                  <a:lnTo>
                    <a:pt x="2" y="40"/>
                  </a:lnTo>
                  <a:lnTo>
                    <a:pt x="1" y="39"/>
                  </a:lnTo>
                  <a:lnTo>
                    <a:pt x="1" y="34"/>
                  </a:lnTo>
                  <a:lnTo>
                    <a:pt x="2" y="31"/>
                  </a:lnTo>
                  <a:lnTo>
                    <a:pt x="2" y="30"/>
                  </a:lnTo>
                  <a:lnTo>
                    <a:pt x="3" y="28"/>
                  </a:lnTo>
                  <a:lnTo>
                    <a:pt x="1" y="26"/>
                  </a:lnTo>
                  <a:lnTo>
                    <a:pt x="0" y="25"/>
                  </a:lnTo>
                  <a:lnTo>
                    <a:pt x="1" y="22"/>
                  </a:lnTo>
                  <a:lnTo>
                    <a:pt x="1" y="20"/>
                  </a:lnTo>
                  <a:lnTo>
                    <a:pt x="5" y="17"/>
                  </a:lnTo>
                  <a:lnTo>
                    <a:pt x="6" y="17"/>
                  </a:lnTo>
                  <a:lnTo>
                    <a:pt x="7" y="16"/>
                  </a:lnTo>
                  <a:lnTo>
                    <a:pt x="6" y="7"/>
                  </a:lnTo>
                  <a:lnTo>
                    <a:pt x="7" y="6"/>
                  </a:lnTo>
                  <a:lnTo>
                    <a:pt x="8" y="5"/>
                  </a:lnTo>
                  <a:lnTo>
                    <a:pt x="9" y="5"/>
                  </a:lnTo>
                  <a:lnTo>
                    <a:pt x="11" y="6"/>
                  </a:lnTo>
                  <a:lnTo>
                    <a:pt x="13" y="5"/>
                  </a:lnTo>
                  <a:lnTo>
                    <a:pt x="16" y="4"/>
                  </a:lnTo>
                  <a:lnTo>
                    <a:pt x="22" y="1"/>
                  </a:lnTo>
                  <a:lnTo>
                    <a:pt x="23" y="0"/>
                  </a:lnTo>
                  <a:lnTo>
                    <a:pt x="24" y="1"/>
                  </a:lnTo>
                  <a:lnTo>
                    <a:pt x="24" y="2"/>
                  </a:lnTo>
                  <a:lnTo>
                    <a:pt x="23" y="3"/>
                  </a:lnTo>
                  <a:lnTo>
                    <a:pt x="23" y="4"/>
                  </a:lnTo>
                  <a:lnTo>
                    <a:pt x="22" y="6"/>
                  </a:lnTo>
                  <a:lnTo>
                    <a:pt x="25" y="5"/>
                  </a:lnTo>
                  <a:lnTo>
                    <a:pt x="26" y="5"/>
                  </a:lnTo>
                  <a:lnTo>
                    <a:pt x="27" y="7"/>
                  </a:lnTo>
                  <a:lnTo>
                    <a:pt x="28" y="6"/>
                  </a:lnTo>
                  <a:lnTo>
                    <a:pt x="29" y="7"/>
                  </a:lnTo>
                  <a:lnTo>
                    <a:pt x="31" y="8"/>
                  </a:lnTo>
                  <a:lnTo>
                    <a:pt x="32" y="8"/>
                  </a:lnTo>
                  <a:lnTo>
                    <a:pt x="32" y="10"/>
                  </a:lnTo>
                  <a:lnTo>
                    <a:pt x="33" y="11"/>
                  </a:lnTo>
                  <a:lnTo>
                    <a:pt x="44" y="13"/>
                  </a:lnTo>
                  <a:lnTo>
                    <a:pt x="46" y="13"/>
                  </a:lnTo>
                  <a:lnTo>
                    <a:pt x="48" y="15"/>
                  </a:lnTo>
                  <a:lnTo>
                    <a:pt x="50" y="15"/>
                  </a:lnTo>
                  <a:lnTo>
                    <a:pt x="51" y="15"/>
                  </a:lnTo>
                  <a:lnTo>
                    <a:pt x="54" y="15"/>
                  </a:lnTo>
                  <a:lnTo>
                    <a:pt x="56" y="16"/>
                  </a:lnTo>
                  <a:lnTo>
                    <a:pt x="57" y="17"/>
                  </a:lnTo>
                  <a:lnTo>
                    <a:pt x="56" y="17"/>
                  </a:lnTo>
                  <a:lnTo>
                    <a:pt x="56" y="18"/>
                  </a:lnTo>
                  <a:lnTo>
                    <a:pt x="58" y="18"/>
                  </a:lnTo>
                  <a:lnTo>
                    <a:pt x="60" y="19"/>
                  </a:lnTo>
                  <a:lnTo>
                    <a:pt x="61" y="21"/>
                  </a:lnTo>
                  <a:lnTo>
                    <a:pt x="60" y="25"/>
                  </a:lnTo>
                  <a:lnTo>
                    <a:pt x="62" y="25"/>
                  </a:lnTo>
                  <a:lnTo>
                    <a:pt x="63" y="25"/>
                  </a:lnTo>
                  <a:lnTo>
                    <a:pt x="62" y="26"/>
                  </a:lnTo>
                  <a:lnTo>
                    <a:pt x="62" y="27"/>
                  </a:lnTo>
                  <a:lnTo>
                    <a:pt x="62" y="28"/>
                  </a:lnTo>
                  <a:lnTo>
                    <a:pt x="64" y="30"/>
                  </a:lnTo>
                  <a:lnTo>
                    <a:pt x="61" y="33"/>
                  </a:lnTo>
                  <a:lnTo>
                    <a:pt x="60" y="36"/>
                  </a:lnTo>
                  <a:lnTo>
                    <a:pt x="59" y="38"/>
                  </a:lnTo>
                  <a:lnTo>
                    <a:pt x="59" y="39"/>
                  </a:lnTo>
                  <a:lnTo>
                    <a:pt x="61" y="38"/>
                  </a:lnTo>
                  <a:lnTo>
                    <a:pt x="63" y="35"/>
                  </a:lnTo>
                  <a:lnTo>
                    <a:pt x="65" y="33"/>
                  </a:lnTo>
                  <a:lnTo>
                    <a:pt x="66" y="33"/>
                  </a:lnTo>
                  <a:lnTo>
                    <a:pt x="67" y="32"/>
                  </a:lnTo>
                  <a:lnTo>
                    <a:pt x="68" y="31"/>
                  </a:lnTo>
                  <a:lnTo>
                    <a:pt x="68" y="30"/>
                  </a:lnTo>
                  <a:lnTo>
                    <a:pt x="68" y="28"/>
                  </a:lnTo>
                  <a:lnTo>
                    <a:pt x="68" y="27"/>
                  </a:lnTo>
                  <a:lnTo>
                    <a:pt x="69" y="27"/>
                  </a:lnTo>
                  <a:lnTo>
                    <a:pt x="69" y="26"/>
                  </a:lnTo>
                  <a:lnTo>
                    <a:pt x="70" y="25"/>
                  </a:lnTo>
                  <a:lnTo>
                    <a:pt x="71" y="25"/>
                  </a:lnTo>
                  <a:lnTo>
                    <a:pt x="71" y="26"/>
                  </a:lnTo>
                  <a:lnTo>
                    <a:pt x="71" y="28"/>
                  </a:lnTo>
                  <a:lnTo>
                    <a:pt x="69" y="33"/>
                  </a:lnTo>
                  <a:lnTo>
                    <a:pt x="68" y="34"/>
                  </a:lnTo>
                  <a:lnTo>
                    <a:pt x="68" y="35"/>
                  </a:lnTo>
                  <a:lnTo>
                    <a:pt x="68" y="36"/>
                  </a:lnTo>
                  <a:lnTo>
                    <a:pt x="66" y="40"/>
                  </a:lnTo>
                  <a:lnTo>
                    <a:pt x="66" y="43"/>
                  </a:lnTo>
                  <a:lnTo>
                    <a:pt x="66" y="45"/>
                  </a:lnTo>
                  <a:lnTo>
                    <a:pt x="64" y="46"/>
                  </a:lnTo>
                  <a:lnTo>
                    <a:pt x="64" y="47"/>
                  </a:lnTo>
                  <a:lnTo>
                    <a:pt x="64" y="50"/>
                  </a:lnTo>
                  <a:lnTo>
                    <a:pt x="65" y="54"/>
                  </a:lnTo>
                  <a:lnTo>
                    <a:pt x="64" y="55"/>
                  </a:lnTo>
                  <a:lnTo>
                    <a:pt x="63" y="59"/>
                  </a:lnTo>
                  <a:lnTo>
                    <a:pt x="63" y="65"/>
                  </a:lnTo>
                  <a:lnTo>
                    <a:pt x="65" y="70"/>
                  </a:lnTo>
                  <a:lnTo>
                    <a:pt x="65" y="71"/>
                  </a:lnTo>
                  <a:lnTo>
                    <a:pt x="65" y="72"/>
                  </a:lnTo>
                  <a:lnTo>
                    <a:pt x="65" y="74"/>
                  </a:lnTo>
                  <a:lnTo>
                    <a:pt x="30" y="76"/>
                  </a:lnTo>
                  <a:close/>
                </a:path>
              </a:pathLst>
            </a:custGeom>
            <a:solidFill>
              <a:srgbClr val="6987EB"/>
            </a:solidFill>
            <a:ln w="12700">
              <a:solidFill>
                <a:schemeClr val="tx1"/>
              </a:solidFill>
              <a:round/>
              <a:headEnd/>
              <a:tailEnd/>
            </a:ln>
          </p:spPr>
          <p:txBody>
            <a:bodyPr/>
            <a:lstStyle/>
            <a:p>
              <a:endParaRPr lang="en-US"/>
            </a:p>
          </p:txBody>
        </p:sp>
        <p:sp>
          <p:nvSpPr>
            <p:cNvPr id="14515" name="Freeform 16">
              <a:extLst>
                <a:ext uri="{FF2B5EF4-FFF2-40B4-BE49-F238E27FC236}">
                  <a16:creationId xmlns:a16="http://schemas.microsoft.com/office/drawing/2014/main" id="{230BBC62-FF2C-C127-CDA4-7FF51F228042}"/>
                </a:ext>
              </a:extLst>
            </p:cNvPr>
            <p:cNvSpPr>
              <a:spLocks/>
            </p:cNvSpPr>
            <p:nvPr/>
          </p:nvSpPr>
          <p:spPr bwMode="auto">
            <a:xfrm>
              <a:off x="3787" y="2057"/>
              <a:ext cx="509" cy="249"/>
            </a:xfrm>
            <a:custGeom>
              <a:avLst/>
              <a:gdLst>
                <a:gd name="T0" fmla="*/ 2147483646 w 99"/>
                <a:gd name="T1" fmla="*/ 2147483646 h 51"/>
                <a:gd name="T2" fmla="*/ 2147483646 w 99"/>
                <a:gd name="T3" fmla="*/ 2147483646 h 51"/>
                <a:gd name="T4" fmla="*/ 2147483646 w 99"/>
                <a:gd name="T5" fmla="*/ 2147483646 h 51"/>
                <a:gd name="T6" fmla="*/ 2147483646 w 99"/>
                <a:gd name="T7" fmla="*/ 2147483646 h 51"/>
                <a:gd name="T8" fmla="*/ 2147483646 w 99"/>
                <a:gd name="T9" fmla="*/ 2147483646 h 51"/>
                <a:gd name="T10" fmla="*/ 2147483646 w 99"/>
                <a:gd name="T11" fmla="*/ 2147483646 h 51"/>
                <a:gd name="T12" fmla="*/ 2147483646 w 99"/>
                <a:gd name="T13" fmla="*/ 2147483646 h 51"/>
                <a:gd name="T14" fmla="*/ 2147483646 w 99"/>
                <a:gd name="T15" fmla="*/ 2147483646 h 51"/>
                <a:gd name="T16" fmla="*/ 2147483646 w 99"/>
                <a:gd name="T17" fmla="*/ 2147483646 h 51"/>
                <a:gd name="T18" fmla="*/ 2147483646 w 99"/>
                <a:gd name="T19" fmla="*/ 2147483646 h 51"/>
                <a:gd name="T20" fmla="*/ 2147483646 w 99"/>
                <a:gd name="T21" fmla="*/ 2147483646 h 51"/>
                <a:gd name="T22" fmla="*/ 2147483646 w 99"/>
                <a:gd name="T23" fmla="*/ 2147483646 h 51"/>
                <a:gd name="T24" fmla="*/ 2147483646 w 99"/>
                <a:gd name="T25" fmla="*/ 2147483646 h 51"/>
                <a:gd name="T26" fmla="*/ 2147483646 w 99"/>
                <a:gd name="T27" fmla="*/ 2147483646 h 51"/>
                <a:gd name="T28" fmla="*/ 2147483646 w 99"/>
                <a:gd name="T29" fmla="*/ 2147483646 h 51"/>
                <a:gd name="T30" fmla="*/ 2147483646 w 99"/>
                <a:gd name="T31" fmla="*/ 2147483646 h 51"/>
                <a:gd name="T32" fmla="*/ 2147483646 w 99"/>
                <a:gd name="T33" fmla="*/ 2147483646 h 51"/>
                <a:gd name="T34" fmla="*/ 2147483646 w 99"/>
                <a:gd name="T35" fmla="*/ 2147483646 h 51"/>
                <a:gd name="T36" fmla="*/ 2147483646 w 99"/>
                <a:gd name="T37" fmla="*/ 2147483646 h 51"/>
                <a:gd name="T38" fmla="*/ 2147483646 w 99"/>
                <a:gd name="T39" fmla="*/ 2147483646 h 51"/>
                <a:gd name="T40" fmla="*/ 2147483646 w 99"/>
                <a:gd name="T41" fmla="*/ 2147483646 h 51"/>
                <a:gd name="T42" fmla="*/ 2147483646 w 99"/>
                <a:gd name="T43" fmla="*/ 2147483646 h 51"/>
                <a:gd name="T44" fmla="*/ 2147483646 w 99"/>
                <a:gd name="T45" fmla="*/ 2147483646 h 51"/>
                <a:gd name="T46" fmla="*/ 2147483646 w 99"/>
                <a:gd name="T47" fmla="*/ 2147483646 h 51"/>
                <a:gd name="T48" fmla="*/ 2147483646 w 99"/>
                <a:gd name="T49" fmla="*/ 0 h 51"/>
                <a:gd name="T50" fmla="*/ 2147483646 w 99"/>
                <a:gd name="T51" fmla="*/ 900177906 h 51"/>
                <a:gd name="T52" fmla="*/ 2147483646 w 99"/>
                <a:gd name="T53" fmla="*/ 0 h 51"/>
                <a:gd name="T54" fmla="*/ 2147483646 w 99"/>
                <a:gd name="T55" fmla="*/ 1839758939 h 51"/>
                <a:gd name="T56" fmla="*/ 2147483646 w 99"/>
                <a:gd name="T57" fmla="*/ 2147483646 h 51"/>
                <a:gd name="T58" fmla="*/ 2147483646 w 99"/>
                <a:gd name="T59" fmla="*/ 2147483646 h 51"/>
                <a:gd name="T60" fmla="*/ 2147483646 w 99"/>
                <a:gd name="T61" fmla="*/ 2147483646 h 51"/>
                <a:gd name="T62" fmla="*/ 2147483646 w 99"/>
                <a:gd name="T63" fmla="*/ 2147483646 h 51"/>
                <a:gd name="T64" fmla="*/ 2147483646 w 99"/>
                <a:gd name="T65" fmla="*/ 2147483646 h 51"/>
                <a:gd name="T66" fmla="*/ 2147483646 w 99"/>
                <a:gd name="T67" fmla="*/ 2147483646 h 51"/>
                <a:gd name="T68" fmla="*/ 2147483646 w 99"/>
                <a:gd name="T69" fmla="*/ 2147483646 h 51"/>
                <a:gd name="T70" fmla="*/ 2147483646 w 99"/>
                <a:gd name="T71" fmla="*/ 2147483646 h 51"/>
                <a:gd name="T72" fmla="*/ 2147483646 w 99"/>
                <a:gd name="T73" fmla="*/ 2147483646 h 51"/>
                <a:gd name="T74" fmla="*/ 2147483646 w 99"/>
                <a:gd name="T75" fmla="*/ 2147483646 h 51"/>
                <a:gd name="T76" fmla="*/ 2147483646 w 99"/>
                <a:gd name="T77" fmla="*/ 2147483646 h 51"/>
                <a:gd name="T78" fmla="*/ 2147483646 w 99"/>
                <a:gd name="T79" fmla="*/ 2147483646 h 51"/>
                <a:gd name="T80" fmla="*/ 2147483646 w 99"/>
                <a:gd name="T81" fmla="*/ 2147483646 h 51"/>
                <a:gd name="T82" fmla="*/ 2147483646 w 99"/>
                <a:gd name="T83" fmla="*/ 2147483646 h 51"/>
                <a:gd name="T84" fmla="*/ 2147483646 w 99"/>
                <a:gd name="T85" fmla="*/ 2147483646 h 51"/>
                <a:gd name="T86" fmla="*/ 2147483646 w 99"/>
                <a:gd name="T87" fmla="*/ 2147483646 h 51"/>
                <a:gd name="T88" fmla="*/ 2147483646 w 99"/>
                <a:gd name="T89" fmla="*/ 2147483646 h 51"/>
                <a:gd name="T90" fmla="*/ 2147483646 w 99"/>
                <a:gd name="T91" fmla="*/ 2147483646 h 51"/>
                <a:gd name="T92" fmla="*/ 2147483646 w 99"/>
                <a:gd name="T93" fmla="*/ 2147483646 h 51"/>
                <a:gd name="T94" fmla="*/ 2147483646 w 99"/>
                <a:gd name="T95" fmla="*/ 2147483646 h 51"/>
                <a:gd name="T96" fmla="*/ 2147483646 w 99"/>
                <a:gd name="T97" fmla="*/ 2147483646 h 51"/>
                <a:gd name="T98" fmla="*/ 2147483646 w 99"/>
                <a:gd name="T99" fmla="*/ 2147483646 h 51"/>
                <a:gd name="T100" fmla="*/ 2147483646 w 99"/>
                <a:gd name="T101" fmla="*/ 2147483646 h 51"/>
                <a:gd name="T102" fmla="*/ 2147483646 w 99"/>
                <a:gd name="T103" fmla="*/ 2147483646 h 51"/>
                <a:gd name="T104" fmla="*/ 2147483646 w 99"/>
                <a:gd name="T105" fmla="*/ 2147483646 h 51"/>
                <a:gd name="T106" fmla="*/ 2147483646 w 99"/>
                <a:gd name="T107" fmla="*/ 2147483646 h 51"/>
                <a:gd name="T108" fmla="*/ 1729461156 w 99"/>
                <a:gd name="T109" fmla="*/ 2147483646 h 51"/>
                <a:gd name="T110" fmla="*/ 0 w 99"/>
                <a:gd name="T111" fmla="*/ 2147483646 h 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9"/>
                <a:gd name="T169" fmla="*/ 0 h 51"/>
                <a:gd name="T170" fmla="*/ 99 w 99"/>
                <a:gd name="T171" fmla="*/ 51 h 5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9" h="51">
                  <a:moveTo>
                    <a:pt x="0" y="51"/>
                  </a:moveTo>
                  <a:lnTo>
                    <a:pt x="20" y="49"/>
                  </a:lnTo>
                  <a:lnTo>
                    <a:pt x="20" y="48"/>
                  </a:lnTo>
                  <a:lnTo>
                    <a:pt x="19" y="47"/>
                  </a:lnTo>
                  <a:lnTo>
                    <a:pt x="22" y="46"/>
                  </a:lnTo>
                  <a:lnTo>
                    <a:pt x="22" y="47"/>
                  </a:lnTo>
                  <a:lnTo>
                    <a:pt x="78" y="42"/>
                  </a:lnTo>
                  <a:lnTo>
                    <a:pt x="80" y="41"/>
                  </a:lnTo>
                  <a:lnTo>
                    <a:pt x="80" y="40"/>
                  </a:lnTo>
                  <a:lnTo>
                    <a:pt x="85" y="38"/>
                  </a:lnTo>
                  <a:lnTo>
                    <a:pt x="86" y="37"/>
                  </a:lnTo>
                  <a:lnTo>
                    <a:pt x="89" y="35"/>
                  </a:lnTo>
                  <a:lnTo>
                    <a:pt x="89" y="34"/>
                  </a:lnTo>
                  <a:lnTo>
                    <a:pt x="89" y="33"/>
                  </a:lnTo>
                  <a:lnTo>
                    <a:pt x="90" y="32"/>
                  </a:lnTo>
                  <a:lnTo>
                    <a:pt x="90" y="31"/>
                  </a:lnTo>
                  <a:lnTo>
                    <a:pt x="92" y="29"/>
                  </a:lnTo>
                  <a:lnTo>
                    <a:pt x="99" y="23"/>
                  </a:lnTo>
                  <a:lnTo>
                    <a:pt x="99" y="22"/>
                  </a:lnTo>
                  <a:lnTo>
                    <a:pt x="98" y="22"/>
                  </a:lnTo>
                  <a:lnTo>
                    <a:pt x="97" y="22"/>
                  </a:lnTo>
                  <a:lnTo>
                    <a:pt x="97" y="21"/>
                  </a:lnTo>
                  <a:lnTo>
                    <a:pt x="95" y="20"/>
                  </a:lnTo>
                  <a:lnTo>
                    <a:pt x="95" y="21"/>
                  </a:lnTo>
                  <a:lnTo>
                    <a:pt x="94" y="20"/>
                  </a:lnTo>
                  <a:lnTo>
                    <a:pt x="92" y="18"/>
                  </a:lnTo>
                  <a:lnTo>
                    <a:pt x="90" y="14"/>
                  </a:lnTo>
                  <a:lnTo>
                    <a:pt x="89" y="13"/>
                  </a:lnTo>
                  <a:lnTo>
                    <a:pt x="89" y="12"/>
                  </a:lnTo>
                  <a:lnTo>
                    <a:pt x="89" y="10"/>
                  </a:lnTo>
                  <a:lnTo>
                    <a:pt x="89" y="8"/>
                  </a:lnTo>
                  <a:lnTo>
                    <a:pt x="87" y="7"/>
                  </a:lnTo>
                  <a:lnTo>
                    <a:pt x="86" y="6"/>
                  </a:lnTo>
                  <a:lnTo>
                    <a:pt x="84" y="4"/>
                  </a:lnTo>
                  <a:lnTo>
                    <a:pt x="84" y="3"/>
                  </a:lnTo>
                  <a:lnTo>
                    <a:pt x="82" y="4"/>
                  </a:lnTo>
                  <a:lnTo>
                    <a:pt x="82" y="5"/>
                  </a:lnTo>
                  <a:lnTo>
                    <a:pt x="81" y="6"/>
                  </a:lnTo>
                  <a:lnTo>
                    <a:pt x="80" y="6"/>
                  </a:lnTo>
                  <a:lnTo>
                    <a:pt x="78" y="6"/>
                  </a:lnTo>
                  <a:lnTo>
                    <a:pt x="76" y="5"/>
                  </a:lnTo>
                  <a:lnTo>
                    <a:pt x="75" y="6"/>
                  </a:lnTo>
                  <a:lnTo>
                    <a:pt x="74" y="7"/>
                  </a:lnTo>
                  <a:lnTo>
                    <a:pt x="71" y="5"/>
                  </a:lnTo>
                  <a:lnTo>
                    <a:pt x="68" y="5"/>
                  </a:lnTo>
                  <a:lnTo>
                    <a:pt x="66" y="4"/>
                  </a:lnTo>
                  <a:lnTo>
                    <a:pt x="65" y="2"/>
                  </a:lnTo>
                  <a:lnTo>
                    <a:pt x="63" y="0"/>
                  </a:lnTo>
                  <a:lnTo>
                    <a:pt x="61" y="1"/>
                  </a:lnTo>
                  <a:lnTo>
                    <a:pt x="59" y="0"/>
                  </a:lnTo>
                  <a:lnTo>
                    <a:pt x="58" y="0"/>
                  </a:lnTo>
                  <a:lnTo>
                    <a:pt x="58" y="2"/>
                  </a:lnTo>
                  <a:lnTo>
                    <a:pt x="58" y="5"/>
                  </a:lnTo>
                  <a:lnTo>
                    <a:pt x="58" y="6"/>
                  </a:lnTo>
                  <a:lnTo>
                    <a:pt x="56" y="7"/>
                  </a:lnTo>
                  <a:lnTo>
                    <a:pt x="55" y="8"/>
                  </a:lnTo>
                  <a:lnTo>
                    <a:pt x="52" y="8"/>
                  </a:lnTo>
                  <a:lnTo>
                    <a:pt x="51" y="8"/>
                  </a:lnTo>
                  <a:lnTo>
                    <a:pt x="51" y="11"/>
                  </a:lnTo>
                  <a:lnTo>
                    <a:pt x="46" y="18"/>
                  </a:lnTo>
                  <a:lnTo>
                    <a:pt x="45" y="21"/>
                  </a:lnTo>
                  <a:lnTo>
                    <a:pt x="42" y="21"/>
                  </a:lnTo>
                  <a:lnTo>
                    <a:pt x="40" y="19"/>
                  </a:lnTo>
                  <a:lnTo>
                    <a:pt x="39" y="19"/>
                  </a:lnTo>
                  <a:lnTo>
                    <a:pt x="38" y="20"/>
                  </a:lnTo>
                  <a:lnTo>
                    <a:pt x="37" y="24"/>
                  </a:lnTo>
                  <a:lnTo>
                    <a:pt x="36" y="25"/>
                  </a:lnTo>
                  <a:lnTo>
                    <a:pt x="35" y="24"/>
                  </a:lnTo>
                  <a:lnTo>
                    <a:pt x="34" y="23"/>
                  </a:lnTo>
                  <a:lnTo>
                    <a:pt x="32" y="23"/>
                  </a:lnTo>
                  <a:lnTo>
                    <a:pt x="31" y="26"/>
                  </a:lnTo>
                  <a:lnTo>
                    <a:pt x="30" y="26"/>
                  </a:lnTo>
                  <a:lnTo>
                    <a:pt x="26" y="24"/>
                  </a:lnTo>
                  <a:lnTo>
                    <a:pt x="23" y="25"/>
                  </a:lnTo>
                  <a:lnTo>
                    <a:pt x="20" y="25"/>
                  </a:lnTo>
                  <a:lnTo>
                    <a:pt x="20" y="26"/>
                  </a:lnTo>
                  <a:lnTo>
                    <a:pt x="20" y="27"/>
                  </a:lnTo>
                  <a:lnTo>
                    <a:pt x="19" y="27"/>
                  </a:lnTo>
                  <a:lnTo>
                    <a:pt x="18" y="27"/>
                  </a:lnTo>
                  <a:lnTo>
                    <a:pt x="17" y="28"/>
                  </a:lnTo>
                  <a:lnTo>
                    <a:pt x="17" y="30"/>
                  </a:lnTo>
                  <a:lnTo>
                    <a:pt x="18" y="32"/>
                  </a:lnTo>
                  <a:lnTo>
                    <a:pt x="18" y="33"/>
                  </a:lnTo>
                  <a:lnTo>
                    <a:pt x="14" y="34"/>
                  </a:lnTo>
                  <a:lnTo>
                    <a:pt x="12" y="34"/>
                  </a:lnTo>
                  <a:lnTo>
                    <a:pt x="13" y="36"/>
                  </a:lnTo>
                  <a:lnTo>
                    <a:pt x="13" y="40"/>
                  </a:lnTo>
                  <a:lnTo>
                    <a:pt x="12" y="40"/>
                  </a:lnTo>
                  <a:lnTo>
                    <a:pt x="10" y="39"/>
                  </a:lnTo>
                  <a:lnTo>
                    <a:pt x="8" y="38"/>
                  </a:lnTo>
                  <a:lnTo>
                    <a:pt x="6" y="38"/>
                  </a:lnTo>
                  <a:lnTo>
                    <a:pt x="4" y="39"/>
                  </a:lnTo>
                  <a:lnTo>
                    <a:pt x="4" y="42"/>
                  </a:lnTo>
                  <a:lnTo>
                    <a:pt x="5" y="43"/>
                  </a:lnTo>
                  <a:lnTo>
                    <a:pt x="5" y="44"/>
                  </a:lnTo>
                  <a:lnTo>
                    <a:pt x="4" y="49"/>
                  </a:lnTo>
                  <a:lnTo>
                    <a:pt x="3" y="49"/>
                  </a:lnTo>
                  <a:lnTo>
                    <a:pt x="1" y="49"/>
                  </a:lnTo>
                  <a:lnTo>
                    <a:pt x="0" y="51"/>
                  </a:lnTo>
                  <a:close/>
                </a:path>
              </a:pathLst>
            </a:custGeom>
            <a:solidFill>
              <a:srgbClr val="6987EB"/>
            </a:solidFill>
            <a:ln w="12700">
              <a:solidFill>
                <a:schemeClr val="tx1"/>
              </a:solidFill>
              <a:round/>
              <a:headEnd/>
              <a:tailEnd/>
            </a:ln>
          </p:spPr>
          <p:txBody>
            <a:bodyPr/>
            <a:lstStyle/>
            <a:p>
              <a:endParaRPr lang="en-US"/>
            </a:p>
          </p:txBody>
        </p:sp>
        <p:sp>
          <p:nvSpPr>
            <p:cNvPr id="14516" name="Freeform 17">
              <a:extLst>
                <a:ext uri="{FF2B5EF4-FFF2-40B4-BE49-F238E27FC236}">
                  <a16:creationId xmlns:a16="http://schemas.microsoft.com/office/drawing/2014/main" id="{6D18DB31-7A97-E456-5E3A-D8834701736F}"/>
                </a:ext>
              </a:extLst>
            </p:cNvPr>
            <p:cNvSpPr>
              <a:spLocks/>
            </p:cNvSpPr>
            <p:nvPr/>
          </p:nvSpPr>
          <p:spPr bwMode="auto">
            <a:xfrm>
              <a:off x="3742" y="2243"/>
              <a:ext cx="568" cy="190"/>
            </a:xfrm>
            <a:custGeom>
              <a:avLst/>
              <a:gdLst>
                <a:gd name="T0" fmla="*/ 2147483646 w 111"/>
                <a:gd name="T1" fmla="*/ 0 h 39"/>
                <a:gd name="T2" fmla="*/ 2147483646 w 111"/>
                <a:gd name="T3" fmla="*/ 2147483646 h 39"/>
                <a:gd name="T4" fmla="*/ 2147483646 w 111"/>
                <a:gd name="T5" fmla="*/ 2147483646 h 39"/>
                <a:gd name="T6" fmla="*/ 2147483646 w 111"/>
                <a:gd name="T7" fmla="*/ 2147483646 h 39"/>
                <a:gd name="T8" fmla="*/ 2147483646 w 111"/>
                <a:gd name="T9" fmla="*/ 2147483646 h 39"/>
                <a:gd name="T10" fmla="*/ 2147483646 w 111"/>
                <a:gd name="T11" fmla="*/ 2147483646 h 39"/>
                <a:gd name="T12" fmla="*/ 2147483646 w 111"/>
                <a:gd name="T13" fmla="*/ 2147483646 h 39"/>
                <a:gd name="T14" fmla="*/ 2147483646 w 111"/>
                <a:gd name="T15" fmla="*/ 2147483646 h 39"/>
                <a:gd name="T16" fmla="*/ 2147483646 w 111"/>
                <a:gd name="T17" fmla="*/ 2147483646 h 39"/>
                <a:gd name="T18" fmla="*/ 2147483646 w 111"/>
                <a:gd name="T19" fmla="*/ 2147483646 h 39"/>
                <a:gd name="T20" fmla="*/ 2147483646 w 111"/>
                <a:gd name="T21" fmla="*/ 2147483646 h 39"/>
                <a:gd name="T22" fmla="*/ 2147483646 w 111"/>
                <a:gd name="T23" fmla="*/ 2147483646 h 39"/>
                <a:gd name="T24" fmla="*/ 2147483646 w 111"/>
                <a:gd name="T25" fmla="*/ 2147483646 h 39"/>
                <a:gd name="T26" fmla="*/ 2147483646 w 111"/>
                <a:gd name="T27" fmla="*/ 2147483646 h 39"/>
                <a:gd name="T28" fmla="*/ 2147483646 w 111"/>
                <a:gd name="T29" fmla="*/ 2147483646 h 39"/>
                <a:gd name="T30" fmla="*/ 2147483646 w 111"/>
                <a:gd name="T31" fmla="*/ 2147483646 h 39"/>
                <a:gd name="T32" fmla="*/ 2147483646 w 111"/>
                <a:gd name="T33" fmla="*/ 2147483646 h 39"/>
                <a:gd name="T34" fmla="*/ 2147483646 w 111"/>
                <a:gd name="T35" fmla="*/ 2147483646 h 39"/>
                <a:gd name="T36" fmla="*/ 2147483646 w 111"/>
                <a:gd name="T37" fmla="*/ 2147483646 h 39"/>
                <a:gd name="T38" fmla="*/ 2147483646 w 111"/>
                <a:gd name="T39" fmla="*/ 2147483646 h 39"/>
                <a:gd name="T40" fmla="*/ 2147483646 w 111"/>
                <a:gd name="T41" fmla="*/ 2147483646 h 39"/>
                <a:gd name="T42" fmla="*/ 2147483646 w 111"/>
                <a:gd name="T43" fmla="*/ 2147483646 h 39"/>
                <a:gd name="T44" fmla="*/ 0 w 111"/>
                <a:gd name="T45" fmla="*/ 2147483646 h 39"/>
                <a:gd name="T46" fmla="*/ 2147483646 w 111"/>
                <a:gd name="T47" fmla="*/ 2147483646 h 39"/>
                <a:gd name="T48" fmla="*/ 2147483646 w 111"/>
                <a:gd name="T49" fmla="*/ 2147483646 h 39"/>
                <a:gd name="T50" fmla="*/ 2147483646 w 111"/>
                <a:gd name="T51" fmla="*/ 2147483646 h 39"/>
                <a:gd name="T52" fmla="*/ 2147483646 w 111"/>
                <a:gd name="T53" fmla="*/ 2147483646 h 39"/>
                <a:gd name="T54" fmla="*/ 2147483646 w 111"/>
                <a:gd name="T55" fmla="*/ 2147483646 h 39"/>
                <a:gd name="T56" fmla="*/ 2147483646 w 111"/>
                <a:gd name="T57" fmla="*/ 2147483646 h 39"/>
                <a:gd name="T58" fmla="*/ 2147483646 w 111"/>
                <a:gd name="T59" fmla="*/ 2147483646 h 39"/>
                <a:gd name="T60" fmla="*/ 2147483646 w 111"/>
                <a:gd name="T61" fmla="*/ 2147483646 h 39"/>
                <a:gd name="T62" fmla="*/ 2147483646 w 111"/>
                <a:gd name="T63" fmla="*/ 2147483646 h 39"/>
                <a:gd name="T64" fmla="*/ 2147483646 w 111"/>
                <a:gd name="T65" fmla="*/ 2147483646 h 39"/>
                <a:gd name="T66" fmla="*/ 2147483646 w 111"/>
                <a:gd name="T67" fmla="*/ 2147483646 h 39"/>
                <a:gd name="T68" fmla="*/ 2147483646 w 111"/>
                <a:gd name="T69" fmla="*/ 2147483646 h 39"/>
                <a:gd name="T70" fmla="*/ 2147483646 w 111"/>
                <a:gd name="T71" fmla="*/ 2147483646 h 39"/>
                <a:gd name="T72" fmla="*/ 2147483646 w 111"/>
                <a:gd name="T73" fmla="*/ 2147483646 h 39"/>
                <a:gd name="T74" fmla="*/ 2147483646 w 111"/>
                <a:gd name="T75" fmla="*/ 2147483646 h 39"/>
                <a:gd name="T76" fmla="*/ 2147483646 w 111"/>
                <a:gd name="T77" fmla="*/ 2147483646 h 39"/>
                <a:gd name="T78" fmla="*/ 2147483646 w 111"/>
                <a:gd name="T79" fmla="*/ 2147483646 h 39"/>
                <a:gd name="T80" fmla="*/ 2147483646 w 111"/>
                <a:gd name="T81" fmla="*/ 2147483646 h 39"/>
                <a:gd name="T82" fmla="*/ 2147483646 w 111"/>
                <a:gd name="T83" fmla="*/ 2147483646 h 39"/>
                <a:gd name="T84" fmla="*/ 2147483646 w 111"/>
                <a:gd name="T85" fmla="*/ 2147483646 h 39"/>
                <a:gd name="T86" fmla="*/ 2147483646 w 111"/>
                <a:gd name="T87" fmla="*/ 2147483646 h 39"/>
                <a:gd name="T88" fmla="*/ 2147483646 w 111"/>
                <a:gd name="T89" fmla="*/ 2147483646 h 39"/>
                <a:gd name="T90" fmla="*/ 2147483646 w 111"/>
                <a:gd name="T91" fmla="*/ 2147483646 h 39"/>
                <a:gd name="T92" fmla="*/ 2147483646 w 111"/>
                <a:gd name="T93" fmla="*/ 2147483646 h 39"/>
                <a:gd name="T94" fmla="*/ 2147483646 w 111"/>
                <a:gd name="T95" fmla="*/ 2147483646 h 39"/>
                <a:gd name="T96" fmla="*/ 2147483646 w 111"/>
                <a:gd name="T97" fmla="*/ 2147483646 h 39"/>
                <a:gd name="T98" fmla="*/ 2147483646 w 111"/>
                <a:gd name="T99" fmla="*/ 2147483646 h 39"/>
                <a:gd name="T100" fmla="*/ 2147483646 w 111"/>
                <a:gd name="T101" fmla="*/ 2147483646 h 39"/>
                <a:gd name="T102" fmla="*/ 2147483646 w 111"/>
                <a:gd name="T103" fmla="*/ 2147483646 h 39"/>
                <a:gd name="T104" fmla="*/ 2147483646 w 111"/>
                <a:gd name="T105" fmla="*/ 2147483646 h 39"/>
                <a:gd name="T106" fmla="*/ 2147483646 w 111"/>
                <a:gd name="T107" fmla="*/ 2147483646 h 39"/>
                <a:gd name="T108" fmla="*/ 2147483646 w 111"/>
                <a:gd name="T109" fmla="*/ 2147483646 h 39"/>
                <a:gd name="T110" fmla="*/ 2147483646 w 111"/>
                <a:gd name="T111" fmla="*/ 2147483646 h 39"/>
                <a:gd name="T112" fmla="*/ 2147483646 w 111"/>
                <a:gd name="T113" fmla="*/ 881235746 h 39"/>
                <a:gd name="T114" fmla="*/ 2147483646 w 111"/>
                <a:gd name="T115" fmla="*/ 0 h 39"/>
                <a:gd name="T116" fmla="*/ 2147483646 w 111"/>
                <a:gd name="T117" fmla="*/ 0 h 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
                <a:gd name="T178" fmla="*/ 0 h 39"/>
                <a:gd name="T179" fmla="*/ 111 w 111"/>
                <a:gd name="T180" fmla="*/ 39 h 3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 h="39">
                  <a:moveTo>
                    <a:pt x="111" y="0"/>
                  </a:moveTo>
                  <a:lnTo>
                    <a:pt x="89" y="3"/>
                  </a:lnTo>
                  <a:lnTo>
                    <a:pt x="87" y="4"/>
                  </a:lnTo>
                  <a:lnTo>
                    <a:pt x="31" y="9"/>
                  </a:lnTo>
                  <a:lnTo>
                    <a:pt x="31" y="8"/>
                  </a:lnTo>
                  <a:lnTo>
                    <a:pt x="28" y="9"/>
                  </a:lnTo>
                  <a:lnTo>
                    <a:pt x="29" y="10"/>
                  </a:lnTo>
                  <a:lnTo>
                    <a:pt x="29" y="11"/>
                  </a:lnTo>
                  <a:lnTo>
                    <a:pt x="9" y="13"/>
                  </a:lnTo>
                  <a:lnTo>
                    <a:pt x="8" y="15"/>
                  </a:lnTo>
                  <a:lnTo>
                    <a:pt x="7" y="18"/>
                  </a:lnTo>
                  <a:lnTo>
                    <a:pt x="8" y="19"/>
                  </a:lnTo>
                  <a:lnTo>
                    <a:pt x="7" y="22"/>
                  </a:lnTo>
                  <a:lnTo>
                    <a:pt x="7" y="23"/>
                  </a:lnTo>
                  <a:lnTo>
                    <a:pt x="6" y="25"/>
                  </a:lnTo>
                  <a:lnTo>
                    <a:pt x="5" y="26"/>
                  </a:lnTo>
                  <a:lnTo>
                    <a:pt x="4" y="30"/>
                  </a:lnTo>
                  <a:lnTo>
                    <a:pt x="2" y="32"/>
                  </a:lnTo>
                  <a:lnTo>
                    <a:pt x="2" y="35"/>
                  </a:lnTo>
                  <a:lnTo>
                    <a:pt x="2" y="38"/>
                  </a:lnTo>
                  <a:lnTo>
                    <a:pt x="0" y="39"/>
                  </a:lnTo>
                  <a:lnTo>
                    <a:pt x="29" y="37"/>
                  </a:lnTo>
                  <a:lnTo>
                    <a:pt x="65" y="34"/>
                  </a:lnTo>
                  <a:lnTo>
                    <a:pt x="78" y="32"/>
                  </a:lnTo>
                  <a:lnTo>
                    <a:pt x="79" y="28"/>
                  </a:lnTo>
                  <a:lnTo>
                    <a:pt x="80" y="28"/>
                  </a:lnTo>
                  <a:lnTo>
                    <a:pt x="81" y="27"/>
                  </a:lnTo>
                  <a:lnTo>
                    <a:pt x="82" y="26"/>
                  </a:lnTo>
                  <a:lnTo>
                    <a:pt x="81" y="25"/>
                  </a:lnTo>
                  <a:lnTo>
                    <a:pt x="82" y="24"/>
                  </a:lnTo>
                  <a:lnTo>
                    <a:pt x="83" y="23"/>
                  </a:lnTo>
                  <a:lnTo>
                    <a:pt x="86" y="22"/>
                  </a:lnTo>
                  <a:lnTo>
                    <a:pt x="89" y="21"/>
                  </a:lnTo>
                  <a:lnTo>
                    <a:pt x="92" y="18"/>
                  </a:lnTo>
                  <a:lnTo>
                    <a:pt x="93" y="18"/>
                  </a:lnTo>
                  <a:lnTo>
                    <a:pt x="95" y="16"/>
                  </a:lnTo>
                  <a:lnTo>
                    <a:pt x="96" y="14"/>
                  </a:lnTo>
                  <a:lnTo>
                    <a:pt x="97" y="14"/>
                  </a:lnTo>
                  <a:lnTo>
                    <a:pt x="98" y="14"/>
                  </a:lnTo>
                  <a:lnTo>
                    <a:pt x="98" y="13"/>
                  </a:lnTo>
                  <a:lnTo>
                    <a:pt x="99" y="12"/>
                  </a:lnTo>
                  <a:lnTo>
                    <a:pt x="100" y="13"/>
                  </a:lnTo>
                  <a:lnTo>
                    <a:pt x="101" y="12"/>
                  </a:lnTo>
                  <a:lnTo>
                    <a:pt x="103" y="10"/>
                  </a:lnTo>
                  <a:lnTo>
                    <a:pt x="104" y="10"/>
                  </a:lnTo>
                  <a:lnTo>
                    <a:pt x="106" y="10"/>
                  </a:lnTo>
                  <a:lnTo>
                    <a:pt x="109" y="6"/>
                  </a:lnTo>
                  <a:lnTo>
                    <a:pt x="110" y="5"/>
                  </a:lnTo>
                  <a:lnTo>
                    <a:pt x="111" y="4"/>
                  </a:lnTo>
                  <a:lnTo>
                    <a:pt x="111" y="3"/>
                  </a:lnTo>
                  <a:lnTo>
                    <a:pt x="111" y="1"/>
                  </a:lnTo>
                  <a:lnTo>
                    <a:pt x="111" y="0"/>
                  </a:lnTo>
                  <a:close/>
                </a:path>
              </a:pathLst>
            </a:custGeom>
            <a:solidFill>
              <a:srgbClr val="6987EB"/>
            </a:solidFill>
            <a:ln w="12700">
              <a:solidFill>
                <a:schemeClr val="tx1"/>
              </a:solidFill>
              <a:round/>
              <a:headEnd/>
              <a:tailEnd/>
            </a:ln>
          </p:spPr>
          <p:txBody>
            <a:bodyPr/>
            <a:lstStyle/>
            <a:p>
              <a:endParaRPr lang="en-US"/>
            </a:p>
          </p:txBody>
        </p:sp>
        <p:sp>
          <p:nvSpPr>
            <p:cNvPr id="14517" name="Freeform 18">
              <a:extLst>
                <a:ext uri="{FF2B5EF4-FFF2-40B4-BE49-F238E27FC236}">
                  <a16:creationId xmlns:a16="http://schemas.microsoft.com/office/drawing/2014/main" id="{0748FFF6-2778-139D-B648-D78DB16E6D36}"/>
                </a:ext>
              </a:extLst>
            </p:cNvPr>
            <p:cNvSpPr>
              <a:spLocks/>
            </p:cNvSpPr>
            <p:nvPr/>
          </p:nvSpPr>
          <p:spPr bwMode="auto">
            <a:xfrm>
              <a:off x="3890" y="2409"/>
              <a:ext cx="266" cy="404"/>
            </a:xfrm>
            <a:custGeom>
              <a:avLst/>
              <a:gdLst>
                <a:gd name="T0" fmla="*/ 0 w 52"/>
                <a:gd name="T1" fmla="*/ 2147483646 h 83"/>
                <a:gd name="T2" fmla="*/ 1630607137 w 52"/>
                <a:gd name="T3" fmla="*/ 2147483646 h 83"/>
                <a:gd name="T4" fmla="*/ 0 w 52"/>
                <a:gd name="T5" fmla="*/ 2147483646 h 83"/>
                <a:gd name="T6" fmla="*/ 0 w 52"/>
                <a:gd name="T7" fmla="*/ 2147483646 h 83"/>
                <a:gd name="T8" fmla="*/ 2147483646 w 52"/>
                <a:gd name="T9" fmla="*/ 2147483646 h 83"/>
                <a:gd name="T10" fmla="*/ 2147483646 w 52"/>
                <a:gd name="T11" fmla="*/ 2147483646 h 83"/>
                <a:gd name="T12" fmla="*/ 2147483646 w 52"/>
                <a:gd name="T13" fmla="*/ 2147483646 h 83"/>
                <a:gd name="T14" fmla="*/ 2147483646 w 52"/>
                <a:gd name="T15" fmla="*/ 2147483646 h 83"/>
                <a:gd name="T16" fmla="*/ 2147483646 w 52"/>
                <a:gd name="T17" fmla="*/ 2147483646 h 83"/>
                <a:gd name="T18" fmla="*/ 2147483646 w 52"/>
                <a:gd name="T19" fmla="*/ 2147483646 h 83"/>
                <a:gd name="T20" fmla="*/ 2147483646 w 52"/>
                <a:gd name="T21" fmla="*/ 2147483646 h 83"/>
                <a:gd name="T22" fmla="*/ 2147483646 w 52"/>
                <a:gd name="T23" fmla="*/ 2147483646 h 83"/>
                <a:gd name="T24" fmla="*/ 2147483646 w 52"/>
                <a:gd name="T25" fmla="*/ 2147483646 h 83"/>
                <a:gd name="T26" fmla="*/ 2147483646 w 52"/>
                <a:gd name="T27" fmla="*/ 2147483646 h 83"/>
                <a:gd name="T28" fmla="*/ 2147483646 w 52"/>
                <a:gd name="T29" fmla="*/ 2147483646 h 83"/>
                <a:gd name="T30" fmla="*/ 2147483646 w 52"/>
                <a:gd name="T31" fmla="*/ 2147483646 h 83"/>
                <a:gd name="T32" fmla="*/ 2147483646 w 52"/>
                <a:gd name="T33" fmla="*/ 2147483646 h 83"/>
                <a:gd name="T34" fmla="*/ 2147483646 w 52"/>
                <a:gd name="T35" fmla="*/ 2147483646 h 83"/>
                <a:gd name="T36" fmla="*/ 2147483646 w 52"/>
                <a:gd name="T37" fmla="*/ 2147483646 h 83"/>
                <a:gd name="T38" fmla="*/ 2147483646 w 52"/>
                <a:gd name="T39" fmla="*/ 2147483646 h 83"/>
                <a:gd name="T40" fmla="*/ 2147483646 w 52"/>
                <a:gd name="T41" fmla="*/ 2147483646 h 83"/>
                <a:gd name="T42" fmla="*/ 2147483646 w 52"/>
                <a:gd name="T43" fmla="*/ 2147483646 h 83"/>
                <a:gd name="T44" fmla="*/ 2147483646 w 52"/>
                <a:gd name="T45" fmla="*/ 2147483646 h 83"/>
                <a:gd name="T46" fmla="*/ 2147483646 w 52"/>
                <a:gd name="T47" fmla="*/ 2147483646 h 83"/>
                <a:gd name="T48" fmla="*/ 2147483646 w 52"/>
                <a:gd name="T49" fmla="*/ 2147483646 h 83"/>
                <a:gd name="T50" fmla="*/ 2147483646 w 52"/>
                <a:gd name="T51" fmla="*/ 2147483646 h 83"/>
                <a:gd name="T52" fmla="*/ 2147483646 w 52"/>
                <a:gd name="T53" fmla="*/ 2147483646 h 83"/>
                <a:gd name="T54" fmla="*/ 2147483646 w 52"/>
                <a:gd name="T55" fmla="*/ 2147483646 h 83"/>
                <a:gd name="T56" fmla="*/ 2147483646 w 52"/>
                <a:gd name="T57" fmla="*/ 2147483646 h 83"/>
                <a:gd name="T58" fmla="*/ 2147483646 w 52"/>
                <a:gd name="T59" fmla="*/ 2147483646 h 83"/>
                <a:gd name="T60" fmla="*/ 2147483646 w 52"/>
                <a:gd name="T61" fmla="*/ 2147483646 h 83"/>
                <a:gd name="T62" fmla="*/ 2147483646 w 52"/>
                <a:gd name="T63" fmla="*/ 2147483646 h 83"/>
                <a:gd name="T64" fmla="*/ 2147483646 w 52"/>
                <a:gd name="T65" fmla="*/ 2147483646 h 83"/>
                <a:gd name="T66" fmla="*/ 2147483646 w 52"/>
                <a:gd name="T67" fmla="*/ 2147483646 h 83"/>
                <a:gd name="T68" fmla="*/ 2147483646 w 52"/>
                <a:gd name="T69" fmla="*/ 2147483646 h 83"/>
                <a:gd name="T70" fmla="*/ 2147483646 w 52"/>
                <a:gd name="T71" fmla="*/ 2147483646 h 83"/>
                <a:gd name="T72" fmla="*/ 2147483646 w 52"/>
                <a:gd name="T73" fmla="*/ 2147483646 h 83"/>
                <a:gd name="T74" fmla="*/ 2147483646 w 52"/>
                <a:gd name="T75" fmla="*/ 2147483646 h 83"/>
                <a:gd name="T76" fmla="*/ 2147483646 w 52"/>
                <a:gd name="T77" fmla="*/ 2147483646 h 83"/>
                <a:gd name="T78" fmla="*/ 2147483646 w 52"/>
                <a:gd name="T79" fmla="*/ 2147483646 h 83"/>
                <a:gd name="T80" fmla="*/ 2147483646 w 52"/>
                <a:gd name="T81" fmla="*/ 2147483646 h 83"/>
                <a:gd name="T82" fmla="*/ 2147483646 w 52"/>
                <a:gd name="T83" fmla="*/ 2147483646 h 83"/>
                <a:gd name="T84" fmla="*/ 2147483646 w 52"/>
                <a:gd name="T85" fmla="*/ 2147483646 h 83"/>
                <a:gd name="T86" fmla="*/ 2147483646 w 52"/>
                <a:gd name="T87" fmla="*/ 2147483646 h 83"/>
                <a:gd name="T88" fmla="*/ 2147483646 w 52"/>
                <a:gd name="T89" fmla="*/ 2147483646 h 83"/>
                <a:gd name="T90" fmla="*/ 2147483646 w 52"/>
                <a:gd name="T91" fmla="*/ 2147483646 h 83"/>
                <a:gd name="T92" fmla="*/ 2147483646 w 52"/>
                <a:gd name="T93" fmla="*/ 2147483646 h 83"/>
                <a:gd name="T94" fmla="*/ 2147483646 w 52"/>
                <a:gd name="T95" fmla="*/ 2147483646 h 83"/>
                <a:gd name="T96" fmla="*/ 2147483646 w 52"/>
                <a:gd name="T97" fmla="*/ 2147483646 h 83"/>
                <a:gd name="T98" fmla="*/ 2147483646 w 52"/>
                <a:gd name="T99" fmla="*/ 2147483646 h 83"/>
                <a:gd name="T100" fmla="*/ 2147483646 w 52"/>
                <a:gd name="T101" fmla="*/ 2147483646 h 83"/>
                <a:gd name="T102" fmla="*/ 2147483646 w 52"/>
                <a:gd name="T103" fmla="*/ 0 h 83"/>
                <a:gd name="T104" fmla="*/ 0 w 52"/>
                <a:gd name="T105" fmla="*/ 2147483646 h 83"/>
                <a:gd name="T106" fmla="*/ 0 w 52"/>
                <a:gd name="T107" fmla="*/ 2147483646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83"/>
                <a:gd name="T164" fmla="*/ 52 w 52"/>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83">
                  <a:moveTo>
                    <a:pt x="0" y="3"/>
                  </a:moveTo>
                  <a:lnTo>
                    <a:pt x="1" y="5"/>
                  </a:lnTo>
                  <a:lnTo>
                    <a:pt x="0" y="55"/>
                  </a:lnTo>
                  <a:lnTo>
                    <a:pt x="0" y="57"/>
                  </a:lnTo>
                  <a:lnTo>
                    <a:pt x="3" y="82"/>
                  </a:lnTo>
                  <a:lnTo>
                    <a:pt x="4" y="82"/>
                  </a:lnTo>
                  <a:lnTo>
                    <a:pt x="5" y="81"/>
                  </a:lnTo>
                  <a:lnTo>
                    <a:pt x="7" y="82"/>
                  </a:lnTo>
                  <a:lnTo>
                    <a:pt x="8" y="81"/>
                  </a:lnTo>
                  <a:lnTo>
                    <a:pt x="8" y="77"/>
                  </a:lnTo>
                  <a:lnTo>
                    <a:pt x="9" y="75"/>
                  </a:lnTo>
                  <a:lnTo>
                    <a:pt x="10" y="77"/>
                  </a:lnTo>
                  <a:lnTo>
                    <a:pt x="10" y="78"/>
                  </a:lnTo>
                  <a:lnTo>
                    <a:pt x="11" y="80"/>
                  </a:lnTo>
                  <a:lnTo>
                    <a:pt x="13" y="83"/>
                  </a:lnTo>
                  <a:lnTo>
                    <a:pt x="14" y="83"/>
                  </a:lnTo>
                  <a:lnTo>
                    <a:pt x="15" y="83"/>
                  </a:lnTo>
                  <a:lnTo>
                    <a:pt x="17" y="81"/>
                  </a:lnTo>
                  <a:lnTo>
                    <a:pt x="18" y="80"/>
                  </a:lnTo>
                  <a:lnTo>
                    <a:pt x="18" y="79"/>
                  </a:lnTo>
                  <a:lnTo>
                    <a:pt x="17" y="79"/>
                  </a:lnTo>
                  <a:lnTo>
                    <a:pt x="17" y="78"/>
                  </a:lnTo>
                  <a:lnTo>
                    <a:pt x="18" y="77"/>
                  </a:lnTo>
                  <a:lnTo>
                    <a:pt x="18" y="76"/>
                  </a:lnTo>
                  <a:lnTo>
                    <a:pt x="16" y="75"/>
                  </a:lnTo>
                  <a:lnTo>
                    <a:pt x="15" y="75"/>
                  </a:lnTo>
                  <a:lnTo>
                    <a:pt x="14" y="73"/>
                  </a:lnTo>
                  <a:lnTo>
                    <a:pt x="14" y="72"/>
                  </a:lnTo>
                  <a:lnTo>
                    <a:pt x="14" y="71"/>
                  </a:lnTo>
                  <a:lnTo>
                    <a:pt x="14" y="70"/>
                  </a:lnTo>
                  <a:lnTo>
                    <a:pt x="52" y="66"/>
                  </a:lnTo>
                  <a:lnTo>
                    <a:pt x="52" y="65"/>
                  </a:lnTo>
                  <a:lnTo>
                    <a:pt x="50" y="63"/>
                  </a:lnTo>
                  <a:lnTo>
                    <a:pt x="50" y="58"/>
                  </a:lnTo>
                  <a:lnTo>
                    <a:pt x="48" y="55"/>
                  </a:lnTo>
                  <a:lnTo>
                    <a:pt x="48" y="52"/>
                  </a:lnTo>
                  <a:lnTo>
                    <a:pt x="49" y="50"/>
                  </a:lnTo>
                  <a:lnTo>
                    <a:pt x="49" y="47"/>
                  </a:lnTo>
                  <a:lnTo>
                    <a:pt x="50" y="45"/>
                  </a:lnTo>
                  <a:lnTo>
                    <a:pt x="51" y="45"/>
                  </a:lnTo>
                  <a:lnTo>
                    <a:pt x="49" y="44"/>
                  </a:lnTo>
                  <a:lnTo>
                    <a:pt x="50" y="42"/>
                  </a:lnTo>
                  <a:lnTo>
                    <a:pt x="49" y="41"/>
                  </a:lnTo>
                  <a:lnTo>
                    <a:pt x="48" y="40"/>
                  </a:lnTo>
                  <a:lnTo>
                    <a:pt x="47" y="39"/>
                  </a:lnTo>
                  <a:lnTo>
                    <a:pt x="46" y="37"/>
                  </a:lnTo>
                  <a:lnTo>
                    <a:pt x="45" y="36"/>
                  </a:lnTo>
                  <a:lnTo>
                    <a:pt x="36" y="0"/>
                  </a:lnTo>
                  <a:lnTo>
                    <a:pt x="0" y="3"/>
                  </a:lnTo>
                  <a:close/>
                </a:path>
              </a:pathLst>
            </a:custGeom>
            <a:solidFill>
              <a:srgbClr val="6987EB"/>
            </a:solidFill>
            <a:ln w="12700">
              <a:solidFill>
                <a:schemeClr val="tx1"/>
              </a:solidFill>
              <a:round/>
              <a:headEnd/>
              <a:tailEnd/>
            </a:ln>
          </p:spPr>
          <p:txBody>
            <a:bodyPr/>
            <a:lstStyle/>
            <a:p>
              <a:endParaRPr lang="en-US"/>
            </a:p>
          </p:txBody>
        </p:sp>
        <p:sp>
          <p:nvSpPr>
            <p:cNvPr id="14518" name="Freeform 19">
              <a:extLst>
                <a:ext uri="{FF2B5EF4-FFF2-40B4-BE49-F238E27FC236}">
                  <a16:creationId xmlns:a16="http://schemas.microsoft.com/office/drawing/2014/main" id="{E7DDC696-3B1A-93F4-2C57-10AA677DAC25}"/>
                </a:ext>
              </a:extLst>
            </p:cNvPr>
            <p:cNvSpPr>
              <a:spLocks/>
            </p:cNvSpPr>
            <p:nvPr/>
          </p:nvSpPr>
          <p:spPr bwMode="auto">
            <a:xfrm>
              <a:off x="4060" y="1789"/>
              <a:ext cx="291" cy="307"/>
            </a:xfrm>
            <a:custGeom>
              <a:avLst/>
              <a:gdLst>
                <a:gd name="T0" fmla="*/ 2147483646 w 57"/>
                <a:gd name="T1" fmla="*/ 2147483646 h 63"/>
                <a:gd name="T2" fmla="*/ 2147483646 w 57"/>
                <a:gd name="T3" fmla="*/ 2147483646 h 63"/>
                <a:gd name="T4" fmla="*/ 2147483646 w 57"/>
                <a:gd name="T5" fmla="*/ 2147483646 h 63"/>
                <a:gd name="T6" fmla="*/ 2147483646 w 57"/>
                <a:gd name="T7" fmla="*/ 2147483646 h 63"/>
                <a:gd name="T8" fmla="*/ 2147483646 w 57"/>
                <a:gd name="T9" fmla="*/ 2147483646 h 63"/>
                <a:gd name="T10" fmla="*/ 2147483646 w 57"/>
                <a:gd name="T11" fmla="*/ 2147483646 h 63"/>
                <a:gd name="T12" fmla="*/ 2147483646 w 57"/>
                <a:gd name="T13" fmla="*/ 2147483646 h 63"/>
                <a:gd name="T14" fmla="*/ 2147483646 w 57"/>
                <a:gd name="T15" fmla="*/ 2147483646 h 63"/>
                <a:gd name="T16" fmla="*/ 2147483646 w 57"/>
                <a:gd name="T17" fmla="*/ 2147483646 h 63"/>
                <a:gd name="T18" fmla="*/ 2147483646 w 57"/>
                <a:gd name="T19" fmla="*/ 2147483646 h 63"/>
                <a:gd name="T20" fmla="*/ 2147483646 w 57"/>
                <a:gd name="T21" fmla="*/ 2147483646 h 63"/>
                <a:gd name="T22" fmla="*/ 2147483646 w 57"/>
                <a:gd name="T23" fmla="*/ 2147483646 h 63"/>
                <a:gd name="T24" fmla="*/ 2147483646 w 57"/>
                <a:gd name="T25" fmla="*/ 2147483646 h 63"/>
                <a:gd name="T26" fmla="*/ 2147483646 w 57"/>
                <a:gd name="T27" fmla="*/ 2147483646 h 63"/>
                <a:gd name="T28" fmla="*/ 2147483646 w 57"/>
                <a:gd name="T29" fmla="*/ 2147483646 h 63"/>
                <a:gd name="T30" fmla="*/ 2147483646 w 57"/>
                <a:gd name="T31" fmla="*/ 2147483646 h 63"/>
                <a:gd name="T32" fmla="*/ 2147483646 w 57"/>
                <a:gd name="T33" fmla="*/ 2147483646 h 63"/>
                <a:gd name="T34" fmla="*/ 2147483646 w 57"/>
                <a:gd name="T35" fmla="*/ 2147483646 h 63"/>
                <a:gd name="T36" fmla="*/ 2147483646 w 57"/>
                <a:gd name="T37" fmla="*/ 2147483646 h 63"/>
                <a:gd name="T38" fmla="*/ 2147483646 w 57"/>
                <a:gd name="T39" fmla="*/ 2147483646 h 63"/>
                <a:gd name="T40" fmla="*/ 2147483646 w 57"/>
                <a:gd name="T41" fmla="*/ 2147483646 h 63"/>
                <a:gd name="T42" fmla="*/ 2147483646 w 57"/>
                <a:gd name="T43" fmla="*/ 2147483646 h 63"/>
                <a:gd name="T44" fmla="*/ 2147483646 w 57"/>
                <a:gd name="T45" fmla="*/ 2147483646 h 63"/>
                <a:gd name="T46" fmla="*/ 2147483646 w 57"/>
                <a:gd name="T47" fmla="*/ 2147483646 h 63"/>
                <a:gd name="T48" fmla="*/ 2147483646 w 57"/>
                <a:gd name="T49" fmla="*/ 2147483646 h 63"/>
                <a:gd name="T50" fmla="*/ 2147483646 w 57"/>
                <a:gd name="T51" fmla="*/ 2147483646 h 63"/>
                <a:gd name="T52" fmla="*/ 2147483646 w 57"/>
                <a:gd name="T53" fmla="*/ 2147483646 h 63"/>
                <a:gd name="T54" fmla="*/ 2147483646 w 57"/>
                <a:gd name="T55" fmla="*/ 2147483646 h 63"/>
                <a:gd name="T56" fmla="*/ 2147483646 w 57"/>
                <a:gd name="T57" fmla="*/ 2147483646 h 63"/>
                <a:gd name="T58" fmla="*/ 2147483646 w 57"/>
                <a:gd name="T59" fmla="*/ 2147483646 h 63"/>
                <a:gd name="T60" fmla="*/ 2147483646 w 57"/>
                <a:gd name="T61" fmla="*/ 2147483646 h 63"/>
                <a:gd name="T62" fmla="*/ 2147483646 w 57"/>
                <a:gd name="T63" fmla="*/ 2147483646 h 63"/>
                <a:gd name="T64" fmla="*/ 2147483646 w 57"/>
                <a:gd name="T65" fmla="*/ 2147483646 h 63"/>
                <a:gd name="T66" fmla="*/ 2147483646 w 57"/>
                <a:gd name="T67" fmla="*/ 2147483646 h 63"/>
                <a:gd name="T68" fmla="*/ 2147483646 w 57"/>
                <a:gd name="T69" fmla="*/ 2147483646 h 63"/>
                <a:gd name="T70" fmla="*/ 2147483646 w 57"/>
                <a:gd name="T71" fmla="*/ 2147483646 h 63"/>
                <a:gd name="T72" fmla="*/ 2147483646 w 57"/>
                <a:gd name="T73" fmla="*/ 2147483646 h 63"/>
                <a:gd name="T74" fmla="*/ 0 w 57"/>
                <a:gd name="T75" fmla="*/ 2147483646 h 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7"/>
                <a:gd name="T115" fmla="*/ 0 h 63"/>
                <a:gd name="T116" fmla="*/ 57 w 57"/>
                <a:gd name="T117" fmla="*/ 63 h 6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7" h="63">
                  <a:moveTo>
                    <a:pt x="0" y="11"/>
                  </a:moveTo>
                  <a:lnTo>
                    <a:pt x="5" y="55"/>
                  </a:lnTo>
                  <a:lnTo>
                    <a:pt x="6" y="55"/>
                  </a:lnTo>
                  <a:lnTo>
                    <a:pt x="8" y="56"/>
                  </a:lnTo>
                  <a:lnTo>
                    <a:pt x="10" y="55"/>
                  </a:lnTo>
                  <a:lnTo>
                    <a:pt x="12" y="57"/>
                  </a:lnTo>
                  <a:lnTo>
                    <a:pt x="13" y="59"/>
                  </a:lnTo>
                  <a:lnTo>
                    <a:pt x="15" y="60"/>
                  </a:lnTo>
                  <a:lnTo>
                    <a:pt x="18" y="60"/>
                  </a:lnTo>
                  <a:lnTo>
                    <a:pt x="21" y="62"/>
                  </a:lnTo>
                  <a:lnTo>
                    <a:pt x="22" y="61"/>
                  </a:lnTo>
                  <a:lnTo>
                    <a:pt x="23" y="60"/>
                  </a:lnTo>
                  <a:lnTo>
                    <a:pt x="25" y="61"/>
                  </a:lnTo>
                  <a:lnTo>
                    <a:pt x="27" y="61"/>
                  </a:lnTo>
                  <a:lnTo>
                    <a:pt x="28" y="61"/>
                  </a:lnTo>
                  <a:lnTo>
                    <a:pt x="29" y="60"/>
                  </a:lnTo>
                  <a:lnTo>
                    <a:pt x="29" y="59"/>
                  </a:lnTo>
                  <a:lnTo>
                    <a:pt x="31" y="58"/>
                  </a:lnTo>
                  <a:lnTo>
                    <a:pt x="31" y="59"/>
                  </a:lnTo>
                  <a:lnTo>
                    <a:pt x="33" y="61"/>
                  </a:lnTo>
                  <a:lnTo>
                    <a:pt x="34" y="62"/>
                  </a:lnTo>
                  <a:lnTo>
                    <a:pt x="36" y="63"/>
                  </a:lnTo>
                  <a:lnTo>
                    <a:pt x="38" y="63"/>
                  </a:lnTo>
                  <a:lnTo>
                    <a:pt x="39" y="61"/>
                  </a:lnTo>
                  <a:lnTo>
                    <a:pt x="40" y="60"/>
                  </a:lnTo>
                  <a:lnTo>
                    <a:pt x="40" y="58"/>
                  </a:lnTo>
                  <a:lnTo>
                    <a:pt x="40" y="56"/>
                  </a:lnTo>
                  <a:lnTo>
                    <a:pt x="41" y="52"/>
                  </a:lnTo>
                  <a:lnTo>
                    <a:pt x="42" y="52"/>
                  </a:lnTo>
                  <a:lnTo>
                    <a:pt x="44" y="54"/>
                  </a:lnTo>
                  <a:lnTo>
                    <a:pt x="45" y="52"/>
                  </a:lnTo>
                  <a:lnTo>
                    <a:pt x="45" y="51"/>
                  </a:lnTo>
                  <a:lnTo>
                    <a:pt x="46" y="48"/>
                  </a:lnTo>
                  <a:lnTo>
                    <a:pt x="47" y="47"/>
                  </a:lnTo>
                  <a:lnTo>
                    <a:pt x="47" y="46"/>
                  </a:lnTo>
                  <a:lnTo>
                    <a:pt x="48" y="45"/>
                  </a:lnTo>
                  <a:lnTo>
                    <a:pt x="49" y="45"/>
                  </a:lnTo>
                  <a:lnTo>
                    <a:pt x="51" y="44"/>
                  </a:lnTo>
                  <a:lnTo>
                    <a:pt x="53" y="41"/>
                  </a:lnTo>
                  <a:lnTo>
                    <a:pt x="54" y="41"/>
                  </a:lnTo>
                  <a:lnTo>
                    <a:pt x="55" y="39"/>
                  </a:lnTo>
                  <a:lnTo>
                    <a:pt x="55" y="37"/>
                  </a:lnTo>
                  <a:lnTo>
                    <a:pt x="55" y="36"/>
                  </a:lnTo>
                  <a:lnTo>
                    <a:pt x="55" y="35"/>
                  </a:lnTo>
                  <a:lnTo>
                    <a:pt x="56" y="34"/>
                  </a:lnTo>
                  <a:lnTo>
                    <a:pt x="57" y="27"/>
                  </a:lnTo>
                  <a:lnTo>
                    <a:pt x="54" y="26"/>
                  </a:lnTo>
                  <a:lnTo>
                    <a:pt x="56" y="25"/>
                  </a:lnTo>
                  <a:lnTo>
                    <a:pt x="55" y="23"/>
                  </a:lnTo>
                  <a:lnTo>
                    <a:pt x="56" y="22"/>
                  </a:lnTo>
                  <a:lnTo>
                    <a:pt x="57" y="22"/>
                  </a:lnTo>
                  <a:lnTo>
                    <a:pt x="53" y="0"/>
                  </a:lnTo>
                  <a:lnTo>
                    <a:pt x="46" y="3"/>
                  </a:lnTo>
                  <a:lnTo>
                    <a:pt x="44" y="5"/>
                  </a:lnTo>
                  <a:lnTo>
                    <a:pt x="42" y="6"/>
                  </a:lnTo>
                  <a:lnTo>
                    <a:pt x="39" y="10"/>
                  </a:lnTo>
                  <a:lnTo>
                    <a:pt x="37" y="10"/>
                  </a:lnTo>
                  <a:lnTo>
                    <a:pt x="36" y="10"/>
                  </a:lnTo>
                  <a:lnTo>
                    <a:pt x="34" y="10"/>
                  </a:lnTo>
                  <a:lnTo>
                    <a:pt x="33" y="11"/>
                  </a:lnTo>
                  <a:lnTo>
                    <a:pt x="30" y="13"/>
                  </a:lnTo>
                  <a:lnTo>
                    <a:pt x="29" y="13"/>
                  </a:lnTo>
                  <a:lnTo>
                    <a:pt x="27" y="12"/>
                  </a:lnTo>
                  <a:lnTo>
                    <a:pt x="26" y="13"/>
                  </a:lnTo>
                  <a:lnTo>
                    <a:pt x="25" y="12"/>
                  </a:lnTo>
                  <a:lnTo>
                    <a:pt x="26" y="11"/>
                  </a:lnTo>
                  <a:lnTo>
                    <a:pt x="25" y="11"/>
                  </a:lnTo>
                  <a:lnTo>
                    <a:pt x="23" y="11"/>
                  </a:lnTo>
                  <a:lnTo>
                    <a:pt x="19" y="9"/>
                  </a:lnTo>
                  <a:lnTo>
                    <a:pt x="18" y="9"/>
                  </a:lnTo>
                  <a:lnTo>
                    <a:pt x="17" y="10"/>
                  </a:lnTo>
                  <a:lnTo>
                    <a:pt x="17" y="9"/>
                  </a:lnTo>
                  <a:lnTo>
                    <a:pt x="0" y="11"/>
                  </a:lnTo>
                  <a:close/>
                </a:path>
              </a:pathLst>
            </a:custGeom>
            <a:solidFill>
              <a:srgbClr val="6987EB"/>
            </a:solidFill>
            <a:ln w="12700">
              <a:solidFill>
                <a:schemeClr val="tx1"/>
              </a:solidFill>
              <a:round/>
              <a:headEnd/>
              <a:tailEnd/>
            </a:ln>
          </p:spPr>
          <p:txBody>
            <a:bodyPr/>
            <a:lstStyle/>
            <a:p>
              <a:endParaRPr lang="en-US"/>
            </a:p>
          </p:txBody>
        </p:sp>
        <p:sp>
          <p:nvSpPr>
            <p:cNvPr id="14519" name="Freeform 20">
              <a:extLst>
                <a:ext uri="{FF2B5EF4-FFF2-40B4-BE49-F238E27FC236}">
                  <a16:creationId xmlns:a16="http://schemas.microsoft.com/office/drawing/2014/main" id="{996436D5-7377-D75B-1155-136223A89912}"/>
                </a:ext>
              </a:extLst>
            </p:cNvPr>
            <p:cNvSpPr>
              <a:spLocks/>
            </p:cNvSpPr>
            <p:nvPr/>
          </p:nvSpPr>
          <p:spPr bwMode="auto">
            <a:xfrm>
              <a:off x="4141" y="2179"/>
              <a:ext cx="610" cy="249"/>
            </a:xfrm>
            <a:custGeom>
              <a:avLst/>
              <a:gdLst>
                <a:gd name="T0" fmla="*/ 2147483646 w 119"/>
                <a:gd name="T1" fmla="*/ 2147483646 h 51"/>
                <a:gd name="T2" fmla="*/ 2147483646 w 119"/>
                <a:gd name="T3" fmla="*/ 2147483646 h 51"/>
                <a:gd name="T4" fmla="*/ 2147483646 w 119"/>
                <a:gd name="T5" fmla="*/ 2147483646 h 51"/>
                <a:gd name="T6" fmla="*/ 2147483646 w 119"/>
                <a:gd name="T7" fmla="*/ 2147483646 h 51"/>
                <a:gd name="T8" fmla="*/ 2147483646 w 119"/>
                <a:gd name="T9" fmla="*/ 2147483646 h 51"/>
                <a:gd name="T10" fmla="*/ 2147483646 w 119"/>
                <a:gd name="T11" fmla="*/ 2147483646 h 51"/>
                <a:gd name="T12" fmla="*/ 2147483646 w 119"/>
                <a:gd name="T13" fmla="*/ 2147483646 h 51"/>
                <a:gd name="T14" fmla="*/ 2147483646 w 119"/>
                <a:gd name="T15" fmla="*/ 2147483646 h 51"/>
                <a:gd name="T16" fmla="*/ 2147483646 w 119"/>
                <a:gd name="T17" fmla="*/ 2147483646 h 51"/>
                <a:gd name="T18" fmla="*/ 2147483646 w 119"/>
                <a:gd name="T19" fmla="*/ 2147483646 h 51"/>
                <a:gd name="T20" fmla="*/ 2147483646 w 119"/>
                <a:gd name="T21" fmla="*/ 2147483646 h 51"/>
                <a:gd name="T22" fmla="*/ 2147483646 w 119"/>
                <a:gd name="T23" fmla="*/ 2147483646 h 51"/>
                <a:gd name="T24" fmla="*/ 2147483646 w 119"/>
                <a:gd name="T25" fmla="*/ 2147483646 h 51"/>
                <a:gd name="T26" fmla="*/ 2147483646 w 119"/>
                <a:gd name="T27" fmla="*/ 900177906 h 51"/>
                <a:gd name="T28" fmla="*/ 2147483646 w 119"/>
                <a:gd name="T29" fmla="*/ 1839758939 h 51"/>
                <a:gd name="T30" fmla="*/ 2147483646 w 119"/>
                <a:gd name="T31" fmla="*/ 2147483646 h 51"/>
                <a:gd name="T32" fmla="*/ 2147483646 w 119"/>
                <a:gd name="T33" fmla="*/ 2147483646 h 51"/>
                <a:gd name="T34" fmla="*/ 2147483646 w 119"/>
                <a:gd name="T35" fmla="*/ 2147483646 h 51"/>
                <a:gd name="T36" fmla="*/ 2147483646 w 119"/>
                <a:gd name="T37" fmla="*/ 2147483646 h 51"/>
                <a:gd name="T38" fmla="*/ 2147483646 w 119"/>
                <a:gd name="T39" fmla="*/ 2147483646 h 51"/>
                <a:gd name="T40" fmla="*/ 2147483646 w 119"/>
                <a:gd name="T41" fmla="*/ 2147483646 h 51"/>
                <a:gd name="T42" fmla="*/ 2147483646 w 119"/>
                <a:gd name="T43" fmla="*/ 2147483646 h 51"/>
                <a:gd name="T44" fmla="*/ 2147483646 w 119"/>
                <a:gd name="T45" fmla="*/ 2147483646 h 51"/>
                <a:gd name="T46" fmla="*/ 2147483646 w 119"/>
                <a:gd name="T47" fmla="*/ 2147483646 h 51"/>
                <a:gd name="T48" fmla="*/ 2147483646 w 119"/>
                <a:gd name="T49" fmla="*/ 2147483646 h 51"/>
                <a:gd name="T50" fmla="*/ 2147483646 w 119"/>
                <a:gd name="T51" fmla="*/ 2147483646 h 51"/>
                <a:gd name="T52" fmla="*/ 2147483646 w 119"/>
                <a:gd name="T53" fmla="*/ 2147483646 h 51"/>
                <a:gd name="T54" fmla="*/ 2147483646 w 119"/>
                <a:gd name="T55" fmla="*/ 2147483646 h 51"/>
                <a:gd name="T56" fmla="*/ 2147483646 w 119"/>
                <a:gd name="T57" fmla="*/ 2147483646 h 51"/>
                <a:gd name="T58" fmla="*/ 2147483646 w 119"/>
                <a:gd name="T59" fmla="*/ 2147483646 h 51"/>
                <a:gd name="T60" fmla="*/ 2147483646 w 119"/>
                <a:gd name="T61" fmla="*/ 2147483646 h 51"/>
                <a:gd name="T62" fmla="*/ 2147483646 w 119"/>
                <a:gd name="T63" fmla="*/ 2147483646 h 51"/>
                <a:gd name="T64" fmla="*/ 2147483646 w 119"/>
                <a:gd name="T65" fmla="*/ 2147483646 h 51"/>
                <a:gd name="T66" fmla="*/ 2147483646 w 119"/>
                <a:gd name="T67" fmla="*/ 2147483646 h 51"/>
                <a:gd name="T68" fmla="*/ 2147483646 w 119"/>
                <a:gd name="T69" fmla="*/ 2147483646 h 51"/>
                <a:gd name="T70" fmla="*/ 2147483646 w 119"/>
                <a:gd name="T71" fmla="*/ 2147483646 h 51"/>
                <a:gd name="T72" fmla="*/ 2147483646 w 119"/>
                <a:gd name="T73" fmla="*/ 2147483646 h 51"/>
                <a:gd name="T74" fmla="*/ 2147483646 w 119"/>
                <a:gd name="T75" fmla="*/ 2147483646 h 51"/>
                <a:gd name="T76" fmla="*/ 2147483646 w 119"/>
                <a:gd name="T77" fmla="*/ 2147483646 h 51"/>
                <a:gd name="T78" fmla="*/ 2147483646 w 119"/>
                <a:gd name="T79" fmla="*/ 2147483646 h 51"/>
                <a:gd name="T80" fmla="*/ 2147483646 w 119"/>
                <a:gd name="T81" fmla="*/ 2147483646 h 51"/>
                <a:gd name="T82" fmla="*/ 2147483646 w 119"/>
                <a:gd name="T83" fmla="*/ 2147483646 h 51"/>
                <a:gd name="T84" fmla="*/ 2147483646 w 119"/>
                <a:gd name="T85" fmla="*/ 2147483646 h 51"/>
                <a:gd name="T86" fmla="*/ 2147483646 w 119"/>
                <a:gd name="T87" fmla="*/ 2147483646 h 51"/>
                <a:gd name="T88" fmla="*/ 2147483646 w 119"/>
                <a:gd name="T89" fmla="*/ 2147483646 h 51"/>
                <a:gd name="T90" fmla="*/ 2147483646 w 119"/>
                <a:gd name="T91" fmla="*/ 2147483646 h 51"/>
                <a:gd name="T92" fmla="*/ 2147483646 w 119"/>
                <a:gd name="T93" fmla="*/ 2147483646 h 51"/>
                <a:gd name="T94" fmla="*/ 2147483646 w 119"/>
                <a:gd name="T95" fmla="*/ 2147483646 h 51"/>
                <a:gd name="T96" fmla="*/ 2147483646 w 119"/>
                <a:gd name="T97" fmla="*/ 2147483646 h 51"/>
                <a:gd name="T98" fmla="*/ 0 w 119"/>
                <a:gd name="T99" fmla="*/ 2147483646 h 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
                <a:gd name="T151" fmla="*/ 0 h 51"/>
                <a:gd name="T152" fmla="*/ 119 w 119"/>
                <a:gd name="T153" fmla="*/ 51 h 5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 h="51">
                  <a:moveTo>
                    <a:pt x="0" y="45"/>
                  </a:moveTo>
                  <a:lnTo>
                    <a:pt x="1" y="41"/>
                  </a:lnTo>
                  <a:lnTo>
                    <a:pt x="2" y="41"/>
                  </a:lnTo>
                  <a:lnTo>
                    <a:pt x="3" y="40"/>
                  </a:lnTo>
                  <a:lnTo>
                    <a:pt x="4" y="39"/>
                  </a:lnTo>
                  <a:lnTo>
                    <a:pt x="3" y="38"/>
                  </a:lnTo>
                  <a:lnTo>
                    <a:pt x="4" y="37"/>
                  </a:lnTo>
                  <a:lnTo>
                    <a:pt x="5" y="36"/>
                  </a:lnTo>
                  <a:lnTo>
                    <a:pt x="8" y="35"/>
                  </a:lnTo>
                  <a:lnTo>
                    <a:pt x="11" y="34"/>
                  </a:lnTo>
                  <a:lnTo>
                    <a:pt x="14" y="31"/>
                  </a:lnTo>
                  <a:lnTo>
                    <a:pt x="15" y="31"/>
                  </a:lnTo>
                  <a:lnTo>
                    <a:pt x="17" y="29"/>
                  </a:lnTo>
                  <a:lnTo>
                    <a:pt x="18" y="27"/>
                  </a:lnTo>
                  <a:lnTo>
                    <a:pt x="19" y="27"/>
                  </a:lnTo>
                  <a:lnTo>
                    <a:pt x="20" y="27"/>
                  </a:lnTo>
                  <a:lnTo>
                    <a:pt x="20" y="26"/>
                  </a:lnTo>
                  <a:lnTo>
                    <a:pt x="21" y="25"/>
                  </a:lnTo>
                  <a:lnTo>
                    <a:pt x="22" y="26"/>
                  </a:lnTo>
                  <a:lnTo>
                    <a:pt x="23" y="25"/>
                  </a:lnTo>
                  <a:lnTo>
                    <a:pt x="25" y="23"/>
                  </a:lnTo>
                  <a:lnTo>
                    <a:pt x="26" y="23"/>
                  </a:lnTo>
                  <a:lnTo>
                    <a:pt x="28" y="23"/>
                  </a:lnTo>
                  <a:lnTo>
                    <a:pt x="31" y="19"/>
                  </a:lnTo>
                  <a:lnTo>
                    <a:pt x="32" y="18"/>
                  </a:lnTo>
                  <a:lnTo>
                    <a:pt x="33" y="17"/>
                  </a:lnTo>
                  <a:lnTo>
                    <a:pt x="33" y="16"/>
                  </a:lnTo>
                  <a:lnTo>
                    <a:pt x="33" y="14"/>
                  </a:lnTo>
                  <a:lnTo>
                    <a:pt x="33" y="13"/>
                  </a:lnTo>
                  <a:lnTo>
                    <a:pt x="37" y="12"/>
                  </a:lnTo>
                  <a:lnTo>
                    <a:pt x="37" y="13"/>
                  </a:lnTo>
                  <a:lnTo>
                    <a:pt x="40" y="13"/>
                  </a:lnTo>
                  <a:lnTo>
                    <a:pt x="42" y="12"/>
                  </a:lnTo>
                  <a:lnTo>
                    <a:pt x="78" y="7"/>
                  </a:lnTo>
                  <a:lnTo>
                    <a:pt x="112" y="0"/>
                  </a:lnTo>
                  <a:lnTo>
                    <a:pt x="113" y="1"/>
                  </a:lnTo>
                  <a:lnTo>
                    <a:pt x="114" y="2"/>
                  </a:lnTo>
                  <a:lnTo>
                    <a:pt x="115" y="3"/>
                  </a:lnTo>
                  <a:lnTo>
                    <a:pt x="116" y="5"/>
                  </a:lnTo>
                  <a:lnTo>
                    <a:pt x="116" y="6"/>
                  </a:lnTo>
                  <a:lnTo>
                    <a:pt x="115" y="5"/>
                  </a:lnTo>
                  <a:lnTo>
                    <a:pt x="114" y="5"/>
                  </a:lnTo>
                  <a:lnTo>
                    <a:pt x="113" y="5"/>
                  </a:lnTo>
                  <a:lnTo>
                    <a:pt x="112" y="5"/>
                  </a:lnTo>
                  <a:lnTo>
                    <a:pt x="113" y="6"/>
                  </a:lnTo>
                  <a:lnTo>
                    <a:pt x="110" y="8"/>
                  </a:lnTo>
                  <a:lnTo>
                    <a:pt x="109" y="8"/>
                  </a:lnTo>
                  <a:lnTo>
                    <a:pt x="108" y="10"/>
                  </a:lnTo>
                  <a:lnTo>
                    <a:pt x="106" y="10"/>
                  </a:lnTo>
                  <a:lnTo>
                    <a:pt x="105" y="11"/>
                  </a:lnTo>
                  <a:lnTo>
                    <a:pt x="105" y="12"/>
                  </a:lnTo>
                  <a:lnTo>
                    <a:pt x="106" y="12"/>
                  </a:lnTo>
                  <a:lnTo>
                    <a:pt x="108" y="11"/>
                  </a:lnTo>
                  <a:lnTo>
                    <a:pt x="111" y="10"/>
                  </a:lnTo>
                  <a:lnTo>
                    <a:pt x="112" y="9"/>
                  </a:lnTo>
                  <a:lnTo>
                    <a:pt x="114" y="9"/>
                  </a:lnTo>
                  <a:lnTo>
                    <a:pt x="114" y="10"/>
                  </a:lnTo>
                  <a:lnTo>
                    <a:pt x="114" y="11"/>
                  </a:lnTo>
                  <a:lnTo>
                    <a:pt x="115" y="12"/>
                  </a:lnTo>
                  <a:lnTo>
                    <a:pt x="115" y="11"/>
                  </a:lnTo>
                  <a:lnTo>
                    <a:pt x="116" y="11"/>
                  </a:lnTo>
                  <a:lnTo>
                    <a:pt x="117" y="9"/>
                  </a:lnTo>
                  <a:lnTo>
                    <a:pt x="118" y="9"/>
                  </a:lnTo>
                  <a:lnTo>
                    <a:pt x="119" y="11"/>
                  </a:lnTo>
                  <a:lnTo>
                    <a:pt x="119" y="14"/>
                  </a:lnTo>
                  <a:lnTo>
                    <a:pt x="119" y="15"/>
                  </a:lnTo>
                  <a:lnTo>
                    <a:pt x="117" y="16"/>
                  </a:lnTo>
                  <a:lnTo>
                    <a:pt x="117" y="17"/>
                  </a:lnTo>
                  <a:lnTo>
                    <a:pt x="117" y="18"/>
                  </a:lnTo>
                  <a:lnTo>
                    <a:pt x="115" y="19"/>
                  </a:lnTo>
                  <a:lnTo>
                    <a:pt x="114" y="19"/>
                  </a:lnTo>
                  <a:lnTo>
                    <a:pt x="113" y="20"/>
                  </a:lnTo>
                  <a:lnTo>
                    <a:pt x="111" y="20"/>
                  </a:lnTo>
                  <a:lnTo>
                    <a:pt x="110" y="20"/>
                  </a:lnTo>
                  <a:lnTo>
                    <a:pt x="109" y="19"/>
                  </a:lnTo>
                  <a:lnTo>
                    <a:pt x="109" y="18"/>
                  </a:lnTo>
                  <a:lnTo>
                    <a:pt x="108" y="18"/>
                  </a:lnTo>
                  <a:lnTo>
                    <a:pt x="108" y="20"/>
                  </a:lnTo>
                  <a:lnTo>
                    <a:pt x="108" y="21"/>
                  </a:lnTo>
                  <a:lnTo>
                    <a:pt x="108" y="22"/>
                  </a:lnTo>
                  <a:lnTo>
                    <a:pt x="109" y="22"/>
                  </a:lnTo>
                  <a:lnTo>
                    <a:pt x="110" y="23"/>
                  </a:lnTo>
                  <a:lnTo>
                    <a:pt x="110" y="24"/>
                  </a:lnTo>
                  <a:lnTo>
                    <a:pt x="107" y="28"/>
                  </a:lnTo>
                  <a:lnTo>
                    <a:pt x="105" y="27"/>
                  </a:lnTo>
                  <a:lnTo>
                    <a:pt x="104" y="27"/>
                  </a:lnTo>
                  <a:lnTo>
                    <a:pt x="104" y="28"/>
                  </a:lnTo>
                  <a:lnTo>
                    <a:pt x="105" y="29"/>
                  </a:lnTo>
                  <a:lnTo>
                    <a:pt x="108" y="28"/>
                  </a:lnTo>
                  <a:lnTo>
                    <a:pt x="110" y="28"/>
                  </a:lnTo>
                  <a:lnTo>
                    <a:pt x="112" y="27"/>
                  </a:lnTo>
                  <a:lnTo>
                    <a:pt x="112" y="26"/>
                  </a:lnTo>
                  <a:lnTo>
                    <a:pt x="113" y="26"/>
                  </a:lnTo>
                  <a:lnTo>
                    <a:pt x="114" y="27"/>
                  </a:lnTo>
                  <a:lnTo>
                    <a:pt x="113" y="29"/>
                  </a:lnTo>
                  <a:lnTo>
                    <a:pt x="111" y="31"/>
                  </a:lnTo>
                  <a:lnTo>
                    <a:pt x="109" y="32"/>
                  </a:lnTo>
                  <a:lnTo>
                    <a:pt x="108" y="32"/>
                  </a:lnTo>
                  <a:lnTo>
                    <a:pt x="105" y="32"/>
                  </a:lnTo>
                  <a:lnTo>
                    <a:pt x="103" y="36"/>
                  </a:lnTo>
                  <a:lnTo>
                    <a:pt x="102" y="37"/>
                  </a:lnTo>
                  <a:lnTo>
                    <a:pt x="99" y="39"/>
                  </a:lnTo>
                  <a:lnTo>
                    <a:pt x="97" y="41"/>
                  </a:lnTo>
                  <a:lnTo>
                    <a:pt x="96" y="44"/>
                  </a:lnTo>
                  <a:lnTo>
                    <a:pt x="95" y="48"/>
                  </a:lnTo>
                  <a:lnTo>
                    <a:pt x="95" y="49"/>
                  </a:lnTo>
                  <a:lnTo>
                    <a:pt x="93" y="50"/>
                  </a:lnTo>
                  <a:lnTo>
                    <a:pt x="88" y="51"/>
                  </a:lnTo>
                  <a:lnTo>
                    <a:pt x="87" y="51"/>
                  </a:lnTo>
                  <a:lnTo>
                    <a:pt x="69" y="39"/>
                  </a:lnTo>
                  <a:lnTo>
                    <a:pt x="54" y="41"/>
                  </a:lnTo>
                  <a:lnTo>
                    <a:pt x="53" y="39"/>
                  </a:lnTo>
                  <a:lnTo>
                    <a:pt x="50" y="36"/>
                  </a:lnTo>
                  <a:lnTo>
                    <a:pt x="49" y="37"/>
                  </a:lnTo>
                  <a:lnTo>
                    <a:pt x="49" y="36"/>
                  </a:lnTo>
                  <a:lnTo>
                    <a:pt x="49" y="35"/>
                  </a:lnTo>
                  <a:lnTo>
                    <a:pt x="31" y="37"/>
                  </a:lnTo>
                  <a:lnTo>
                    <a:pt x="30" y="37"/>
                  </a:lnTo>
                  <a:lnTo>
                    <a:pt x="30" y="38"/>
                  </a:lnTo>
                  <a:lnTo>
                    <a:pt x="26" y="40"/>
                  </a:lnTo>
                  <a:lnTo>
                    <a:pt x="25" y="40"/>
                  </a:lnTo>
                  <a:lnTo>
                    <a:pt x="21" y="42"/>
                  </a:lnTo>
                  <a:lnTo>
                    <a:pt x="0" y="45"/>
                  </a:lnTo>
                  <a:close/>
                </a:path>
              </a:pathLst>
            </a:custGeom>
            <a:solidFill>
              <a:srgbClr val="6987EB"/>
            </a:solidFill>
            <a:ln w="12700">
              <a:solidFill>
                <a:schemeClr val="tx1"/>
              </a:solidFill>
              <a:round/>
              <a:headEnd/>
              <a:tailEnd/>
            </a:ln>
          </p:spPr>
          <p:txBody>
            <a:bodyPr/>
            <a:lstStyle/>
            <a:p>
              <a:endParaRPr lang="en-US"/>
            </a:p>
          </p:txBody>
        </p:sp>
        <p:sp>
          <p:nvSpPr>
            <p:cNvPr id="14520" name="Freeform 21">
              <a:extLst>
                <a:ext uri="{FF2B5EF4-FFF2-40B4-BE49-F238E27FC236}">
                  <a16:creationId xmlns:a16="http://schemas.microsoft.com/office/drawing/2014/main" id="{BDA4D3E9-777E-F0E8-8F24-AAF8CAC1A3A8}"/>
                </a:ext>
              </a:extLst>
            </p:cNvPr>
            <p:cNvSpPr>
              <a:spLocks/>
            </p:cNvSpPr>
            <p:nvPr/>
          </p:nvSpPr>
          <p:spPr bwMode="auto">
            <a:xfrm>
              <a:off x="3962" y="2716"/>
              <a:ext cx="630" cy="453"/>
            </a:xfrm>
            <a:custGeom>
              <a:avLst/>
              <a:gdLst>
                <a:gd name="T0" fmla="*/ 0 w 123"/>
                <a:gd name="T1" fmla="*/ 2147483646 h 93"/>
                <a:gd name="T2" fmla="*/ 0 w 123"/>
                <a:gd name="T3" fmla="*/ 2147483646 h 93"/>
                <a:gd name="T4" fmla="*/ 2147483646 w 123"/>
                <a:gd name="T5" fmla="*/ 2147483646 h 93"/>
                <a:gd name="T6" fmla="*/ 2147483646 w 123"/>
                <a:gd name="T7" fmla="*/ 2147483646 h 93"/>
                <a:gd name="T8" fmla="*/ 2147483646 w 123"/>
                <a:gd name="T9" fmla="*/ 2147483646 h 93"/>
                <a:gd name="T10" fmla="*/ 2147483646 w 123"/>
                <a:gd name="T11" fmla="*/ 2147483646 h 93"/>
                <a:gd name="T12" fmla="*/ 2147483646 w 123"/>
                <a:gd name="T13" fmla="*/ 2147483646 h 93"/>
                <a:gd name="T14" fmla="*/ 2147483646 w 123"/>
                <a:gd name="T15" fmla="*/ 2147483646 h 93"/>
                <a:gd name="T16" fmla="*/ 2147483646 w 123"/>
                <a:gd name="T17" fmla="*/ 2147483646 h 93"/>
                <a:gd name="T18" fmla="*/ 2147483646 w 123"/>
                <a:gd name="T19" fmla="*/ 2147483646 h 93"/>
                <a:gd name="T20" fmla="*/ 2147483646 w 123"/>
                <a:gd name="T21" fmla="*/ 2147483646 h 93"/>
                <a:gd name="T22" fmla="*/ 2147483646 w 123"/>
                <a:gd name="T23" fmla="*/ 2147483646 h 93"/>
                <a:gd name="T24" fmla="*/ 2147483646 w 123"/>
                <a:gd name="T25" fmla="*/ 2147483646 h 93"/>
                <a:gd name="T26" fmla="*/ 2147483646 w 123"/>
                <a:gd name="T27" fmla="*/ 2147483646 h 93"/>
                <a:gd name="T28" fmla="*/ 2147483646 w 123"/>
                <a:gd name="T29" fmla="*/ 2147483646 h 93"/>
                <a:gd name="T30" fmla="*/ 2147483646 w 123"/>
                <a:gd name="T31" fmla="*/ 2147483646 h 93"/>
                <a:gd name="T32" fmla="*/ 2147483646 w 123"/>
                <a:gd name="T33" fmla="*/ 2147483646 h 93"/>
                <a:gd name="T34" fmla="*/ 2147483646 w 123"/>
                <a:gd name="T35" fmla="*/ 2147483646 h 93"/>
                <a:gd name="T36" fmla="*/ 2147483646 w 123"/>
                <a:gd name="T37" fmla="*/ 2147483646 h 93"/>
                <a:gd name="T38" fmla="*/ 2147483646 w 123"/>
                <a:gd name="T39" fmla="*/ 2147483646 h 93"/>
                <a:gd name="T40" fmla="*/ 2147483646 w 123"/>
                <a:gd name="T41" fmla="*/ 2147483646 h 93"/>
                <a:gd name="T42" fmla="*/ 2147483646 w 123"/>
                <a:gd name="T43" fmla="*/ 2147483646 h 93"/>
                <a:gd name="T44" fmla="*/ 2147483646 w 123"/>
                <a:gd name="T45" fmla="*/ 2147483646 h 93"/>
                <a:gd name="T46" fmla="*/ 2147483646 w 123"/>
                <a:gd name="T47" fmla="*/ 2147483646 h 93"/>
                <a:gd name="T48" fmla="*/ 2147483646 w 123"/>
                <a:gd name="T49" fmla="*/ 2147483646 h 93"/>
                <a:gd name="T50" fmla="*/ 2147483646 w 123"/>
                <a:gd name="T51" fmla="*/ 2147483646 h 93"/>
                <a:gd name="T52" fmla="*/ 2147483646 w 123"/>
                <a:gd name="T53" fmla="*/ 2147483646 h 93"/>
                <a:gd name="T54" fmla="*/ 2147483646 w 123"/>
                <a:gd name="T55" fmla="*/ 2147483646 h 93"/>
                <a:gd name="T56" fmla="*/ 2147483646 w 123"/>
                <a:gd name="T57" fmla="*/ 2147483646 h 93"/>
                <a:gd name="T58" fmla="*/ 2147483646 w 123"/>
                <a:gd name="T59" fmla="*/ 2147483646 h 93"/>
                <a:gd name="T60" fmla="*/ 2147483646 w 123"/>
                <a:gd name="T61" fmla="*/ 2147483646 h 93"/>
                <a:gd name="T62" fmla="*/ 2147483646 w 123"/>
                <a:gd name="T63" fmla="*/ 2147483646 h 93"/>
                <a:gd name="T64" fmla="*/ 2147483646 w 123"/>
                <a:gd name="T65" fmla="*/ 2147483646 h 93"/>
                <a:gd name="T66" fmla="*/ 2147483646 w 123"/>
                <a:gd name="T67" fmla="*/ 2147483646 h 93"/>
                <a:gd name="T68" fmla="*/ 2147483646 w 123"/>
                <a:gd name="T69" fmla="*/ 2147483646 h 93"/>
                <a:gd name="T70" fmla="*/ 2147483646 w 123"/>
                <a:gd name="T71" fmla="*/ 2147483646 h 93"/>
                <a:gd name="T72" fmla="*/ 2147483646 w 123"/>
                <a:gd name="T73" fmla="*/ 2147483646 h 93"/>
                <a:gd name="T74" fmla="*/ 2147483646 w 123"/>
                <a:gd name="T75" fmla="*/ 2147483646 h 93"/>
                <a:gd name="T76" fmla="*/ 2147483646 w 123"/>
                <a:gd name="T77" fmla="*/ 2147483646 h 93"/>
                <a:gd name="T78" fmla="*/ 2147483646 w 123"/>
                <a:gd name="T79" fmla="*/ 2147483646 h 93"/>
                <a:gd name="T80" fmla="*/ 2147483646 w 123"/>
                <a:gd name="T81" fmla="*/ 2147483646 h 93"/>
                <a:gd name="T82" fmla="*/ 2147483646 w 123"/>
                <a:gd name="T83" fmla="*/ 2147483646 h 93"/>
                <a:gd name="T84" fmla="*/ 2147483646 w 123"/>
                <a:gd name="T85" fmla="*/ 2147483646 h 93"/>
                <a:gd name="T86" fmla="*/ 2147483646 w 123"/>
                <a:gd name="T87" fmla="*/ 2147483646 h 93"/>
                <a:gd name="T88" fmla="*/ 2147483646 w 123"/>
                <a:gd name="T89" fmla="*/ 2147483646 h 93"/>
                <a:gd name="T90" fmla="*/ 2147483646 w 123"/>
                <a:gd name="T91" fmla="*/ 2147483646 h 93"/>
                <a:gd name="T92" fmla="*/ 2147483646 w 123"/>
                <a:gd name="T93" fmla="*/ 2147483646 h 93"/>
                <a:gd name="T94" fmla="*/ 2147483646 w 123"/>
                <a:gd name="T95" fmla="*/ 2147483646 h 93"/>
                <a:gd name="T96" fmla="*/ 2147483646 w 123"/>
                <a:gd name="T97" fmla="*/ 2147483646 h 93"/>
                <a:gd name="T98" fmla="*/ 2147483646 w 123"/>
                <a:gd name="T99" fmla="*/ 2147483646 h 93"/>
                <a:gd name="T100" fmla="*/ 2147483646 w 123"/>
                <a:gd name="T101" fmla="*/ 2147483646 h 93"/>
                <a:gd name="T102" fmla="*/ 2147483646 w 123"/>
                <a:gd name="T103" fmla="*/ 2147483646 h 93"/>
                <a:gd name="T104" fmla="*/ 2147483646 w 123"/>
                <a:gd name="T105" fmla="*/ 2147483646 h 93"/>
                <a:gd name="T106" fmla="*/ 2147483646 w 123"/>
                <a:gd name="T107" fmla="*/ 2147483646 h 93"/>
                <a:gd name="T108" fmla="*/ 2147483646 w 123"/>
                <a:gd name="T109" fmla="*/ 879722702 h 93"/>
                <a:gd name="T110" fmla="*/ 2147483646 w 123"/>
                <a:gd name="T111" fmla="*/ 879722702 h 93"/>
                <a:gd name="T112" fmla="*/ 2147483646 w 123"/>
                <a:gd name="T113" fmla="*/ 2147483646 h 93"/>
                <a:gd name="T114" fmla="*/ 2147483646 w 123"/>
                <a:gd name="T115" fmla="*/ 2147483646 h 93"/>
                <a:gd name="T116" fmla="*/ 2147483646 w 123"/>
                <a:gd name="T117" fmla="*/ 2147483646 h 93"/>
                <a:gd name="T118" fmla="*/ 2147483646 w 123"/>
                <a:gd name="T119" fmla="*/ 2147483646 h 9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3"/>
                <a:gd name="T181" fmla="*/ 0 h 93"/>
                <a:gd name="T182" fmla="*/ 123 w 123"/>
                <a:gd name="T183" fmla="*/ 93 h 9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3" h="93">
                  <a:moveTo>
                    <a:pt x="38" y="3"/>
                  </a:moveTo>
                  <a:lnTo>
                    <a:pt x="0" y="7"/>
                  </a:lnTo>
                  <a:lnTo>
                    <a:pt x="0" y="8"/>
                  </a:lnTo>
                  <a:lnTo>
                    <a:pt x="0" y="9"/>
                  </a:lnTo>
                  <a:lnTo>
                    <a:pt x="0" y="10"/>
                  </a:lnTo>
                  <a:lnTo>
                    <a:pt x="1" y="12"/>
                  </a:lnTo>
                  <a:lnTo>
                    <a:pt x="2" y="12"/>
                  </a:lnTo>
                  <a:lnTo>
                    <a:pt x="4" y="13"/>
                  </a:lnTo>
                  <a:lnTo>
                    <a:pt x="4" y="14"/>
                  </a:lnTo>
                  <a:lnTo>
                    <a:pt x="3" y="15"/>
                  </a:lnTo>
                  <a:lnTo>
                    <a:pt x="3" y="16"/>
                  </a:lnTo>
                  <a:lnTo>
                    <a:pt x="4" y="16"/>
                  </a:lnTo>
                  <a:lnTo>
                    <a:pt x="4" y="17"/>
                  </a:lnTo>
                  <a:lnTo>
                    <a:pt x="3" y="18"/>
                  </a:lnTo>
                  <a:lnTo>
                    <a:pt x="3" y="19"/>
                  </a:lnTo>
                  <a:lnTo>
                    <a:pt x="4" y="19"/>
                  </a:lnTo>
                  <a:lnTo>
                    <a:pt x="6" y="18"/>
                  </a:lnTo>
                  <a:lnTo>
                    <a:pt x="7" y="18"/>
                  </a:lnTo>
                  <a:lnTo>
                    <a:pt x="7" y="16"/>
                  </a:lnTo>
                  <a:lnTo>
                    <a:pt x="8" y="15"/>
                  </a:lnTo>
                  <a:lnTo>
                    <a:pt x="9" y="15"/>
                  </a:lnTo>
                  <a:lnTo>
                    <a:pt x="10" y="15"/>
                  </a:lnTo>
                  <a:lnTo>
                    <a:pt x="10" y="16"/>
                  </a:lnTo>
                  <a:lnTo>
                    <a:pt x="9" y="17"/>
                  </a:lnTo>
                  <a:lnTo>
                    <a:pt x="10" y="17"/>
                  </a:lnTo>
                  <a:lnTo>
                    <a:pt x="12" y="16"/>
                  </a:lnTo>
                  <a:lnTo>
                    <a:pt x="19" y="14"/>
                  </a:lnTo>
                  <a:lnTo>
                    <a:pt x="20" y="14"/>
                  </a:lnTo>
                  <a:lnTo>
                    <a:pt x="20" y="15"/>
                  </a:lnTo>
                  <a:lnTo>
                    <a:pt x="19" y="16"/>
                  </a:lnTo>
                  <a:lnTo>
                    <a:pt x="22" y="16"/>
                  </a:lnTo>
                  <a:lnTo>
                    <a:pt x="25" y="17"/>
                  </a:lnTo>
                  <a:lnTo>
                    <a:pt x="28" y="19"/>
                  </a:lnTo>
                  <a:lnTo>
                    <a:pt x="29" y="19"/>
                  </a:lnTo>
                  <a:lnTo>
                    <a:pt x="29" y="18"/>
                  </a:lnTo>
                  <a:lnTo>
                    <a:pt x="30" y="18"/>
                  </a:lnTo>
                  <a:lnTo>
                    <a:pt x="31" y="19"/>
                  </a:lnTo>
                  <a:lnTo>
                    <a:pt x="32" y="19"/>
                  </a:lnTo>
                  <a:lnTo>
                    <a:pt x="32" y="20"/>
                  </a:lnTo>
                  <a:lnTo>
                    <a:pt x="31" y="20"/>
                  </a:lnTo>
                  <a:lnTo>
                    <a:pt x="32" y="20"/>
                  </a:lnTo>
                  <a:lnTo>
                    <a:pt x="36" y="23"/>
                  </a:lnTo>
                  <a:lnTo>
                    <a:pt x="36" y="24"/>
                  </a:lnTo>
                  <a:lnTo>
                    <a:pt x="36" y="25"/>
                  </a:lnTo>
                  <a:lnTo>
                    <a:pt x="35" y="26"/>
                  </a:lnTo>
                  <a:lnTo>
                    <a:pt x="35" y="25"/>
                  </a:lnTo>
                  <a:lnTo>
                    <a:pt x="34" y="25"/>
                  </a:lnTo>
                  <a:lnTo>
                    <a:pt x="34" y="26"/>
                  </a:lnTo>
                  <a:lnTo>
                    <a:pt x="35" y="27"/>
                  </a:lnTo>
                  <a:lnTo>
                    <a:pt x="40" y="25"/>
                  </a:lnTo>
                  <a:lnTo>
                    <a:pt x="41" y="24"/>
                  </a:lnTo>
                  <a:lnTo>
                    <a:pt x="43" y="24"/>
                  </a:lnTo>
                  <a:lnTo>
                    <a:pt x="47" y="21"/>
                  </a:lnTo>
                  <a:lnTo>
                    <a:pt x="50" y="21"/>
                  </a:lnTo>
                  <a:lnTo>
                    <a:pt x="50" y="20"/>
                  </a:lnTo>
                  <a:lnTo>
                    <a:pt x="49" y="19"/>
                  </a:lnTo>
                  <a:lnTo>
                    <a:pt x="50" y="18"/>
                  </a:lnTo>
                  <a:lnTo>
                    <a:pt x="55" y="17"/>
                  </a:lnTo>
                  <a:lnTo>
                    <a:pt x="61" y="20"/>
                  </a:lnTo>
                  <a:lnTo>
                    <a:pt x="61" y="21"/>
                  </a:lnTo>
                  <a:lnTo>
                    <a:pt x="63" y="23"/>
                  </a:lnTo>
                  <a:lnTo>
                    <a:pt x="65" y="25"/>
                  </a:lnTo>
                  <a:lnTo>
                    <a:pt x="69" y="28"/>
                  </a:lnTo>
                  <a:lnTo>
                    <a:pt x="69" y="29"/>
                  </a:lnTo>
                  <a:lnTo>
                    <a:pt x="71" y="30"/>
                  </a:lnTo>
                  <a:lnTo>
                    <a:pt x="74" y="30"/>
                  </a:lnTo>
                  <a:lnTo>
                    <a:pt x="76" y="34"/>
                  </a:lnTo>
                  <a:lnTo>
                    <a:pt x="77" y="35"/>
                  </a:lnTo>
                  <a:lnTo>
                    <a:pt x="77" y="36"/>
                  </a:lnTo>
                  <a:lnTo>
                    <a:pt x="78" y="39"/>
                  </a:lnTo>
                  <a:lnTo>
                    <a:pt x="77" y="43"/>
                  </a:lnTo>
                  <a:lnTo>
                    <a:pt x="76" y="48"/>
                  </a:lnTo>
                  <a:lnTo>
                    <a:pt x="76" y="51"/>
                  </a:lnTo>
                  <a:lnTo>
                    <a:pt x="77" y="53"/>
                  </a:lnTo>
                  <a:lnTo>
                    <a:pt x="80" y="54"/>
                  </a:lnTo>
                  <a:lnTo>
                    <a:pt x="80" y="53"/>
                  </a:lnTo>
                  <a:lnTo>
                    <a:pt x="80" y="52"/>
                  </a:lnTo>
                  <a:lnTo>
                    <a:pt x="79" y="50"/>
                  </a:lnTo>
                  <a:lnTo>
                    <a:pt x="79" y="49"/>
                  </a:lnTo>
                  <a:lnTo>
                    <a:pt x="80" y="49"/>
                  </a:lnTo>
                  <a:lnTo>
                    <a:pt x="82" y="51"/>
                  </a:lnTo>
                  <a:lnTo>
                    <a:pt x="82" y="50"/>
                  </a:lnTo>
                  <a:lnTo>
                    <a:pt x="83" y="50"/>
                  </a:lnTo>
                  <a:lnTo>
                    <a:pt x="84" y="51"/>
                  </a:lnTo>
                  <a:lnTo>
                    <a:pt x="83" y="52"/>
                  </a:lnTo>
                  <a:lnTo>
                    <a:pt x="83" y="53"/>
                  </a:lnTo>
                  <a:lnTo>
                    <a:pt x="82" y="54"/>
                  </a:lnTo>
                  <a:lnTo>
                    <a:pt x="81" y="57"/>
                  </a:lnTo>
                  <a:lnTo>
                    <a:pt x="80" y="57"/>
                  </a:lnTo>
                  <a:lnTo>
                    <a:pt x="80" y="59"/>
                  </a:lnTo>
                  <a:lnTo>
                    <a:pt x="81" y="59"/>
                  </a:lnTo>
                  <a:lnTo>
                    <a:pt x="83" y="61"/>
                  </a:lnTo>
                  <a:lnTo>
                    <a:pt x="85" y="66"/>
                  </a:lnTo>
                  <a:lnTo>
                    <a:pt x="89" y="68"/>
                  </a:lnTo>
                  <a:lnTo>
                    <a:pt x="89" y="67"/>
                  </a:lnTo>
                  <a:lnTo>
                    <a:pt x="90" y="67"/>
                  </a:lnTo>
                  <a:lnTo>
                    <a:pt x="91" y="69"/>
                  </a:lnTo>
                  <a:lnTo>
                    <a:pt x="91" y="70"/>
                  </a:lnTo>
                  <a:lnTo>
                    <a:pt x="92" y="73"/>
                  </a:lnTo>
                  <a:lnTo>
                    <a:pt x="94" y="74"/>
                  </a:lnTo>
                  <a:lnTo>
                    <a:pt x="95" y="74"/>
                  </a:lnTo>
                  <a:lnTo>
                    <a:pt x="98" y="81"/>
                  </a:lnTo>
                  <a:lnTo>
                    <a:pt x="99" y="82"/>
                  </a:lnTo>
                  <a:lnTo>
                    <a:pt x="102" y="83"/>
                  </a:lnTo>
                  <a:lnTo>
                    <a:pt x="104" y="83"/>
                  </a:lnTo>
                  <a:lnTo>
                    <a:pt x="108" y="88"/>
                  </a:lnTo>
                  <a:lnTo>
                    <a:pt x="110" y="90"/>
                  </a:lnTo>
                  <a:lnTo>
                    <a:pt x="111" y="90"/>
                  </a:lnTo>
                  <a:lnTo>
                    <a:pt x="111" y="91"/>
                  </a:lnTo>
                  <a:lnTo>
                    <a:pt x="110" y="91"/>
                  </a:lnTo>
                  <a:lnTo>
                    <a:pt x="109" y="91"/>
                  </a:lnTo>
                  <a:lnTo>
                    <a:pt x="109" y="92"/>
                  </a:lnTo>
                  <a:lnTo>
                    <a:pt x="110" y="93"/>
                  </a:lnTo>
                  <a:lnTo>
                    <a:pt x="112" y="93"/>
                  </a:lnTo>
                  <a:lnTo>
                    <a:pt x="113" y="92"/>
                  </a:lnTo>
                  <a:lnTo>
                    <a:pt x="114" y="92"/>
                  </a:lnTo>
                  <a:lnTo>
                    <a:pt x="120" y="90"/>
                  </a:lnTo>
                  <a:lnTo>
                    <a:pt x="121" y="88"/>
                  </a:lnTo>
                  <a:lnTo>
                    <a:pt x="121" y="87"/>
                  </a:lnTo>
                  <a:lnTo>
                    <a:pt x="121" y="84"/>
                  </a:lnTo>
                  <a:lnTo>
                    <a:pt x="121" y="82"/>
                  </a:lnTo>
                  <a:lnTo>
                    <a:pt x="122" y="79"/>
                  </a:lnTo>
                  <a:lnTo>
                    <a:pt x="123" y="80"/>
                  </a:lnTo>
                  <a:lnTo>
                    <a:pt x="122" y="74"/>
                  </a:lnTo>
                  <a:lnTo>
                    <a:pt x="122" y="71"/>
                  </a:lnTo>
                  <a:lnTo>
                    <a:pt x="122" y="66"/>
                  </a:lnTo>
                  <a:lnTo>
                    <a:pt x="121" y="61"/>
                  </a:lnTo>
                  <a:lnTo>
                    <a:pt x="120" y="60"/>
                  </a:lnTo>
                  <a:lnTo>
                    <a:pt x="116" y="54"/>
                  </a:lnTo>
                  <a:lnTo>
                    <a:pt x="113" y="48"/>
                  </a:lnTo>
                  <a:lnTo>
                    <a:pt x="110" y="44"/>
                  </a:lnTo>
                  <a:lnTo>
                    <a:pt x="110" y="43"/>
                  </a:lnTo>
                  <a:lnTo>
                    <a:pt x="109" y="40"/>
                  </a:lnTo>
                  <a:lnTo>
                    <a:pt x="109" y="39"/>
                  </a:lnTo>
                  <a:lnTo>
                    <a:pt x="110" y="38"/>
                  </a:lnTo>
                  <a:lnTo>
                    <a:pt x="110" y="37"/>
                  </a:lnTo>
                  <a:lnTo>
                    <a:pt x="106" y="31"/>
                  </a:lnTo>
                  <a:lnTo>
                    <a:pt x="103" y="29"/>
                  </a:lnTo>
                  <a:lnTo>
                    <a:pt x="102" y="28"/>
                  </a:lnTo>
                  <a:lnTo>
                    <a:pt x="101" y="27"/>
                  </a:lnTo>
                  <a:lnTo>
                    <a:pt x="99" y="24"/>
                  </a:lnTo>
                  <a:lnTo>
                    <a:pt x="95" y="17"/>
                  </a:lnTo>
                  <a:lnTo>
                    <a:pt x="94" y="14"/>
                  </a:lnTo>
                  <a:lnTo>
                    <a:pt x="92" y="8"/>
                  </a:lnTo>
                  <a:lnTo>
                    <a:pt x="92" y="7"/>
                  </a:lnTo>
                  <a:lnTo>
                    <a:pt x="91" y="7"/>
                  </a:lnTo>
                  <a:lnTo>
                    <a:pt x="90" y="6"/>
                  </a:lnTo>
                  <a:lnTo>
                    <a:pt x="90" y="2"/>
                  </a:lnTo>
                  <a:lnTo>
                    <a:pt x="89" y="1"/>
                  </a:lnTo>
                  <a:lnTo>
                    <a:pt x="88" y="1"/>
                  </a:lnTo>
                  <a:lnTo>
                    <a:pt x="86" y="1"/>
                  </a:lnTo>
                  <a:lnTo>
                    <a:pt x="83" y="0"/>
                  </a:lnTo>
                  <a:lnTo>
                    <a:pt x="82" y="1"/>
                  </a:lnTo>
                  <a:lnTo>
                    <a:pt x="82" y="2"/>
                  </a:lnTo>
                  <a:lnTo>
                    <a:pt x="81" y="3"/>
                  </a:lnTo>
                  <a:lnTo>
                    <a:pt x="82" y="7"/>
                  </a:lnTo>
                  <a:lnTo>
                    <a:pt x="82" y="9"/>
                  </a:lnTo>
                  <a:lnTo>
                    <a:pt x="80" y="8"/>
                  </a:lnTo>
                  <a:lnTo>
                    <a:pt x="79" y="6"/>
                  </a:lnTo>
                  <a:lnTo>
                    <a:pt x="40" y="8"/>
                  </a:lnTo>
                  <a:lnTo>
                    <a:pt x="39" y="7"/>
                  </a:lnTo>
                  <a:lnTo>
                    <a:pt x="39" y="6"/>
                  </a:lnTo>
                  <a:lnTo>
                    <a:pt x="38" y="4"/>
                  </a:lnTo>
                  <a:lnTo>
                    <a:pt x="38" y="3"/>
                  </a:lnTo>
                  <a:close/>
                </a:path>
              </a:pathLst>
            </a:custGeom>
            <a:solidFill>
              <a:srgbClr val="6987EB"/>
            </a:solidFill>
            <a:ln w="12700">
              <a:solidFill>
                <a:schemeClr val="tx1"/>
              </a:solidFill>
              <a:round/>
              <a:headEnd/>
              <a:tailEnd/>
            </a:ln>
          </p:spPr>
          <p:txBody>
            <a:bodyPr/>
            <a:lstStyle/>
            <a:p>
              <a:endParaRPr lang="en-US"/>
            </a:p>
          </p:txBody>
        </p:sp>
        <p:sp>
          <p:nvSpPr>
            <p:cNvPr id="14521" name="Freeform 22">
              <a:extLst>
                <a:ext uri="{FF2B5EF4-FFF2-40B4-BE49-F238E27FC236}">
                  <a16:creationId xmlns:a16="http://schemas.microsoft.com/office/drawing/2014/main" id="{C83B3232-D00E-E380-408C-25DE79C10B1B}"/>
                </a:ext>
              </a:extLst>
            </p:cNvPr>
            <p:cNvSpPr>
              <a:spLocks/>
            </p:cNvSpPr>
            <p:nvPr/>
          </p:nvSpPr>
          <p:spPr bwMode="auto">
            <a:xfrm>
              <a:off x="4243" y="1896"/>
              <a:ext cx="313" cy="293"/>
            </a:xfrm>
            <a:custGeom>
              <a:avLst/>
              <a:gdLst>
                <a:gd name="T0" fmla="*/ 2147483646 w 61"/>
                <a:gd name="T1" fmla="*/ 0 h 60"/>
                <a:gd name="T2" fmla="*/ 2147483646 w 61"/>
                <a:gd name="T3" fmla="*/ 2147483646 h 60"/>
                <a:gd name="T4" fmla="*/ 2147483646 w 61"/>
                <a:gd name="T5" fmla="*/ 2147483646 h 60"/>
                <a:gd name="T6" fmla="*/ 2147483646 w 61"/>
                <a:gd name="T7" fmla="*/ 2147483646 h 60"/>
                <a:gd name="T8" fmla="*/ 2147483646 w 61"/>
                <a:gd name="T9" fmla="*/ 2147483646 h 60"/>
                <a:gd name="T10" fmla="*/ 2147483646 w 61"/>
                <a:gd name="T11" fmla="*/ 2147483646 h 60"/>
                <a:gd name="T12" fmla="*/ 2147483646 w 61"/>
                <a:gd name="T13" fmla="*/ 2147483646 h 60"/>
                <a:gd name="T14" fmla="*/ 2147483646 w 61"/>
                <a:gd name="T15" fmla="*/ 2147483646 h 60"/>
                <a:gd name="T16" fmla="*/ 2147483646 w 61"/>
                <a:gd name="T17" fmla="*/ 2147483646 h 60"/>
                <a:gd name="T18" fmla="*/ 2147483646 w 61"/>
                <a:gd name="T19" fmla="*/ 2147483646 h 60"/>
                <a:gd name="T20" fmla="*/ 2147483646 w 61"/>
                <a:gd name="T21" fmla="*/ 2147483646 h 60"/>
                <a:gd name="T22" fmla="*/ 2147483646 w 61"/>
                <a:gd name="T23" fmla="*/ 2147483646 h 60"/>
                <a:gd name="T24" fmla="*/ 2147483646 w 61"/>
                <a:gd name="T25" fmla="*/ 2147483646 h 60"/>
                <a:gd name="T26" fmla="*/ 2147483646 w 61"/>
                <a:gd name="T27" fmla="*/ 2147483646 h 60"/>
                <a:gd name="T28" fmla="*/ 2147483646 w 61"/>
                <a:gd name="T29" fmla="*/ 2147483646 h 60"/>
                <a:gd name="T30" fmla="*/ 0 w 61"/>
                <a:gd name="T31" fmla="*/ 2147483646 h 60"/>
                <a:gd name="T32" fmla="*/ 0 w 61"/>
                <a:gd name="T33" fmla="*/ 2147483646 h 60"/>
                <a:gd name="T34" fmla="*/ 2147483646 w 61"/>
                <a:gd name="T35" fmla="*/ 2147483646 h 60"/>
                <a:gd name="T36" fmla="*/ 2147483646 w 61"/>
                <a:gd name="T37" fmla="*/ 2147483646 h 60"/>
                <a:gd name="T38" fmla="*/ 2147483646 w 61"/>
                <a:gd name="T39" fmla="*/ 2147483646 h 60"/>
                <a:gd name="T40" fmla="*/ 2147483646 w 61"/>
                <a:gd name="T41" fmla="*/ 2147483646 h 60"/>
                <a:gd name="T42" fmla="*/ 2147483646 w 61"/>
                <a:gd name="T43" fmla="*/ 2147483646 h 60"/>
                <a:gd name="T44" fmla="*/ 2147483646 w 61"/>
                <a:gd name="T45" fmla="*/ 2147483646 h 60"/>
                <a:gd name="T46" fmla="*/ 2147483646 w 61"/>
                <a:gd name="T47" fmla="*/ 2147483646 h 60"/>
                <a:gd name="T48" fmla="*/ 2147483646 w 61"/>
                <a:gd name="T49" fmla="*/ 2147483646 h 60"/>
                <a:gd name="T50" fmla="*/ 2147483646 w 61"/>
                <a:gd name="T51" fmla="*/ 2147483646 h 60"/>
                <a:gd name="T52" fmla="*/ 2147483646 w 61"/>
                <a:gd name="T53" fmla="*/ 2147483646 h 60"/>
                <a:gd name="T54" fmla="*/ 2147483646 w 61"/>
                <a:gd name="T55" fmla="*/ 2147483646 h 60"/>
                <a:gd name="T56" fmla="*/ 2147483646 w 61"/>
                <a:gd name="T57" fmla="*/ 2147483646 h 60"/>
                <a:gd name="T58" fmla="*/ 2147483646 w 61"/>
                <a:gd name="T59" fmla="*/ 2147483646 h 60"/>
                <a:gd name="T60" fmla="*/ 2147483646 w 61"/>
                <a:gd name="T61" fmla="*/ 2147483646 h 60"/>
                <a:gd name="T62" fmla="*/ 2147483646 w 61"/>
                <a:gd name="T63" fmla="*/ 2147483646 h 60"/>
                <a:gd name="T64" fmla="*/ 2147483646 w 61"/>
                <a:gd name="T65" fmla="*/ 2147483646 h 60"/>
                <a:gd name="T66" fmla="*/ 2147483646 w 61"/>
                <a:gd name="T67" fmla="*/ 2147483646 h 60"/>
                <a:gd name="T68" fmla="*/ 2147483646 w 61"/>
                <a:gd name="T69" fmla="*/ 2147483646 h 60"/>
                <a:gd name="T70" fmla="*/ 2147483646 w 61"/>
                <a:gd name="T71" fmla="*/ 2147483646 h 60"/>
                <a:gd name="T72" fmla="*/ 2147483646 w 61"/>
                <a:gd name="T73" fmla="*/ 2147483646 h 60"/>
                <a:gd name="T74" fmla="*/ 2147483646 w 61"/>
                <a:gd name="T75" fmla="*/ 2147483646 h 60"/>
                <a:gd name="T76" fmla="*/ 2147483646 w 61"/>
                <a:gd name="T77" fmla="*/ 2147483646 h 60"/>
                <a:gd name="T78" fmla="*/ 2147483646 w 61"/>
                <a:gd name="T79" fmla="*/ 2147483646 h 60"/>
                <a:gd name="T80" fmla="*/ 2147483646 w 61"/>
                <a:gd name="T81" fmla="*/ 2147483646 h 60"/>
                <a:gd name="T82" fmla="*/ 2147483646 w 61"/>
                <a:gd name="T83" fmla="*/ 2147483646 h 60"/>
                <a:gd name="T84" fmla="*/ 2147483646 w 61"/>
                <a:gd name="T85" fmla="*/ 2147483646 h 60"/>
                <a:gd name="T86" fmla="*/ 2147483646 w 61"/>
                <a:gd name="T87" fmla="*/ 2147483646 h 60"/>
                <a:gd name="T88" fmla="*/ 2147483646 w 61"/>
                <a:gd name="T89" fmla="*/ 2147483646 h 60"/>
                <a:gd name="T90" fmla="*/ 2147483646 w 61"/>
                <a:gd name="T91" fmla="*/ 2147483646 h 60"/>
                <a:gd name="T92" fmla="*/ 2147483646 w 61"/>
                <a:gd name="T93" fmla="*/ 2147483646 h 60"/>
                <a:gd name="T94" fmla="*/ 2147483646 w 61"/>
                <a:gd name="T95" fmla="*/ 2147483646 h 60"/>
                <a:gd name="T96" fmla="*/ 2147483646 w 61"/>
                <a:gd name="T97" fmla="*/ 2147483646 h 60"/>
                <a:gd name="T98" fmla="*/ 2147483646 w 61"/>
                <a:gd name="T99" fmla="*/ 2147483646 h 60"/>
                <a:gd name="T100" fmla="*/ 2147483646 w 61"/>
                <a:gd name="T101" fmla="*/ 2147483646 h 60"/>
                <a:gd name="T102" fmla="*/ 2147483646 w 61"/>
                <a:gd name="T103" fmla="*/ 2147483646 h 60"/>
                <a:gd name="T104" fmla="*/ 2147483646 w 61"/>
                <a:gd name="T105" fmla="*/ 2147483646 h 60"/>
                <a:gd name="T106" fmla="*/ 2147483646 w 61"/>
                <a:gd name="T107" fmla="*/ 2147483646 h 60"/>
                <a:gd name="T108" fmla="*/ 2147483646 w 61"/>
                <a:gd name="T109" fmla="*/ 0 h 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1"/>
                <a:gd name="T166" fmla="*/ 0 h 60"/>
                <a:gd name="T167" fmla="*/ 61 w 61"/>
                <a:gd name="T168" fmla="*/ 60 h 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1" h="60">
                  <a:moveTo>
                    <a:pt x="21" y="0"/>
                  </a:moveTo>
                  <a:lnTo>
                    <a:pt x="20" y="0"/>
                  </a:lnTo>
                  <a:lnTo>
                    <a:pt x="19" y="1"/>
                  </a:lnTo>
                  <a:lnTo>
                    <a:pt x="20" y="3"/>
                  </a:lnTo>
                  <a:lnTo>
                    <a:pt x="18" y="4"/>
                  </a:lnTo>
                  <a:lnTo>
                    <a:pt x="21" y="5"/>
                  </a:lnTo>
                  <a:lnTo>
                    <a:pt x="20" y="12"/>
                  </a:lnTo>
                  <a:lnTo>
                    <a:pt x="19" y="13"/>
                  </a:lnTo>
                  <a:lnTo>
                    <a:pt x="19" y="14"/>
                  </a:lnTo>
                  <a:lnTo>
                    <a:pt x="19" y="15"/>
                  </a:lnTo>
                  <a:lnTo>
                    <a:pt x="19" y="17"/>
                  </a:lnTo>
                  <a:lnTo>
                    <a:pt x="18" y="19"/>
                  </a:lnTo>
                  <a:lnTo>
                    <a:pt x="17" y="19"/>
                  </a:lnTo>
                  <a:lnTo>
                    <a:pt x="15" y="22"/>
                  </a:lnTo>
                  <a:lnTo>
                    <a:pt x="13" y="23"/>
                  </a:lnTo>
                  <a:lnTo>
                    <a:pt x="12" y="23"/>
                  </a:lnTo>
                  <a:lnTo>
                    <a:pt x="11" y="24"/>
                  </a:lnTo>
                  <a:lnTo>
                    <a:pt x="11" y="25"/>
                  </a:lnTo>
                  <a:lnTo>
                    <a:pt x="10" y="26"/>
                  </a:lnTo>
                  <a:lnTo>
                    <a:pt x="9" y="29"/>
                  </a:lnTo>
                  <a:lnTo>
                    <a:pt x="9" y="30"/>
                  </a:lnTo>
                  <a:lnTo>
                    <a:pt x="8" y="32"/>
                  </a:lnTo>
                  <a:lnTo>
                    <a:pt x="6" y="30"/>
                  </a:lnTo>
                  <a:lnTo>
                    <a:pt x="5" y="30"/>
                  </a:lnTo>
                  <a:lnTo>
                    <a:pt x="4" y="34"/>
                  </a:lnTo>
                  <a:lnTo>
                    <a:pt x="4" y="36"/>
                  </a:lnTo>
                  <a:lnTo>
                    <a:pt x="4" y="38"/>
                  </a:lnTo>
                  <a:lnTo>
                    <a:pt x="3" y="39"/>
                  </a:lnTo>
                  <a:lnTo>
                    <a:pt x="2" y="41"/>
                  </a:lnTo>
                  <a:lnTo>
                    <a:pt x="0" y="41"/>
                  </a:lnTo>
                  <a:lnTo>
                    <a:pt x="0" y="43"/>
                  </a:lnTo>
                  <a:lnTo>
                    <a:pt x="0" y="45"/>
                  </a:lnTo>
                  <a:lnTo>
                    <a:pt x="0" y="46"/>
                  </a:lnTo>
                  <a:lnTo>
                    <a:pt x="1" y="47"/>
                  </a:lnTo>
                  <a:lnTo>
                    <a:pt x="3" y="51"/>
                  </a:lnTo>
                  <a:lnTo>
                    <a:pt x="5" y="53"/>
                  </a:lnTo>
                  <a:lnTo>
                    <a:pt x="6" y="54"/>
                  </a:lnTo>
                  <a:lnTo>
                    <a:pt x="6" y="53"/>
                  </a:lnTo>
                  <a:lnTo>
                    <a:pt x="8" y="54"/>
                  </a:lnTo>
                  <a:lnTo>
                    <a:pt x="8" y="55"/>
                  </a:lnTo>
                  <a:lnTo>
                    <a:pt x="9" y="55"/>
                  </a:lnTo>
                  <a:lnTo>
                    <a:pt x="10" y="55"/>
                  </a:lnTo>
                  <a:lnTo>
                    <a:pt x="11" y="56"/>
                  </a:lnTo>
                  <a:lnTo>
                    <a:pt x="10" y="57"/>
                  </a:lnTo>
                  <a:lnTo>
                    <a:pt x="12" y="59"/>
                  </a:lnTo>
                  <a:lnTo>
                    <a:pt x="15" y="60"/>
                  </a:lnTo>
                  <a:lnTo>
                    <a:pt x="17" y="60"/>
                  </a:lnTo>
                  <a:lnTo>
                    <a:pt x="18" y="59"/>
                  </a:lnTo>
                  <a:lnTo>
                    <a:pt x="18" y="58"/>
                  </a:lnTo>
                  <a:lnTo>
                    <a:pt x="19" y="57"/>
                  </a:lnTo>
                  <a:lnTo>
                    <a:pt x="20" y="58"/>
                  </a:lnTo>
                  <a:lnTo>
                    <a:pt x="21" y="59"/>
                  </a:lnTo>
                  <a:lnTo>
                    <a:pt x="22" y="58"/>
                  </a:lnTo>
                  <a:lnTo>
                    <a:pt x="25" y="57"/>
                  </a:lnTo>
                  <a:lnTo>
                    <a:pt x="26" y="55"/>
                  </a:lnTo>
                  <a:lnTo>
                    <a:pt x="27" y="56"/>
                  </a:lnTo>
                  <a:lnTo>
                    <a:pt x="30" y="53"/>
                  </a:lnTo>
                  <a:lnTo>
                    <a:pt x="31" y="54"/>
                  </a:lnTo>
                  <a:lnTo>
                    <a:pt x="33" y="51"/>
                  </a:lnTo>
                  <a:lnTo>
                    <a:pt x="32" y="50"/>
                  </a:lnTo>
                  <a:lnTo>
                    <a:pt x="33" y="48"/>
                  </a:lnTo>
                  <a:lnTo>
                    <a:pt x="35" y="43"/>
                  </a:lnTo>
                  <a:lnTo>
                    <a:pt x="38" y="32"/>
                  </a:lnTo>
                  <a:lnTo>
                    <a:pt x="40" y="33"/>
                  </a:lnTo>
                  <a:lnTo>
                    <a:pt x="40" y="34"/>
                  </a:lnTo>
                  <a:lnTo>
                    <a:pt x="41" y="35"/>
                  </a:lnTo>
                  <a:lnTo>
                    <a:pt x="43" y="34"/>
                  </a:lnTo>
                  <a:lnTo>
                    <a:pt x="44" y="32"/>
                  </a:lnTo>
                  <a:lnTo>
                    <a:pt x="45" y="28"/>
                  </a:lnTo>
                  <a:lnTo>
                    <a:pt x="46" y="27"/>
                  </a:lnTo>
                  <a:lnTo>
                    <a:pt x="48" y="27"/>
                  </a:lnTo>
                  <a:lnTo>
                    <a:pt x="49" y="25"/>
                  </a:lnTo>
                  <a:lnTo>
                    <a:pt x="50" y="25"/>
                  </a:lnTo>
                  <a:lnTo>
                    <a:pt x="51" y="23"/>
                  </a:lnTo>
                  <a:lnTo>
                    <a:pt x="51" y="21"/>
                  </a:lnTo>
                  <a:lnTo>
                    <a:pt x="52" y="20"/>
                  </a:lnTo>
                  <a:lnTo>
                    <a:pt x="52" y="19"/>
                  </a:lnTo>
                  <a:lnTo>
                    <a:pt x="52" y="16"/>
                  </a:lnTo>
                  <a:lnTo>
                    <a:pt x="52" y="15"/>
                  </a:lnTo>
                  <a:lnTo>
                    <a:pt x="53" y="15"/>
                  </a:lnTo>
                  <a:lnTo>
                    <a:pt x="59" y="19"/>
                  </a:lnTo>
                  <a:lnTo>
                    <a:pt x="60" y="19"/>
                  </a:lnTo>
                  <a:lnTo>
                    <a:pt x="61" y="16"/>
                  </a:lnTo>
                  <a:lnTo>
                    <a:pt x="59" y="13"/>
                  </a:lnTo>
                  <a:lnTo>
                    <a:pt x="59" y="12"/>
                  </a:lnTo>
                  <a:lnTo>
                    <a:pt x="58" y="11"/>
                  </a:lnTo>
                  <a:lnTo>
                    <a:pt x="57" y="12"/>
                  </a:lnTo>
                  <a:lnTo>
                    <a:pt x="56" y="11"/>
                  </a:lnTo>
                  <a:lnTo>
                    <a:pt x="55" y="11"/>
                  </a:lnTo>
                  <a:lnTo>
                    <a:pt x="51" y="12"/>
                  </a:lnTo>
                  <a:lnTo>
                    <a:pt x="50" y="13"/>
                  </a:lnTo>
                  <a:lnTo>
                    <a:pt x="49" y="14"/>
                  </a:lnTo>
                  <a:lnTo>
                    <a:pt x="47" y="14"/>
                  </a:lnTo>
                  <a:lnTo>
                    <a:pt x="46" y="13"/>
                  </a:lnTo>
                  <a:lnTo>
                    <a:pt x="46" y="15"/>
                  </a:lnTo>
                  <a:lnTo>
                    <a:pt x="45" y="15"/>
                  </a:lnTo>
                  <a:lnTo>
                    <a:pt x="44" y="17"/>
                  </a:lnTo>
                  <a:lnTo>
                    <a:pt x="42" y="17"/>
                  </a:lnTo>
                  <a:lnTo>
                    <a:pt x="40" y="20"/>
                  </a:lnTo>
                  <a:lnTo>
                    <a:pt x="39" y="20"/>
                  </a:lnTo>
                  <a:lnTo>
                    <a:pt x="38" y="21"/>
                  </a:lnTo>
                  <a:lnTo>
                    <a:pt x="36" y="13"/>
                  </a:lnTo>
                  <a:lnTo>
                    <a:pt x="23" y="15"/>
                  </a:lnTo>
                  <a:lnTo>
                    <a:pt x="21" y="0"/>
                  </a:lnTo>
                  <a:close/>
                </a:path>
              </a:pathLst>
            </a:custGeom>
            <a:solidFill>
              <a:srgbClr val="6987EB"/>
            </a:solidFill>
            <a:ln w="12700">
              <a:solidFill>
                <a:schemeClr val="tx1"/>
              </a:solidFill>
              <a:round/>
              <a:headEnd/>
              <a:tailEnd/>
            </a:ln>
          </p:spPr>
          <p:txBody>
            <a:bodyPr/>
            <a:lstStyle/>
            <a:p>
              <a:endParaRPr lang="en-US"/>
            </a:p>
          </p:txBody>
        </p:sp>
        <p:sp>
          <p:nvSpPr>
            <p:cNvPr id="14522" name="Freeform 23">
              <a:extLst>
                <a:ext uri="{FF2B5EF4-FFF2-40B4-BE49-F238E27FC236}">
                  <a16:creationId xmlns:a16="http://schemas.microsoft.com/office/drawing/2014/main" id="{C7B7F7E0-26DA-A4C0-C3CC-A1C0FE817524}"/>
                </a:ext>
              </a:extLst>
            </p:cNvPr>
            <p:cNvSpPr>
              <a:spLocks/>
            </p:cNvSpPr>
            <p:nvPr/>
          </p:nvSpPr>
          <p:spPr bwMode="auto">
            <a:xfrm>
              <a:off x="3433" y="2306"/>
              <a:ext cx="344" cy="302"/>
            </a:xfrm>
            <a:custGeom>
              <a:avLst/>
              <a:gdLst>
                <a:gd name="T0" fmla="*/ 0 w 67"/>
                <a:gd name="T1" fmla="*/ 2147483646 h 62"/>
                <a:gd name="T2" fmla="*/ 2147483646 w 67"/>
                <a:gd name="T3" fmla="*/ 0 h 62"/>
                <a:gd name="T4" fmla="*/ 2147483646 w 67"/>
                <a:gd name="T5" fmla="*/ 879722702 h 62"/>
                <a:gd name="T6" fmla="*/ 2147483646 w 67"/>
                <a:gd name="T7" fmla="*/ 1796792469 h 62"/>
                <a:gd name="T8" fmla="*/ 2147483646 w 67"/>
                <a:gd name="T9" fmla="*/ 2147483646 h 62"/>
                <a:gd name="T10" fmla="*/ 2147483646 w 67"/>
                <a:gd name="T11" fmla="*/ 2147483646 h 62"/>
                <a:gd name="T12" fmla="*/ 2147483646 w 67"/>
                <a:gd name="T13" fmla="*/ 2147483646 h 62"/>
                <a:gd name="T14" fmla="*/ 2147483646 w 67"/>
                <a:gd name="T15" fmla="*/ 2147483646 h 62"/>
                <a:gd name="T16" fmla="*/ 2147483646 w 67"/>
                <a:gd name="T17" fmla="*/ 2147483646 h 62"/>
                <a:gd name="T18" fmla="*/ 2147483646 w 67"/>
                <a:gd name="T19" fmla="*/ 2147483646 h 62"/>
                <a:gd name="T20" fmla="*/ 2147483646 w 67"/>
                <a:gd name="T21" fmla="*/ 2147483646 h 62"/>
                <a:gd name="T22" fmla="*/ 2147483646 w 67"/>
                <a:gd name="T23" fmla="*/ 2147483646 h 62"/>
                <a:gd name="T24" fmla="*/ 2147483646 w 67"/>
                <a:gd name="T25" fmla="*/ 2147483646 h 62"/>
                <a:gd name="T26" fmla="*/ 2147483646 w 67"/>
                <a:gd name="T27" fmla="*/ 2147483646 h 62"/>
                <a:gd name="T28" fmla="*/ 2147483646 w 67"/>
                <a:gd name="T29" fmla="*/ 2147483646 h 62"/>
                <a:gd name="T30" fmla="*/ 2147483646 w 67"/>
                <a:gd name="T31" fmla="*/ 2147483646 h 62"/>
                <a:gd name="T32" fmla="*/ 2147483646 w 67"/>
                <a:gd name="T33" fmla="*/ 2147483646 h 62"/>
                <a:gd name="T34" fmla="*/ 2147483646 w 67"/>
                <a:gd name="T35" fmla="*/ 2147483646 h 62"/>
                <a:gd name="T36" fmla="*/ 2147483646 w 67"/>
                <a:gd name="T37" fmla="*/ 2147483646 h 62"/>
                <a:gd name="T38" fmla="*/ 2147483646 w 67"/>
                <a:gd name="T39" fmla="*/ 2147483646 h 62"/>
                <a:gd name="T40" fmla="*/ 2147483646 w 67"/>
                <a:gd name="T41" fmla="*/ 2147483646 h 62"/>
                <a:gd name="T42" fmla="*/ 2147483646 w 67"/>
                <a:gd name="T43" fmla="*/ 2147483646 h 62"/>
                <a:gd name="T44" fmla="*/ 2147483646 w 67"/>
                <a:gd name="T45" fmla="*/ 2147483646 h 62"/>
                <a:gd name="T46" fmla="*/ 2147483646 w 67"/>
                <a:gd name="T47" fmla="*/ 2147483646 h 62"/>
                <a:gd name="T48" fmla="*/ 2147483646 w 67"/>
                <a:gd name="T49" fmla="*/ 2147483646 h 62"/>
                <a:gd name="T50" fmla="*/ 2147483646 w 67"/>
                <a:gd name="T51" fmla="*/ 2147483646 h 62"/>
                <a:gd name="T52" fmla="*/ 2147483646 w 67"/>
                <a:gd name="T53" fmla="*/ 2147483646 h 62"/>
                <a:gd name="T54" fmla="*/ 2147483646 w 67"/>
                <a:gd name="T55" fmla="*/ 2147483646 h 62"/>
                <a:gd name="T56" fmla="*/ 2147483646 w 67"/>
                <a:gd name="T57" fmla="*/ 2147483646 h 62"/>
                <a:gd name="T58" fmla="*/ 2147483646 w 67"/>
                <a:gd name="T59" fmla="*/ 2147483646 h 62"/>
                <a:gd name="T60" fmla="*/ 2147483646 w 67"/>
                <a:gd name="T61" fmla="*/ 2147483646 h 62"/>
                <a:gd name="T62" fmla="*/ 2147483646 w 67"/>
                <a:gd name="T63" fmla="*/ 2147483646 h 62"/>
                <a:gd name="T64" fmla="*/ 2147483646 w 67"/>
                <a:gd name="T65" fmla="*/ 2147483646 h 62"/>
                <a:gd name="T66" fmla="*/ 2147483646 w 67"/>
                <a:gd name="T67" fmla="*/ 2147483646 h 62"/>
                <a:gd name="T68" fmla="*/ 2147483646 w 67"/>
                <a:gd name="T69" fmla="*/ 2147483646 h 62"/>
                <a:gd name="T70" fmla="*/ 2147483646 w 67"/>
                <a:gd name="T71" fmla="*/ 2147483646 h 62"/>
                <a:gd name="T72" fmla="*/ 2147483646 w 67"/>
                <a:gd name="T73" fmla="*/ 2147483646 h 62"/>
                <a:gd name="T74" fmla="*/ 2147483646 w 67"/>
                <a:gd name="T75" fmla="*/ 2147483646 h 62"/>
                <a:gd name="T76" fmla="*/ 2147483646 w 67"/>
                <a:gd name="T77" fmla="*/ 2147483646 h 62"/>
                <a:gd name="T78" fmla="*/ 2147483646 w 67"/>
                <a:gd name="T79" fmla="*/ 2147483646 h 62"/>
                <a:gd name="T80" fmla="*/ 2147483646 w 67"/>
                <a:gd name="T81" fmla="*/ 2147483646 h 62"/>
                <a:gd name="T82" fmla="*/ 2147483646 w 67"/>
                <a:gd name="T83" fmla="*/ 2147483646 h 62"/>
                <a:gd name="T84" fmla="*/ 2147483646 w 67"/>
                <a:gd name="T85" fmla="*/ 2147483646 h 62"/>
                <a:gd name="T86" fmla="*/ 2147483646 w 67"/>
                <a:gd name="T87" fmla="*/ 2147483646 h 62"/>
                <a:gd name="T88" fmla="*/ 2147483646 w 67"/>
                <a:gd name="T89" fmla="*/ 2147483646 h 62"/>
                <a:gd name="T90" fmla="*/ 2147483646 w 67"/>
                <a:gd name="T91" fmla="*/ 2147483646 h 62"/>
                <a:gd name="T92" fmla="*/ 2147483646 w 67"/>
                <a:gd name="T93" fmla="*/ 2147483646 h 62"/>
                <a:gd name="T94" fmla="*/ 2147483646 w 67"/>
                <a:gd name="T95" fmla="*/ 2147483646 h 62"/>
                <a:gd name="T96" fmla="*/ 0 w 67"/>
                <a:gd name="T97" fmla="*/ 2147483646 h 62"/>
                <a:gd name="T98" fmla="*/ 0 w 67"/>
                <a:gd name="T99" fmla="*/ 2147483646 h 6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7"/>
                <a:gd name="T151" fmla="*/ 0 h 62"/>
                <a:gd name="T152" fmla="*/ 67 w 67"/>
                <a:gd name="T153" fmla="*/ 62 h 6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7" h="62">
                  <a:moveTo>
                    <a:pt x="0" y="3"/>
                  </a:moveTo>
                  <a:lnTo>
                    <a:pt x="60" y="0"/>
                  </a:lnTo>
                  <a:lnTo>
                    <a:pt x="60" y="1"/>
                  </a:lnTo>
                  <a:lnTo>
                    <a:pt x="61" y="2"/>
                  </a:lnTo>
                  <a:lnTo>
                    <a:pt x="62" y="3"/>
                  </a:lnTo>
                  <a:lnTo>
                    <a:pt x="61" y="5"/>
                  </a:lnTo>
                  <a:lnTo>
                    <a:pt x="60" y="6"/>
                  </a:lnTo>
                  <a:lnTo>
                    <a:pt x="58" y="8"/>
                  </a:lnTo>
                  <a:lnTo>
                    <a:pt x="58" y="9"/>
                  </a:lnTo>
                  <a:lnTo>
                    <a:pt x="67" y="9"/>
                  </a:lnTo>
                  <a:lnTo>
                    <a:pt x="67" y="10"/>
                  </a:lnTo>
                  <a:lnTo>
                    <a:pt x="66" y="12"/>
                  </a:lnTo>
                  <a:lnTo>
                    <a:pt x="65" y="13"/>
                  </a:lnTo>
                  <a:lnTo>
                    <a:pt x="64" y="17"/>
                  </a:lnTo>
                  <a:lnTo>
                    <a:pt x="62" y="19"/>
                  </a:lnTo>
                  <a:lnTo>
                    <a:pt x="62" y="22"/>
                  </a:lnTo>
                  <a:lnTo>
                    <a:pt x="62" y="25"/>
                  </a:lnTo>
                  <a:lnTo>
                    <a:pt x="60" y="26"/>
                  </a:lnTo>
                  <a:lnTo>
                    <a:pt x="60" y="27"/>
                  </a:lnTo>
                  <a:lnTo>
                    <a:pt x="57" y="29"/>
                  </a:lnTo>
                  <a:lnTo>
                    <a:pt x="57" y="32"/>
                  </a:lnTo>
                  <a:lnTo>
                    <a:pt x="57" y="35"/>
                  </a:lnTo>
                  <a:lnTo>
                    <a:pt x="56" y="36"/>
                  </a:lnTo>
                  <a:lnTo>
                    <a:pt x="54" y="38"/>
                  </a:lnTo>
                  <a:lnTo>
                    <a:pt x="52" y="40"/>
                  </a:lnTo>
                  <a:lnTo>
                    <a:pt x="51" y="41"/>
                  </a:lnTo>
                  <a:lnTo>
                    <a:pt x="51" y="43"/>
                  </a:lnTo>
                  <a:lnTo>
                    <a:pt x="50" y="45"/>
                  </a:lnTo>
                  <a:lnTo>
                    <a:pt x="50" y="46"/>
                  </a:lnTo>
                  <a:lnTo>
                    <a:pt x="49" y="49"/>
                  </a:lnTo>
                  <a:lnTo>
                    <a:pt x="48" y="51"/>
                  </a:lnTo>
                  <a:lnTo>
                    <a:pt x="49" y="54"/>
                  </a:lnTo>
                  <a:lnTo>
                    <a:pt x="50" y="55"/>
                  </a:lnTo>
                  <a:lnTo>
                    <a:pt x="50" y="57"/>
                  </a:lnTo>
                  <a:lnTo>
                    <a:pt x="50" y="58"/>
                  </a:lnTo>
                  <a:lnTo>
                    <a:pt x="49" y="60"/>
                  </a:lnTo>
                  <a:lnTo>
                    <a:pt x="50" y="61"/>
                  </a:lnTo>
                  <a:lnTo>
                    <a:pt x="8" y="62"/>
                  </a:lnTo>
                  <a:lnTo>
                    <a:pt x="8" y="53"/>
                  </a:lnTo>
                  <a:lnTo>
                    <a:pt x="6" y="52"/>
                  </a:lnTo>
                  <a:lnTo>
                    <a:pt x="4" y="53"/>
                  </a:lnTo>
                  <a:lnTo>
                    <a:pt x="2" y="51"/>
                  </a:lnTo>
                  <a:lnTo>
                    <a:pt x="2" y="22"/>
                  </a:lnTo>
                  <a:lnTo>
                    <a:pt x="0" y="3"/>
                  </a:lnTo>
                  <a:close/>
                </a:path>
              </a:pathLst>
            </a:custGeom>
            <a:solidFill>
              <a:schemeClr val="bg1"/>
            </a:solidFill>
            <a:ln w="12700">
              <a:solidFill>
                <a:schemeClr val="tx1"/>
              </a:solidFill>
              <a:round/>
              <a:headEnd/>
              <a:tailEnd/>
            </a:ln>
          </p:spPr>
          <p:txBody>
            <a:bodyPr/>
            <a:lstStyle/>
            <a:p>
              <a:endParaRPr lang="en-US"/>
            </a:p>
          </p:txBody>
        </p:sp>
        <p:sp>
          <p:nvSpPr>
            <p:cNvPr id="14523" name="Freeform 24">
              <a:extLst>
                <a:ext uri="{FF2B5EF4-FFF2-40B4-BE49-F238E27FC236}">
                  <a16:creationId xmlns:a16="http://schemas.microsoft.com/office/drawing/2014/main" id="{3F7D15A2-7F76-1FCB-9529-2F52204E9EE6}"/>
                </a:ext>
              </a:extLst>
            </p:cNvPr>
            <p:cNvSpPr>
              <a:spLocks/>
            </p:cNvSpPr>
            <p:nvPr/>
          </p:nvSpPr>
          <p:spPr bwMode="auto">
            <a:xfrm>
              <a:off x="1491" y="1614"/>
              <a:ext cx="553" cy="897"/>
            </a:xfrm>
            <a:custGeom>
              <a:avLst/>
              <a:gdLst>
                <a:gd name="T0" fmla="*/ 2147483646 w 108"/>
                <a:gd name="T1" fmla="*/ 2147483646 h 184"/>
                <a:gd name="T2" fmla="*/ 2147483646 w 108"/>
                <a:gd name="T3" fmla="*/ 2147483646 h 184"/>
                <a:gd name="T4" fmla="*/ 2147483646 w 108"/>
                <a:gd name="T5" fmla="*/ 2147483646 h 184"/>
                <a:gd name="T6" fmla="*/ 2147483646 w 108"/>
                <a:gd name="T7" fmla="*/ 2147483646 h 184"/>
                <a:gd name="T8" fmla="*/ 2147483646 w 108"/>
                <a:gd name="T9" fmla="*/ 2147483646 h 184"/>
                <a:gd name="T10" fmla="*/ 2147483646 w 108"/>
                <a:gd name="T11" fmla="*/ 2147483646 h 184"/>
                <a:gd name="T12" fmla="*/ 2147483646 w 108"/>
                <a:gd name="T13" fmla="*/ 2147483646 h 184"/>
                <a:gd name="T14" fmla="*/ 2147483646 w 108"/>
                <a:gd name="T15" fmla="*/ 2147483646 h 184"/>
                <a:gd name="T16" fmla="*/ 2147483646 w 108"/>
                <a:gd name="T17" fmla="*/ 2147483646 h 184"/>
                <a:gd name="T18" fmla="*/ 2147483646 w 108"/>
                <a:gd name="T19" fmla="*/ 2147483646 h 184"/>
                <a:gd name="T20" fmla="*/ 2147483646 w 108"/>
                <a:gd name="T21" fmla="*/ 2147483646 h 184"/>
                <a:gd name="T22" fmla="*/ 2147483646 w 108"/>
                <a:gd name="T23" fmla="*/ 2147483646 h 184"/>
                <a:gd name="T24" fmla="*/ 2147483646 w 108"/>
                <a:gd name="T25" fmla="*/ 2147483646 h 184"/>
                <a:gd name="T26" fmla="*/ 2147483646 w 108"/>
                <a:gd name="T27" fmla="*/ 2147483646 h 184"/>
                <a:gd name="T28" fmla="*/ 2147483646 w 108"/>
                <a:gd name="T29" fmla="*/ 2147483646 h 184"/>
                <a:gd name="T30" fmla="*/ 2147483646 w 108"/>
                <a:gd name="T31" fmla="*/ 2147483646 h 184"/>
                <a:gd name="T32" fmla="*/ 2147483646 w 108"/>
                <a:gd name="T33" fmla="*/ 2147483646 h 184"/>
                <a:gd name="T34" fmla="*/ 2147483646 w 108"/>
                <a:gd name="T35" fmla="*/ 2147483646 h 184"/>
                <a:gd name="T36" fmla="*/ 2147483646 w 108"/>
                <a:gd name="T37" fmla="*/ 2147483646 h 184"/>
                <a:gd name="T38" fmla="*/ 2147483646 w 108"/>
                <a:gd name="T39" fmla="*/ 2147483646 h 184"/>
                <a:gd name="T40" fmla="*/ 2147483646 w 108"/>
                <a:gd name="T41" fmla="*/ 2147483646 h 184"/>
                <a:gd name="T42" fmla="*/ 2147483646 w 108"/>
                <a:gd name="T43" fmla="*/ 2147483646 h 184"/>
                <a:gd name="T44" fmla="*/ 2147483646 w 108"/>
                <a:gd name="T45" fmla="*/ 2147483646 h 184"/>
                <a:gd name="T46" fmla="*/ 2147483646 w 108"/>
                <a:gd name="T47" fmla="*/ 2147483646 h 184"/>
                <a:gd name="T48" fmla="*/ 2147483646 w 108"/>
                <a:gd name="T49" fmla="*/ 2147483646 h 184"/>
                <a:gd name="T50" fmla="*/ 2147483646 w 108"/>
                <a:gd name="T51" fmla="*/ 2147483646 h 184"/>
                <a:gd name="T52" fmla="*/ 2147483646 w 108"/>
                <a:gd name="T53" fmla="*/ 2147483646 h 184"/>
                <a:gd name="T54" fmla="*/ 1647664048 w 108"/>
                <a:gd name="T55" fmla="*/ 2147483646 h 184"/>
                <a:gd name="T56" fmla="*/ 1647664048 w 108"/>
                <a:gd name="T57" fmla="*/ 2147483646 h 184"/>
                <a:gd name="T58" fmla="*/ 2147483646 w 108"/>
                <a:gd name="T59" fmla="*/ 2147483646 h 184"/>
                <a:gd name="T60" fmla="*/ 2147483646 w 108"/>
                <a:gd name="T61" fmla="*/ 2147483646 h 184"/>
                <a:gd name="T62" fmla="*/ 0 w 108"/>
                <a:gd name="T63" fmla="*/ 2147483646 h 184"/>
                <a:gd name="T64" fmla="*/ 0 w 108"/>
                <a:gd name="T65" fmla="*/ 2147483646 h 184"/>
                <a:gd name="T66" fmla="*/ 2147483646 w 108"/>
                <a:gd name="T67" fmla="*/ 2147483646 h 184"/>
                <a:gd name="T68" fmla="*/ 2147483646 w 108"/>
                <a:gd name="T69" fmla="*/ 2147483646 h 184"/>
                <a:gd name="T70" fmla="*/ 2147483646 w 108"/>
                <a:gd name="T71" fmla="*/ 886530796 h 184"/>
                <a:gd name="T72" fmla="*/ 2147483646 w 108"/>
                <a:gd name="T73" fmla="*/ 2147483646 h 184"/>
                <a:gd name="T74" fmla="*/ 2147483646 w 108"/>
                <a:gd name="T75" fmla="*/ 2147483646 h 184"/>
                <a:gd name="T76" fmla="*/ 2147483646 w 108"/>
                <a:gd name="T77" fmla="*/ 2147483646 h 184"/>
                <a:gd name="T78" fmla="*/ 2147483646 w 108"/>
                <a:gd name="T79" fmla="*/ 2147483646 h 184"/>
                <a:gd name="T80" fmla="*/ 2147483646 w 108"/>
                <a:gd name="T81" fmla="*/ 2147483646 h 184"/>
                <a:gd name="T82" fmla="*/ 2147483646 w 108"/>
                <a:gd name="T83" fmla="*/ 2147483646 h 184"/>
                <a:gd name="T84" fmla="*/ 2147483646 w 108"/>
                <a:gd name="T85" fmla="*/ 2147483646 h 184"/>
                <a:gd name="T86" fmla="*/ 2147483646 w 108"/>
                <a:gd name="T87" fmla="*/ 2147483646 h 184"/>
                <a:gd name="T88" fmla="*/ 2147483646 w 108"/>
                <a:gd name="T89" fmla="*/ 2147483646 h 184"/>
                <a:gd name="T90" fmla="*/ 2147483646 w 108"/>
                <a:gd name="T91" fmla="*/ 2147483646 h 184"/>
                <a:gd name="T92" fmla="*/ 2147483646 w 108"/>
                <a:gd name="T93" fmla="*/ 2147483646 h 1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8"/>
                <a:gd name="T142" fmla="*/ 0 h 184"/>
                <a:gd name="T143" fmla="*/ 108 w 108"/>
                <a:gd name="T144" fmla="*/ 184 h 1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8" h="184">
                  <a:moveTo>
                    <a:pt x="94" y="183"/>
                  </a:moveTo>
                  <a:lnTo>
                    <a:pt x="61" y="180"/>
                  </a:lnTo>
                  <a:lnTo>
                    <a:pt x="61" y="179"/>
                  </a:lnTo>
                  <a:lnTo>
                    <a:pt x="60" y="178"/>
                  </a:lnTo>
                  <a:lnTo>
                    <a:pt x="60" y="177"/>
                  </a:lnTo>
                  <a:lnTo>
                    <a:pt x="61" y="177"/>
                  </a:lnTo>
                  <a:lnTo>
                    <a:pt x="60" y="176"/>
                  </a:lnTo>
                  <a:lnTo>
                    <a:pt x="60" y="175"/>
                  </a:lnTo>
                  <a:lnTo>
                    <a:pt x="60" y="174"/>
                  </a:lnTo>
                  <a:lnTo>
                    <a:pt x="60" y="169"/>
                  </a:lnTo>
                  <a:lnTo>
                    <a:pt x="57" y="163"/>
                  </a:lnTo>
                  <a:lnTo>
                    <a:pt x="55" y="161"/>
                  </a:lnTo>
                  <a:lnTo>
                    <a:pt x="54" y="159"/>
                  </a:lnTo>
                  <a:lnTo>
                    <a:pt x="50" y="156"/>
                  </a:lnTo>
                  <a:lnTo>
                    <a:pt x="48" y="156"/>
                  </a:lnTo>
                  <a:lnTo>
                    <a:pt x="47" y="155"/>
                  </a:lnTo>
                  <a:lnTo>
                    <a:pt x="48" y="153"/>
                  </a:lnTo>
                  <a:lnTo>
                    <a:pt x="48" y="152"/>
                  </a:lnTo>
                  <a:lnTo>
                    <a:pt x="48" y="151"/>
                  </a:lnTo>
                  <a:lnTo>
                    <a:pt x="46" y="150"/>
                  </a:lnTo>
                  <a:lnTo>
                    <a:pt x="43" y="149"/>
                  </a:lnTo>
                  <a:lnTo>
                    <a:pt x="41" y="149"/>
                  </a:lnTo>
                  <a:lnTo>
                    <a:pt x="39" y="147"/>
                  </a:lnTo>
                  <a:lnTo>
                    <a:pt x="37" y="143"/>
                  </a:lnTo>
                  <a:lnTo>
                    <a:pt x="35" y="141"/>
                  </a:lnTo>
                  <a:lnTo>
                    <a:pt x="33" y="141"/>
                  </a:lnTo>
                  <a:lnTo>
                    <a:pt x="27" y="138"/>
                  </a:lnTo>
                  <a:lnTo>
                    <a:pt x="25" y="138"/>
                  </a:lnTo>
                  <a:lnTo>
                    <a:pt x="22" y="136"/>
                  </a:lnTo>
                  <a:lnTo>
                    <a:pt x="21" y="135"/>
                  </a:lnTo>
                  <a:lnTo>
                    <a:pt x="21" y="133"/>
                  </a:lnTo>
                  <a:lnTo>
                    <a:pt x="22" y="132"/>
                  </a:lnTo>
                  <a:lnTo>
                    <a:pt x="22" y="129"/>
                  </a:lnTo>
                  <a:lnTo>
                    <a:pt x="23" y="128"/>
                  </a:lnTo>
                  <a:lnTo>
                    <a:pt x="23" y="127"/>
                  </a:lnTo>
                  <a:lnTo>
                    <a:pt x="22" y="124"/>
                  </a:lnTo>
                  <a:lnTo>
                    <a:pt x="21" y="124"/>
                  </a:lnTo>
                  <a:lnTo>
                    <a:pt x="21" y="122"/>
                  </a:lnTo>
                  <a:lnTo>
                    <a:pt x="21" y="121"/>
                  </a:lnTo>
                  <a:lnTo>
                    <a:pt x="22" y="120"/>
                  </a:lnTo>
                  <a:lnTo>
                    <a:pt x="20" y="118"/>
                  </a:lnTo>
                  <a:lnTo>
                    <a:pt x="16" y="111"/>
                  </a:lnTo>
                  <a:lnTo>
                    <a:pt x="16" y="109"/>
                  </a:lnTo>
                  <a:lnTo>
                    <a:pt x="15" y="107"/>
                  </a:lnTo>
                  <a:lnTo>
                    <a:pt x="15" y="106"/>
                  </a:lnTo>
                  <a:lnTo>
                    <a:pt x="12" y="102"/>
                  </a:lnTo>
                  <a:lnTo>
                    <a:pt x="12" y="97"/>
                  </a:lnTo>
                  <a:lnTo>
                    <a:pt x="13" y="96"/>
                  </a:lnTo>
                  <a:lnTo>
                    <a:pt x="14" y="96"/>
                  </a:lnTo>
                  <a:lnTo>
                    <a:pt x="15" y="95"/>
                  </a:lnTo>
                  <a:lnTo>
                    <a:pt x="15" y="92"/>
                  </a:lnTo>
                  <a:lnTo>
                    <a:pt x="14" y="91"/>
                  </a:lnTo>
                  <a:lnTo>
                    <a:pt x="12" y="90"/>
                  </a:lnTo>
                  <a:lnTo>
                    <a:pt x="10" y="88"/>
                  </a:lnTo>
                  <a:lnTo>
                    <a:pt x="9" y="86"/>
                  </a:lnTo>
                  <a:lnTo>
                    <a:pt x="9" y="80"/>
                  </a:lnTo>
                  <a:lnTo>
                    <a:pt x="10" y="79"/>
                  </a:lnTo>
                  <a:lnTo>
                    <a:pt x="9" y="78"/>
                  </a:lnTo>
                  <a:lnTo>
                    <a:pt x="10" y="78"/>
                  </a:lnTo>
                  <a:lnTo>
                    <a:pt x="10" y="75"/>
                  </a:lnTo>
                  <a:lnTo>
                    <a:pt x="11" y="75"/>
                  </a:lnTo>
                  <a:lnTo>
                    <a:pt x="12" y="76"/>
                  </a:lnTo>
                  <a:lnTo>
                    <a:pt x="12" y="78"/>
                  </a:lnTo>
                  <a:lnTo>
                    <a:pt x="12" y="79"/>
                  </a:lnTo>
                  <a:lnTo>
                    <a:pt x="14" y="80"/>
                  </a:lnTo>
                  <a:lnTo>
                    <a:pt x="14" y="79"/>
                  </a:lnTo>
                  <a:lnTo>
                    <a:pt x="15" y="78"/>
                  </a:lnTo>
                  <a:lnTo>
                    <a:pt x="14" y="75"/>
                  </a:lnTo>
                  <a:lnTo>
                    <a:pt x="13" y="73"/>
                  </a:lnTo>
                  <a:lnTo>
                    <a:pt x="14" y="71"/>
                  </a:lnTo>
                  <a:lnTo>
                    <a:pt x="13" y="70"/>
                  </a:lnTo>
                  <a:lnTo>
                    <a:pt x="12" y="72"/>
                  </a:lnTo>
                  <a:lnTo>
                    <a:pt x="12" y="73"/>
                  </a:lnTo>
                  <a:lnTo>
                    <a:pt x="11" y="74"/>
                  </a:lnTo>
                  <a:lnTo>
                    <a:pt x="9" y="73"/>
                  </a:lnTo>
                  <a:lnTo>
                    <a:pt x="7" y="70"/>
                  </a:lnTo>
                  <a:lnTo>
                    <a:pt x="5" y="69"/>
                  </a:lnTo>
                  <a:lnTo>
                    <a:pt x="6" y="68"/>
                  </a:lnTo>
                  <a:lnTo>
                    <a:pt x="6" y="61"/>
                  </a:lnTo>
                  <a:lnTo>
                    <a:pt x="4" y="59"/>
                  </a:lnTo>
                  <a:lnTo>
                    <a:pt x="3" y="56"/>
                  </a:lnTo>
                  <a:lnTo>
                    <a:pt x="1" y="51"/>
                  </a:lnTo>
                  <a:lnTo>
                    <a:pt x="2" y="49"/>
                  </a:lnTo>
                  <a:lnTo>
                    <a:pt x="1" y="48"/>
                  </a:lnTo>
                  <a:lnTo>
                    <a:pt x="1" y="46"/>
                  </a:lnTo>
                  <a:lnTo>
                    <a:pt x="2" y="43"/>
                  </a:lnTo>
                  <a:lnTo>
                    <a:pt x="3" y="41"/>
                  </a:lnTo>
                  <a:lnTo>
                    <a:pt x="4" y="40"/>
                  </a:lnTo>
                  <a:lnTo>
                    <a:pt x="3" y="36"/>
                  </a:lnTo>
                  <a:lnTo>
                    <a:pt x="2" y="33"/>
                  </a:lnTo>
                  <a:lnTo>
                    <a:pt x="2" y="32"/>
                  </a:lnTo>
                  <a:lnTo>
                    <a:pt x="1" y="31"/>
                  </a:lnTo>
                  <a:lnTo>
                    <a:pt x="0" y="30"/>
                  </a:lnTo>
                  <a:lnTo>
                    <a:pt x="0" y="28"/>
                  </a:lnTo>
                  <a:lnTo>
                    <a:pt x="0" y="26"/>
                  </a:lnTo>
                  <a:lnTo>
                    <a:pt x="0" y="24"/>
                  </a:lnTo>
                  <a:lnTo>
                    <a:pt x="2" y="21"/>
                  </a:lnTo>
                  <a:lnTo>
                    <a:pt x="6" y="16"/>
                  </a:lnTo>
                  <a:lnTo>
                    <a:pt x="6" y="15"/>
                  </a:lnTo>
                  <a:lnTo>
                    <a:pt x="7" y="13"/>
                  </a:lnTo>
                  <a:lnTo>
                    <a:pt x="8" y="12"/>
                  </a:lnTo>
                  <a:lnTo>
                    <a:pt x="9" y="10"/>
                  </a:lnTo>
                  <a:lnTo>
                    <a:pt x="9" y="5"/>
                  </a:lnTo>
                  <a:lnTo>
                    <a:pt x="8" y="3"/>
                  </a:lnTo>
                  <a:lnTo>
                    <a:pt x="9" y="1"/>
                  </a:lnTo>
                  <a:lnTo>
                    <a:pt x="10" y="0"/>
                  </a:lnTo>
                  <a:lnTo>
                    <a:pt x="61" y="13"/>
                  </a:lnTo>
                  <a:lnTo>
                    <a:pt x="48" y="64"/>
                  </a:lnTo>
                  <a:lnTo>
                    <a:pt x="104" y="146"/>
                  </a:lnTo>
                  <a:lnTo>
                    <a:pt x="104" y="148"/>
                  </a:lnTo>
                  <a:lnTo>
                    <a:pt x="104" y="149"/>
                  </a:lnTo>
                  <a:lnTo>
                    <a:pt x="104" y="150"/>
                  </a:lnTo>
                  <a:lnTo>
                    <a:pt x="105" y="152"/>
                  </a:lnTo>
                  <a:lnTo>
                    <a:pt x="105" y="153"/>
                  </a:lnTo>
                  <a:lnTo>
                    <a:pt x="105" y="155"/>
                  </a:lnTo>
                  <a:lnTo>
                    <a:pt x="106" y="157"/>
                  </a:lnTo>
                  <a:lnTo>
                    <a:pt x="107" y="158"/>
                  </a:lnTo>
                  <a:lnTo>
                    <a:pt x="108" y="160"/>
                  </a:lnTo>
                  <a:lnTo>
                    <a:pt x="107" y="160"/>
                  </a:lnTo>
                  <a:lnTo>
                    <a:pt x="105" y="161"/>
                  </a:lnTo>
                  <a:lnTo>
                    <a:pt x="103" y="162"/>
                  </a:lnTo>
                  <a:lnTo>
                    <a:pt x="102" y="164"/>
                  </a:lnTo>
                  <a:lnTo>
                    <a:pt x="100" y="169"/>
                  </a:lnTo>
                  <a:lnTo>
                    <a:pt x="98" y="172"/>
                  </a:lnTo>
                  <a:lnTo>
                    <a:pt x="96" y="172"/>
                  </a:lnTo>
                  <a:lnTo>
                    <a:pt x="96" y="173"/>
                  </a:lnTo>
                  <a:lnTo>
                    <a:pt x="97" y="174"/>
                  </a:lnTo>
                  <a:lnTo>
                    <a:pt x="96" y="175"/>
                  </a:lnTo>
                  <a:lnTo>
                    <a:pt x="96" y="177"/>
                  </a:lnTo>
                  <a:lnTo>
                    <a:pt x="96" y="178"/>
                  </a:lnTo>
                  <a:lnTo>
                    <a:pt x="98" y="180"/>
                  </a:lnTo>
                  <a:lnTo>
                    <a:pt x="99" y="181"/>
                  </a:lnTo>
                  <a:lnTo>
                    <a:pt x="98" y="181"/>
                  </a:lnTo>
                  <a:lnTo>
                    <a:pt x="98" y="183"/>
                  </a:lnTo>
                  <a:lnTo>
                    <a:pt x="97" y="184"/>
                  </a:lnTo>
                  <a:lnTo>
                    <a:pt x="96" y="184"/>
                  </a:lnTo>
                  <a:lnTo>
                    <a:pt x="94" y="183"/>
                  </a:lnTo>
                  <a:close/>
                </a:path>
              </a:pathLst>
            </a:custGeom>
            <a:solidFill>
              <a:srgbClr val="AAC8F5"/>
            </a:solidFill>
            <a:ln w="12700">
              <a:solidFill>
                <a:schemeClr val="tx1"/>
              </a:solidFill>
              <a:round/>
              <a:headEnd/>
              <a:tailEnd/>
            </a:ln>
          </p:spPr>
          <p:txBody>
            <a:bodyPr/>
            <a:lstStyle/>
            <a:p>
              <a:endParaRPr lang="en-US"/>
            </a:p>
          </p:txBody>
        </p:sp>
        <p:sp>
          <p:nvSpPr>
            <p:cNvPr id="14524" name="Freeform 25">
              <a:extLst>
                <a:ext uri="{FF2B5EF4-FFF2-40B4-BE49-F238E27FC236}">
                  <a16:creationId xmlns:a16="http://schemas.microsoft.com/office/drawing/2014/main" id="{EE2D7D5E-805B-1ACA-D3ED-AB55020D2E65}"/>
                </a:ext>
              </a:extLst>
            </p:cNvPr>
            <p:cNvSpPr>
              <a:spLocks/>
            </p:cNvSpPr>
            <p:nvPr/>
          </p:nvSpPr>
          <p:spPr bwMode="auto">
            <a:xfrm>
              <a:off x="2356" y="1545"/>
              <a:ext cx="483" cy="381"/>
            </a:xfrm>
            <a:custGeom>
              <a:avLst/>
              <a:gdLst>
                <a:gd name="T0" fmla="*/ 2147483646 w 94"/>
                <a:gd name="T1" fmla="*/ 2147483646 h 78"/>
                <a:gd name="T2" fmla="*/ 2147483646 w 94"/>
                <a:gd name="T3" fmla="*/ 2147483646 h 78"/>
                <a:gd name="T4" fmla="*/ 2147483646 w 94"/>
                <a:gd name="T5" fmla="*/ 2147483646 h 78"/>
                <a:gd name="T6" fmla="*/ 2147483646 w 94"/>
                <a:gd name="T7" fmla="*/ 0 h 78"/>
                <a:gd name="T8" fmla="*/ 2147483646 w 94"/>
                <a:gd name="T9" fmla="*/ 2147483646 h 78"/>
                <a:gd name="T10" fmla="*/ 2147483646 w 94"/>
                <a:gd name="T11" fmla="*/ 2147483646 h 78"/>
                <a:gd name="T12" fmla="*/ 2147483646 w 94"/>
                <a:gd name="T13" fmla="*/ 2147483646 h 78"/>
                <a:gd name="T14" fmla="*/ 0 w 94"/>
                <a:gd name="T15" fmla="*/ 2147483646 h 78"/>
                <a:gd name="T16" fmla="*/ 2147483646 w 94"/>
                <a:gd name="T17" fmla="*/ 2147483646 h 78"/>
                <a:gd name="T18" fmla="*/ 2147483646 w 94"/>
                <a:gd name="T19" fmla="*/ 2147483646 h 78"/>
                <a:gd name="T20" fmla="*/ 2147483646 w 94"/>
                <a:gd name="T21" fmla="*/ 2147483646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4"/>
                <a:gd name="T34" fmla="*/ 0 h 78"/>
                <a:gd name="T35" fmla="*/ 94 w 94"/>
                <a:gd name="T36" fmla="*/ 78 h 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4" h="78">
                  <a:moveTo>
                    <a:pt x="88" y="78"/>
                  </a:moveTo>
                  <a:lnTo>
                    <a:pt x="91" y="44"/>
                  </a:lnTo>
                  <a:lnTo>
                    <a:pt x="94" y="10"/>
                  </a:lnTo>
                  <a:lnTo>
                    <a:pt x="10" y="0"/>
                  </a:lnTo>
                  <a:lnTo>
                    <a:pt x="9" y="8"/>
                  </a:lnTo>
                  <a:lnTo>
                    <a:pt x="3" y="50"/>
                  </a:lnTo>
                  <a:lnTo>
                    <a:pt x="2" y="50"/>
                  </a:lnTo>
                  <a:lnTo>
                    <a:pt x="0" y="67"/>
                  </a:lnTo>
                  <a:lnTo>
                    <a:pt x="25" y="71"/>
                  </a:lnTo>
                  <a:lnTo>
                    <a:pt x="88" y="78"/>
                  </a:lnTo>
                  <a:close/>
                </a:path>
              </a:pathLst>
            </a:custGeom>
            <a:solidFill>
              <a:schemeClr val="bg1"/>
            </a:solidFill>
            <a:ln w="12700">
              <a:solidFill>
                <a:schemeClr val="tx1"/>
              </a:solidFill>
              <a:round/>
              <a:headEnd/>
              <a:tailEnd/>
            </a:ln>
          </p:spPr>
          <p:txBody>
            <a:bodyPr/>
            <a:lstStyle/>
            <a:p>
              <a:endParaRPr lang="en-US"/>
            </a:p>
          </p:txBody>
        </p:sp>
        <p:sp>
          <p:nvSpPr>
            <p:cNvPr id="14525" name="Freeform 26">
              <a:extLst>
                <a:ext uri="{FF2B5EF4-FFF2-40B4-BE49-F238E27FC236}">
                  <a16:creationId xmlns:a16="http://schemas.microsoft.com/office/drawing/2014/main" id="{C2530ACB-207C-9BF7-D12D-47CB29098D84}"/>
                </a:ext>
              </a:extLst>
            </p:cNvPr>
            <p:cNvSpPr>
              <a:spLocks/>
            </p:cNvSpPr>
            <p:nvPr/>
          </p:nvSpPr>
          <p:spPr bwMode="auto">
            <a:xfrm>
              <a:off x="2434" y="1892"/>
              <a:ext cx="508" cy="375"/>
            </a:xfrm>
            <a:custGeom>
              <a:avLst/>
              <a:gdLst>
                <a:gd name="T0" fmla="*/ 0 w 99"/>
                <a:gd name="T1" fmla="*/ 2147483646 h 77"/>
                <a:gd name="T2" fmla="*/ 2147483646 w 99"/>
                <a:gd name="T3" fmla="*/ 0 h 77"/>
                <a:gd name="T4" fmla="*/ 2147483646 w 99"/>
                <a:gd name="T5" fmla="*/ 2147483646 h 77"/>
                <a:gd name="T6" fmla="*/ 2147483646 w 99"/>
                <a:gd name="T7" fmla="*/ 2147483646 h 77"/>
                <a:gd name="T8" fmla="*/ 2147483646 w 99"/>
                <a:gd name="T9" fmla="*/ 2147483646 h 77"/>
                <a:gd name="T10" fmla="*/ 2147483646 w 99"/>
                <a:gd name="T11" fmla="*/ 2147483646 h 77"/>
                <a:gd name="T12" fmla="*/ 2147483646 w 99"/>
                <a:gd name="T13" fmla="*/ 2147483646 h 77"/>
                <a:gd name="T14" fmla="*/ 0 w 99"/>
                <a:gd name="T15" fmla="*/ 2147483646 h 77"/>
                <a:gd name="T16" fmla="*/ 0 w 99"/>
                <a:gd name="T17" fmla="*/ 2147483646 h 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9"/>
                <a:gd name="T28" fmla="*/ 0 h 77"/>
                <a:gd name="T29" fmla="*/ 99 w 99"/>
                <a:gd name="T30" fmla="*/ 77 h 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9" h="77">
                  <a:moveTo>
                    <a:pt x="0" y="67"/>
                  </a:moveTo>
                  <a:lnTo>
                    <a:pt x="10" y="0"/>
                  </a:lnTo>
                  <a:lnTo>
                    <a:pt x="73" y="7"/>
                  </a:lnTo>
                  <a:lnTo>
                    <a:pt x="99" y="9"/>
                  </a:lnTo>
                  <a:lnTo>
                    <a:pt x="98" y="26"/>
                  </a:lnTo>
                  <a:lnTo>
                    <a:pt x="95" y="77"/>
                  </a:lnTo>
                  <a:lnTo>
                    <a:pt x="82" y="76"/>
                  </a:lnTo>
                  <a:lnTo>
                    <a:pt x="0" y="67"/>
                  </a:lnTo>
                  <a:close/>
                </a:path>
              </a:pathLst>
            </a:custGeom>
            <a:solidFill>
              <a:srgbClr val="AAC8F5"/>
            </a:solidFill>
            <a:ln w="12700">
              <a:solidFill>
                <a:schemeClr val="tx1"/>
              </a:solidFill>
              <a:round/>
              <a:headEnd/>
              <a:tailEnd/>
            </a:ln>
          </p:spPr>
          <p:txBody>
            <a:bodyPr/>
            <a:lstStyle/>
            <a:p>
              <a:endParaRPr lang="en-US"/>
            </a:p>
          </p:txBody>
        </p:sp>
        <p:sp>
          <p:nvSpPr>
            <p:cNvPr id="14526" name="Freeform 27">
              <a:extLst>
                <a:ext uri="{FF2B5EF4-FFF2-40B4-BE49-F238E27FC236}">
                  <a16:creationId xmlns:a16="http://schemas.microsoft.com/office/drawing/2014/main" id="{29EFF3B1-29BF-7F1D-53FB-CF7FA3A63BC7}"/>
                </a:ext>
              </a:extLst>
            </p:cNvPr>
            <p:cNvSpPr>
              <a:spLocks/>
            </p:cNvSpPr>
            <p:nvPr/>
          </p:nvSpPr>
          <p:spPr bwMode="auto">
            <a:xfrm>
              <a:off x="2368" y="2218"/>
              <a:ext cx="485" cy="478"/>
            </a:xfrm>
            <a:custGeom>
              <a:avLst/>
              <a:gdLst>
                <a:gd name="T0" fmla="*/ 2147483646 w 95"/>
                <a:gd name="T1" fmla="*/ 0 h 98"/>
                <a:gd name="T2" fmla="*/ 0 w 95"/>
                <a:gd name="T3" fmla="*/ 2147483646 h 98"/>
                <a:gd name="T4" fmla="*/ 0 w 95"/>
                <a:gd name="T5" fmla="*/ 2147483646 h 98"/>
                <a:gd name="T6" fmla="*/ 2147483646 w 95"/>
                <a:gd name="T7" fmla="*/ 2147483646 h 98"/>
                <a:gd name="T8" fmla="*/ 2147483646 w 95"/>
                <a:gd name="T9" fmla="*/ 2147483646 h 98"/>
                <a:gd name="T10" fmla="*/ 2147483646 w 95"/>
                <a:gd name="T11" fmla="*/ 2147483646 h 98"/>
                <a:gd name="T12" fmla="*/ 2147483646 w 95"/>
                <a:gd name="T13" fmla="*/ 2147483646 h 98"/>
                <a:gd name="T14" fmla="*/ 2147483646 w 95"/>
                <a:gd name="T15" fmla="*/ 2147483646 h 98"/>
                <a:gd name="T16" fmla="*/ 2147483646 w 95"/>
                <a:gd name="T17" fmla="*/ 2147483646 h 98"/>
                <a:gd name="T18" fmla="*/ 2147483646 w 95"/>
                <a:gd name="T19" fmla="*/ 2147483646 h 98"/>
                <a:gd name="T20" fmla="*/ 2147483646 w 95"/>
                <a:gd name="T21" fmla="*/ 2147483646 h 98"/>
                <a:gd name="T22" fmla="*/ 2147483646 w 95"/>
                <a:gd name="T23" fmla="*/ 2147483646 h 98"/>
                <a:gd name="T24" fmla="*/ 2147483646 w 95"/>
                <a:gd name="T25" fmla="*/ 2147483646 h 98"/>
                <a:gd name="T26" fmla="*/ 2147483646 w 95"/>
                <a:gd name="T27" fmla="*/ 2147483646 h 98"/>
                <a:gd name="T28" fmla="*/ 2147483646 w 95"/>
                <a:gd name="T29" fmla="*/ 2147483646 h 98"/>
                <a:gd name="T30" fmla="*/ 2147483646 w 95"/>
                <a:gd name="T31" fmla="*/ 2147483646 h 98"/>
                <a:gd name="T32" fmla="*/ 2147483646 w 95"/>
                <a:gd name="T33" fmla="*/ 0 h 98"/>
                <a:gd name="T34" fmla="*/ 2147483646 w 95"/>
                <a:gd name="T35" fmla="*/ 0 h 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5"/>
                <a:gd name="T55" fmla="*/ 0 h 98"/>
                <a:gd name="T56" fmla="*/ 95 w 95"/>
                <a:gd name="T57" fmla="*/ 98 h 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5" h="98">
                  <a:moveTo>
                    <a:pt x="13" y="0"/>
                  </a:moveTo>
                  <a:lnTo>
                    <a:pt x="0" y="96"/>
                  </a:lnTo>
                  <a:lnTo>
                    <a:pt x="12" y="98"/>
                  </a:lnTo>
                  <a:lnTo>
                    <a:pt x="13" y="90"/>
                  </a:lnTo>
                  <a:lnTo>
                    <a:pt x="37" y="93"/>
                  </a:lnTo>
                  <a:lnTo>
                    <a:pt x="36" y="92"/>
                  </a:lnTo>
                  <a:lnTo>
                    <a:pt x="37" y="91"/>
                  </a:lnTo>
                  <a:lnTo>
                    <a:pt x="36" y="90"/>
                  </a:lnTo>
                  <a:lnTo>
                    <a:pt x="87" y="94"/>
                  </a:lnTo>
                  <a:lnTo>
                    <a:pt x="93" y="18"/>
                  </a:lnTo>
                  <a:lnTo>
                    <a:pt x="94" y="18"/>
                  </a:lnTo>
                  <a:lnTo>
                    <a:pt x="95" y="9"/>
                  </a:lnTo>
                  <a:lnTo>
                    <a:pt x="13" y="0"/>
                  </a:lnTo>
                  <a:close/>
                </a:path>
              </a:pathLst>
            </a:custGeom>
            <a:solidFill>
              <a:srgbClr val="AAC8F5"/>
            </a:solidFill>
            <a:ln w="12700">
              <a:solidFill>
                <a:schemeClr val="tx1"/>
              </a:solidFill>
              <a:round/>
              <a:headEnd/>
              <a:tailEnd/>
            </a:ln>
          </p:spPr>
          <p:txBody>
            <a:bodyPr/>
            <a:lstStyle/>
            <a:p>
              <a:endParaRPr lang="en-US"/>
            </a:p>
          </p:txBody>
        </p:sp>
        <p:sp>
          <p:nvSpPr>
            <p:cNvPr id="14527" name="Freeform 28">
              <a:extLst>
                <a:ext uri="{FF2B5EF4-FFF2-40B4-BE49-F238E27FC236}">
                  <a16:creationId xmlns:a16="http://schemas.microsoft.com/office/drawing/2014/main" id="{76D0F41C-4CE5-FC39-3D2F-CE5A5E796620}"/>
                </a:ext>
              </a:extLst>
            </p:cNvPr>
            <p:cNvSpPr>
              <a:spLocks/>
            </p:cNvSpPr>
            <p:nvPr/>
          </p:nvSpPr>
          <p:spPr bwMode="auto">
            <a:xfrm>
              <a:off x="2552" y="2306"/>
              <a:ext cx="969" cy="898"/>
            </a:xfrm>
            <a:custGeom>
              <a:avLst/>
              <a:gdLst>
                <a:gd name="T0" fmla="*/ 2147483646 w 189"/>
                <a:gd name="T1" fmla="*/ 2147483646 h 184"/>
                <a:gd name="T2" fmla="*/ 2147483646 w 189"/>
                <a:gd name="T3" fmla="*/ 2147483646 h 184"/>
                <a:gd name="T4" fmla="*/ 2147483646 w 189"/>
                <a:gd name="T5" fmla="*/ 2147483646 h 184"/>
                <a:gd name="T6" fmla="*/ 2147483646 w 189"/>
                <a:gd name="T7" fmla="*/ 2147483646 h 184"/>
                <a:gd name="T8" fmla="*/ 2147483646 w 189"/>
                <a:gd name="T9" fmla="*/ 2147483646 h 184"/>
                <a:gd name="T10" fmla="*/ 2147483646 w 189"/>
                <a:gd name="T11" fmla="*/ 2147483646 h 184"/>
                <a:gd name="T12" fmla="*/ 2147483646 w 189"/>
                <a:gd name="T13" fmla="*/ 2147483646 h 184"/>
                <a:gd name="T14" fmla="*/ 2147483646 w 189"/>
                <a:gd name="T15" fmla="*/ 2147483646 h 184"/>
                <a:gd name="T16" fmla="*/ 2147483646 w 189"/>
                <a:gd name="T17" fmla="*/ 2147483646 h 184"/>
                <a:gd name="T18" fmla="*/ 2147483646 w 189"/>
                <a:gd name="T19" fmla="*/ 2147483646 h 184"/>
                <a:gd name="T20" fmla="*/ 2147483646 w 189"/>
                <a:gd name="T21" fmla="*/ 2147483646 h 184"/>
                <a:gd name="T22" fmla="*/ 2147483646 w 189"/>
                <a:gd name="T23" fmla="*/ 2147483646 h 184"/>
                <a:gd name="T24" fmla="*/ 2147483646 w 189"/>
                <a:gd name="T25" fmla="*/ 2147483646 h 184"/>
                <a:gd name="T26" fmla="*/ 2147483646 w 189"/>
                <a:gd name="T27" fmla="*/ 2147483646 h 184"/>
                <a:gd name="T28" fmla="*/ 2147483646 w 189"/>
                <a:gd name="T29" fmla="*/ 2147483646 h 184"/>
                <a:gd name="T30" fmla="*/ 2147483646 w 189"/>
                <a:gd name="T31" fmla="*/ 0 h 184"/>
                <a:gd name="T32" fmla="*/ 0 w 189"/>
                <a:gd name="T33" fmla="*/ 2147483646 h 184"/>
                <a:gd name="T34" fmla="*/ 1669519765 w 189"/>
                <a:gd name="T35" fmla="*/ 2147483646 h 184"/>
                <a:gd name="T36" fmla="*/ 2147483646 w 189"/>
                <a:gd name="T37" fmla="*/ 2147483646 h 184"/>
                <a:gd name="T38" fmla="*/ 2147483646 w 189"/>
                <a:gd name="T39" fmla="*/ 2147483646 h 184"/>
                <a:gd name="T40" fmla="*/ 2147483646 w 189"/>
                <a:gd name="T41" fmla="*/ 2147483646 h 184"/>
                <a:gd name="T42" fmla="*/ 2147483646 w 189"/>
                <a:gd name="T43" fmla="*/ 2147483646 h 184"/>
                <a:gd name="T44" fmla="*/ 2147483646 w 189"/>
                <a:gd name="T45" fmla="*/ 2147483646 h 184"/>
                <a:gd name="T46" fmla="*/ 2147483646 w 189"/>
                <a:gd name="T47" fmla="*/ 2147483646 h 184"/>
                <a:gd name="T48" fmla="*/ 2147483646 w 189"/>
                <a:gd name="T49" fmla="*/ 2147483646 h 184"/>
                <a:gd name="T50" fmla="*/ 2147483646 w 189"/>
                <a:gd name="T51" fmla="*/ 2147483646 h 184"/>
                <a:gd name="T52" fmla="*/ 2147483646 w 189"/>
                <a:gd name="T53" fmla="*/ 2147483646 h 184"/>
                <a:gd name="T54" fmla="*/ 2147483646 w 189"/>
                <a:gd name="T55" fmla="*/ 2147483646 h 184"/>
                <a:gd name="T56" fmla="*/ 2147483646 w 189"/>
                <a:gd name="T57" fmla="*/ 2147483646 h 184"/>
                <a:gd name="T58" fmla="*/ 2147483646 w 189"/>
                <a:gd name="T59" fmla="*/ 2147483646 h 184"/>
                <a:gd name="T60" fmla="*/ 2147483646 w 189"/>
                <a:gd name="T61" fmla="*/ 2147483646 h 184"/>
                <a:gd name="T62" fmla="*/ 2147483646 w 189"/>
                <a:gd name="T63" fmla="*/ 2147483646 h 184"/>
                <a:gd name="T64" fmla="*/ 2147483646 w 189"/>
                <a:gd name="T65" fmla="*/ 2147483646 h 184"/>
                <a:gd name="T66" fmla="*/ 2147483646 w 189"/>
                <a:gd name="T67" fmla="*/ 2147483646 h 184"/>
                <a:gd name="T68" fmla="*/ 2147483646 w 189"/>
                <a:gd name="T69" fmla="*/ 2147483646 h 184"/>
                <a:gd name="T70" fmla="*/ 2147483646 w 189"/>
                <a:gd name="T71" fmla="*/ 2147483646 h 184"/>
                <a:gd name="T72" fmla="*/ 2147483646 w 189"/>
                <a:gd name="T73" fmla="*/ 2147483646 h 184"/>
                <a:gd name="T74" fmla="*/ 2147483646 w 189"/>
                <a:gd name="T75" fmla="*/ 2147483646 h 184"/>
                <a:gd name="T76" fmla="*/ 2147483646 w 189"/>
                <a:gd name="T77" fmla="*/ 2147483646 h 184"/>
                <a:gd name="T78" fmla="*/ 2147483646 w 189"/>
                <a:gd name="T79" fmla="*/ 2147483646 h 184"/>
                <a:gd name="T80" fmla="*/ 2147483646 w 189"/>
                <a:gd name="T81" fmla="*/ 2147483646 h 184"/>
                <a:gd name="T82" fmla="*/ 2147483646 w 189"/>
                <a:gd name="T83" fmla="*/ 2147483646 h 184"/>
                <a:gd name="T84" fmla="*/ 2147483646 w 189"/>
                <a:gd name="T85" fmla="*/ 2147483646 h 184"/>
                <a:gd name="T86" fmla="*/ 2147483646 w 189"/>
                <a:gd name="T87" fmla="*/ 2147483646 h 184"/>
                <a:gd name="T88" fmla="*/ 2147483646 w 189"/>
                <a:gd name="T89" fmla="*/ 2147483646 h 184"/>
                <a:gd name="T90" fmla="*/ 2147483646 w 189"/>
                <a:gd name="T91" fmla="*/ 2147483646 h 184"/>
                <a:gd name="T92" fmla="*/ 2147483646 w 189"/>
                <a:gd name="T93" fmla="*/ 2147483646 h 184"/>
                <a:gd name="T94" fmla="*/ 2147483646 w 189"/>
                <a:gd name="T95" fmla="*/ 2147483646 h 184"/>
                <a:gd name="T96" fmla="*/ 2147483646 w 189"/>
                <a:gd name="T97" fmla="*/ 2147483646 h 184"/>
                <a:gd name="T98" fmla="*/ 2147483646 w 189"/>
                <a:gd name="T99" fmla="*/ 2147483646 h 184"/>
                <a:gd name="T100" fmla="*/ 2147483646 w 189"/>
                <a:gd name="T101" fmla="*/ 2147483646 h 184"/>
                <a:gd name="T102" fmla="*/ 2147483646 w 189"/>
                <a:gd name="T103" fmla="*/ 2147483646 h 184"/>
                <a:gd name="T104" fmla="*/ 2147483646 w 189"/>
                <a:gd name="T105" fmla="*/ 2147483646 h 184"/>
                <a:gd name="T106" fmla="*/ 2147483646 w 189"/>
                <a:gd name="T107" fmla="*/ 2147483646 h 184"/>
                <a:gd name="T108" fmla="*/ 2147483646 w 189"/>
                <a:gd name="T109" fmla="*/ 2147483646 h 184"/>
                <a:gd name="T110" fmla="*/ 2147483646 w 189"/>
                <a:gd name="T111" fmla="*/ 2147483646 h 184"/>
                <a:gd name="T112" fmla="*/ 2147483646 w 189"/>
                <a:gd name="T113" fmla="*/ 2147483646 h 184"/>
                <a:gd name="T114" fmla="*/ 2147483646 w 189"/>
                <a:gd name="T115" fmla="*/ 2147483646 h 184"/>
                <a:gd name="T116" fmla="*/ 2147483646 w 189"/>
                <a:gd name="T117" fmla="*/ 2147483646 h 184"/>
                <a:gd name="T118" fmla="*/ 2147483646 w 189"/>
                <a:gd name="T119" fmla="*/ 2147483646 h 1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9"/>
                <a:gd name="T181" fmla="*/ 0 h 184"/>
                <a:gd name="T182" fmla="*/ 189 w 189"/>
                <a:gd name="T183" fmla="*/ 184 h 18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9" h="184">
                  <a:moveTo>
                    <a:pt x="174" y="51"/>
                  </a:moveTo>
                  <a:lnTo>
                    <a:pt x="173" y="51"/>
                  </a:lnTo>
                  <a:lnTo>
                    <a:pt x="172" y="51"/>
                  </a:lnTo>
                  <a:lnTo>
                    <a:pt x="171" y="50"/>
                  </a:lnTo>
                  <a:lnTo>
                    <a:pt x="165" y="47"/>
                  </a:lnTo>
                  <a:lnTo>
                    <a:pt x="164" y="47"/>
                  </a:lnTo>
                  <a:lnTo>
                    <a:pt x="162" y="48"/>
                  </a:lnTo>
                  <a:lnTo>
                    <a:pt x="159" y="47"/>
                  </a:lnTo>
                  <a:lnTo>
                    <a:pt x="158" y="47"/>
                  </a:lnTo>
                  <a:lnTo>
                    <a:pt x="157" y="47"/>
                  </a:lnTo>
                  <a:lnTo>
                    <a:pt x="154" y="48"/>
                  </a:lnTo>
                  <a:lnTo>
                    <a:pt x="151" y="49"/>
                  </a:lnTo>
                  <a:lnTo>
                    <a:pt x="150" y="49"/>
                  </a:lnTo>
                  <a:lnTo>
                    <a:pt x="148" y="51"/>
                  </a:lnTo>
                  <a:lnTo>
                    <a:pt x="146" y="49"/>
                  </a:lnTo>
                  <a:lnTo>
                    <a:pt x="145" y="49"/>
                  </a:lnTo>
                  <a:lnTo>
                    <a:pt x="145" y="48"/>
                  </a:lnTo>
                  <a:lnTo>
                    <a:pt x="143" y="48"/>
                  </a:lnTo>
                  <a:lnTo>
                    <a:pt x="143" y="49"/>
                  </a:lnTo>
                  <a:lnTo>
                    <a:pt x="142" y="49"/>
                  </a:lnTo>
                  <a:lnTo>
                    <a:pt x="141" y="48"/>
                  </a:lnTo>
                  <a:lnTo>
                    <a:pt x="140" y="47"/>
                  </a:lnTo>
                  <a:lnTo>
                    <a:pt x="139" y="48"/>
                  </a:lnTo>
                  <a:lnTo>
                    <a:pt x="138" y="49"/>
                  </a:lnTo>
                  <a:lnTo>
                    <a:pt x="138" y="50"/>
                  </a:lnTo>
                  <a:lnTo>
                    <a:pt x="137" y="51"/>
                  </a:lnTo>
                  <a:lnTo>
                    <a:pt x="136" y="50"/>
                  </a:lnTo>
                  <a:lnTo>
                    <a:pt x="137" y="48"/>
                  </a:lnTo>
                  <a:lnTo>
                    <a:pt x="136" y="48"/>
                  </a:lnTo>
                  <a:lnTo>
                    <a:pt x="135" y="48"/>
                  </a:lnTo>
                  <a:lnTo>
                    <a:pt x="134" y="49"/>
                  </a:lnTo>
                  <a:lnTo>
                    <a:pt x="133" y="49"/>
                  </a:lnTo>
                  <a:lnTo>
                    <a:pt x="130" y="46"/>
                  </a:lnTo>
                  <a:lnTo>
                    <a:pt x="129" y="47"/>
                  </a:lnTo>
                  <a:lnTo>
                    <a:pt x="128" y="48"/>
                  </a:lnTo>
                  <a:lnTo>
                    <a:pt x="126" y="48"/>
                  </a:lnTo>
                  <a:lnTo>
                    <a:pt x="126" y="46"/>
                  </a:lnTo>
                  <a:lnTo>
                    <a:pt x="125" y="46"/>
                  </a:lnTo>
                  <a:lnTo>
                    <a:pt x="124" y="44"/>
                  </a:lnTo>
                  <a:lnTo>
                    <a:pt x="123" y="44"/>
                  </a:lnTo>
                  <a:lnTo>
                    <a:pt x="120" y="43"/>
                  </a:lnTo>
                  <a:lnTo>
                    <a:pt x="119" y="44"/>
                  </a:lnTo>
                  <a:lnTo>
                    <a:pt x="117" y="44"/>
                  </a:lnTo>
                  <a:lnTo>
                    <a:pt x="117" y="42"/>
                  </a:lnTo>
                  <a:lnTo>
                    <a:pt x="116" y="43"/>
                  </a:lnTo>
                  <a:lnTo>
                    <a:pt x="115" y="43"/>
                  </a:lnTo>
                  <a:lnTo>
                    <a:pt x="113" y="42"/>
                  </a:lnTo>
                  <a:lnTo>
                    <a:pt x="109" y="42"/>
                  </a:lnTo>
                  <a:lnTo>
                    <a:pt x="109" y="41"/>
                  </a:lnTo>
                  <a:lnTo>
                    <a:pt x="108" y="40"/>
                  </a:lnTo>
                  <a:lnTo>
                    <a:pt x="108" y="39"/>
                  </a:lnTo>
                  <a:lnTo>
                    <a:pt x="106" y="38"/>
                  </a:lnTo>
                  <a:lnTo>
                    <a:pt x="105" y="39"/>
                  </a:lnTo>
                  <a:lnTo>
                    <a:pt x="103" y="39"/>
                  </a:lnTo>
                  <a:lnTo>
                    <a:pt x="102" y="38"/>
                  </a:lnTo>
                  <a:lnTo>
                    <a:pt x="100" y="36"/>
                  </a:lnTo>
                  <a:lnTo>
                    <a:pt x="99" y="35"/>
                  </a:lnTo>
                  <a:lnTo>
                    <a:pt x="98" y="35"/>
                  </a:lnTo>
                  <a:lnTo>
                    <a:pt x="99" y="2"/>
                  </a:lnTo>
                  <a:lnTo>
                    <a:pt x="58" y="0"/>
                  </a:lnTo>
                  <a:lnTo>
                    <a:pt x="57" y="0"/>
                  </a:lnTo>
                  <a:lnTo>
                    <a:pt x="51" y="76"/>
                  </a:lnTo>
                  <a:lnTo>
                    <a:pt x="0" y="72"/>
                  </a:lnTo>
                  <a:lnTo>
                    <a:pt x="1" y="73"/>
                  </a:lnTo>
                  <a:lnTo>
                    <a:pt x="0" y="74"/>
                  </a:lnTo>
                  <a:lnTo>
                    <a:pt x="1" y="75"/>
                  </a:lnTo>
                  <a:lnTo>
                    <a:pt x="3" y="77"/>
                  </a:lnTo>
                  <a:lnTo>
                    <a:pt x="4" y="79"/>
                  </a:lnTo>
                  <a:lnTo>
                    <a:pt x="5" y="81"/>
                  </a:lnTo>
                  <a:lnTo>
                    <a:pt x="8" y="83"/>
                  </a:lnTo>
                  <a:lnTo>
                    <a:pt x="16" y="92"/>
                  </a:lnTo>
                  <a:lnTo>
                    <a:pt x="22" y="98"/>
                  </a:lnTo>
                  <a:lnTo>
                    <a:pt x="23" y="99"/>
                  </a:lnTo>
                  <a:lnTo>
                    <a:pt x="23" y="100"/>
                  </a:lnTo>
                  <a:lnTo>
                    <a:pt x="23" y="101"/>
                  </a:lnTo>
                  <a:lnTo>
                    <a:pt x="24" y="102"/>
                  </a:lnTo>
                  <a:lnTo>
                    <a:pt x="25" y="104"/>
                  </a:lnTo>
                  <a:lnTo>
                    <a:pt x="25" y="110"/>
                  </a:lnTo>
                  <a:lnTo>
                    <a:pt x="25" y="112"/>
                  </a:lnTo>
                  <a:lnTo>
                    <a:pt x="28" y="115"/>
                  </a:lnTo>
                  <a:lnTo>
                    <a:pt x="38" y="123"/>
                  </a:lnTo>
                  <a:lnTo>
                    <a:pt x="45" y="127"/>
                  </a:lnTo>
                  <a:lnTo>
                    <a:pt x="46" y="127"/>
                  </a:lnTo>
                  <a:lnTo>
                    <a:pt x="48" y="127"/>
                  </a:lnTo>
                  <a:lnTo>
                    <a:pt x="49" y="125"/>
                  </a:lnTo>
                  <a:lnTo>
                    <a:pt x="50" y="124"/>
                  </a:lnTo>
                  <a:lnTo>
                    <a:pt x="53" y="117"/>
                  </a:lnTo>
                  <a:lnTo>
                    <a:pt x="55" y="115"/>
                  </a:lnTo>
                  <a:lnTo>
                    <a:pt x="56" y="114"/>
                  </a:lnTo>
                  <a:lnTo>
                    <a:pt x="58" y="115"/>
                  </a:lnTo>
                  <a:lnTo>
                    <a:pt x="59" y="115"/>
                  </a:lnTo>
                  <a:lnTo>
                    <a:pt x="59" y="114"/>
                  </a:lnTo>
                  <a:lnTo>
                    <a:pt x="60" y="113"/>
                  </a:lnTo>
                  <a:lnTo>
                    <a:pt x="61" y="114"/>
                  </a:lnTo>
                  <a:lnTo>
                    <a:pt x="62" y="114"/>
                  </a:lnTo>
                  <a:lnTo>
                    <a:pt x="66" y="115"/>
                  </a:lnTo>
                  <a:lnTo>
                    <a:pt x="67" y="115"/>
                  </a:lnTo>
                  <a:lnTo>
                    <a:pt x="70" y="116"/>
                  </a:lnTo>
                  <a:lnTo>
                    <a:pt x="71" y="116"/>
                  </a:lnTo>
                  <a:lnTo>
                    <a:pt x="74" y="117"/>
                  </a:lnTo>
                  <a:lnTo>
                    <a:pt x="75" y="119"/>
                  </a:lnTo>
                  <a:lnTo>
                    <a:pt x="75" y="120"/>
                  </a:lnTo>
                  <a:lnTo>
                    <a:pt x="76" y="120"/>
                  </a:lnTo>
                  <a:lnTo>
                    <a:pt x="77" y="121"/>
                  </a:lnTo>
                  <a:lnTo>
                    <a:pt x="79" y="123"/>
                  </a:lnTo>
                  <a:lnTo>
                    <a:pt x="82" y="126"/>
                  </a:lnTo>
                  <a:lnTo>
                    <a:pt x="83" y="128"/>
                  </a:lnTo>
                  <a:lnTo>
                    <a:pt x="83" y="129"/>
                  </a:lnTo>
                  <a:lnTo>
                    <a:pt x="88" y="140"/>
                  </a:lnTo>
                  <a:lnTo>
                    <a:pt x="89" y="142"/>
                  </a:lnTo>
                  <a:lnTo>
                    <a:pt x="93" y="147"/>
                  </a:lnTo>
                  <a:lnTo>
                    <a:pt x="94" y="149"/>
                  </a:lnTo>
                  <a:lnTo>
                    <a:pt x="97" y="152"/>
                  </a:lnTo>
                  <a:lnTo>
                    <a:pt x="98" y="153"/>
                  </a:lnTo>
                  <a:lnTo>
                    <a:pt x="99" y="154"/>
                  </a:lnTo>
                  <a:lnTo>
                    <a:pt x="100" y="155"/>
                  </a:lnTo>
                  <a:lnTo>
                    <a:pt x="100" y="159"/>
                  </a:lnTo>
                  <a:lnTo>
                    <a:pt x="101" y="160"/>
                  </a:lnTo>
                  <a:lnTo>
                    <a:pt x="101" y="164"/>
                  </a:lnTo>
                  <a:lnTo>
                    <a:pt x="102" y="165"/>
                  </a:lnTo>
                  <a:lnTo>
                    <a:pt x="105" y="172"/>
                  </a:lnTo>
                  <a:lnTo>
                    <a:pt x="106" y="174"/>
                  </a:lnTo>
                  <a:lnTo>
                    <a:pt x="108" y="174"/>
                  </a:lnTo>
                  <a:lnTo>
                    <a:pt x="111" y="176"/>
                  </a:lnTo>
                  <a:lnTo>
                    <a:pt x="114" y="177"/>
                  </a:lnTo>
                  <a:lnTo>
                    <a:pt x="119" y="180"/>
                  </a:lnTo>
                  <a:lnTo>
                    <a:pt x="125" y="181"/>
                  </a:lnTo>
                  <a:lnTo>
                    <a:pt x="126" y="181"/>
                  </a:lnTo>
                  <a:lnTo>
                    <a:pt x="130" y="183"/>
                  </a:lnTo>
                  <a:lnTo>
                    <a:pt x="132" y="184"/>
                  </a:lnTo>
                  <a:lnTo>
                    <a:pt x="133" y="182"/>
                  </a:lnTo>
                  <a:lnTo>
                    <a:pt x="135" y="182"/>
                  </a:lnTo>
                  <a:lnTo>
                    <a:pt x="135" y="181"/>
                  </a:lnTo>
                  <a:lnTo>
                    <a:pt x="134" y="180"/>
                  </a:lnTo>
                  <a:lnTo>
                    <a:pt x="133" y="178"/>
                  </a:lnTo>
                  <a:lnTo>
                    <a:pt x="130" y="170"/>
                  </a:lnTo>
                  <a:lnTo>
                    <a:pt x="129" y="167"/>
                  </a:lnTo>
                  <a:lnTo>
                    <a:pt x="131" y="162"/>
                  </a:lnTo>
                  <a:lnTo>
                    <a:pt x="131" y="160"/>
                  </a:lnTo>
                  <a:lnTo>
                    <a:pt x="130" y="160"/>
                  </a:lnTo>
                  <a:lnTo>
                    <a:pt x="130" y="159"/>
                  </a:lnTo>
                  <a:lnTo>
                    <a:pt x="132" y="158"/>
                  </a:lnTo>
                  <a:lnTo>
                    <a:pt x="133" y="153"/>
                  </a:lnTo>
                  <a:lnTo>
                    <a:pt x="132" y="153"/>
                  </a:lnTo>
                  <a:lnTo>
                    <a:pt x="132" y="151"/>
                  </a:lnTo>
                  <a:lnTo>
                    <a:pt x="133" y="150"/>
                  </a:lnTo>
                  <a:lnTo>
                    <a:pt x="134" y="151"/>
                  </a:lnTo>
                  <a:lnTo>
                    <a:pt x="137" y="149"/>
                  </a:lnTo>
                  <a:lnTo>
                    <a:pt x="137" y="147"/>
                  </a:lnTo>
                  <a:lnTo>
                    <a:pt x="136" y="146"/>
                  </a:lnTo>
                  <a:lnTo>
                    <a:pt x="137" y="145"/>
                  </a:lnTo>
                  <a:lnTo>
                    <a:pt x="138" y="145"/>
                  </a:lnTo>
                  <a:lnTo>
                    <a:pt x="138" y="144"/>
                  </a:lnTo>
                  <a:lnTo>
                    <a:pt x="139" y="145"/>
                  </a:lnTo>
                  <a:lnTo>
                    <a:pt x="140" y="145"/>
                  </a:lnTo>
                  <a:lnTo>
                    <a:pt x="141" y="144"/>
                  </a:lnTo>
                  <a:lnTo>
                    <a:pt x="141" y="142"/>
                  </a:lnTo>
                  <a:lnTo>
                    <a:pt x="142" y="141"/>
                  </a:lnTo>
                  <a:lnTo>
                    <a:pt x="142" y="142"/>
                  </a:lnTo>
                  <a:lnTo>
                    <a:pt x="143" y="142"/>
                  </a:lnTo>
                  <a:lnTo>
                    <a:pt x="146" y="141"/>
                  </a:lnTo>
                  <a:lnTo>
                    <a:pt x="147" y="141"/>
                  </a:lnTo>
                  <a:lnTo>
                    <a:pt x="147" y="140"/>
                  </a:lnTo>
                  <a:lnTo>
                    <a:pt x="145" y="139"/>
                  </a:lnTo>
                  <a:lnTo>
                    <a:pt x="145" y="138"/>
                  </a:lnTo>
                  <a:lnTo>
                    <a:pt x="148" y="137"/>
                  </a:lnTo>
                  <a:lnTo>
                    <a:pt x="149" y="136"/>
                  </a:lnTo>
                  <a:lnTo>
                    <a:pt x="150" y="136"/>
                  </a:lnTo>
                  <a:lnTo>
                    <a:pt x="149" y="137"/>
                  </a:lnTo>
                  <a:lnTo>
                    <a:pt x="150" y="138"/>
                  </a:lnTo>
                  <a:lnTo>
                    <a:pt x="151" y="137"/>
                  </a:lnTo>
                  <a:lnTo>
                    <a:pt x="156" y="135"/>
                  </a:lnTo>
                  <a:lnTo>
                    <a:pt x="165" y="130"/>
                  </a:lnTo>
                  <a:lnTo>
                    <a:pt x="165" y="128"/>
                  </a:lnTo>
                  <a:lnTo>
                    <a:pt x="169" y="124"/>
                  </a:lnTo>
                  <a:lnTo>
                    <a:pt x="168" y="121"/>
                  </a:lnTo>
                  <a:lnTo>
                    <a:pt x="168" y="119"/>
                  </a:lnTo>
                  <a:lnTo>
                    <a:pt x="171" y="118"/>
                  </a:lnTo>
                  <a:lnTo>
                    <a:pt x="171" y="120"/>
                  </a:lnTo>
                  <a:lnTo>
                    <a:pt x="171" y="121"/>
                  </a:lnTo>
                  <a:lnTo>
                    <a:pt x="174" y="121"/>
                  </a:lnTo>
                  <a:lnTo>
                    <a:pt x="175" y="122"/>
                  </a:lnTo>
                  <a:lnTo>
                    <a:pt x="181" y="119"/>
                  </a:lnTo>
                  <a:lnTo>
                    <a:pt x="185" y="119"/>
                  </a:lnTo>
                  <a:lnTo>
                    <a:pt x="184" y="118"/>
                  </a:lnTo>
                  <a:lnTo>
                    <a:pt x="184" y="117"/>
                  </a:lnTo>
                  <a:lnTo>
                    <a:pt x="184" y="116"/>
                  </a:lnTo>
                  <a:lnTo>
                    <a:pt x="184" y="115"/>
                  </a:lnTo>
                  <a:lnTo>
                    <a:pt x="185" y="114"/>
                  </a:lnTo>
                  <a:lnTo>
                    <a:pt x="187" y="110"/>
                  </a:lnTo>
                  <a:lnTo>
                    <a:pt x="186" y="108"/>
                  </a:lnTo>
                  <a:lnTo>
                    <a:pt x="186" y="107"/>
                  </a:lnTo>
                  <a:lnTo>
                    <a:pt x="186" y="106"/>
                  </a:lnTo>
                  <a:lnTo>
                    <a:pt x="186" y="105"/>
                  </a:lnTo>
                  <a:lnTo>
                    <a:pt x="186" y="103"/>
                  </a:lnTo>
                  <a:lnTo>
                    <a:pt x="187" y="102"/>
                  </a:lnTo>
                  <a:lnTo>
                    <a:pt x="188" y="101"/>
                  </a:lnTo>
                  <a:lnTo>
                    <a:pt x="189" y="98"/>
                  </a:lnTo>
                  <a:lnTo>
                    <a:pt x="189" y="96"/>
                  </a:lnTo>
                  <a:lnTo>
                    <a:pt x="188" y="93"/>
                  </a:lnTo>
                  <a:lnTo>
                    <a:pt x="187" y="91"/>
                  </a:lnTo>
                  <a:lnTo>
                    <a:pt x="186" y="91"/>
                  </a:lnTo>
                  <a:lnTo>
                    <a:pt x="187" y="90"/>
                  </a:lnTo>
                  <a:lnTo>
                    <a:pt x="186" y="89"/>
                  </a:lnTo>
                  <a:lnTo>
                    <a:pt x="185" y="88"/>
                  </a:lnTo>
                  <a:lnTo>
                    <a:pt x="184" y="87"/>
                  </a:lnTo>
                  <a:lnTo>
                    <a:pt x="184" y="86"/>
                  </a:lnTo>
                  <a:lnTo>
                    <a:pt x="185" y="85"/>
                  </a:lnTo>
                  <a:lnTo>
                    <a:pt x="184" y="82"/>
                  </a:lnTo>
                  <a:lnTo>
                    <a:pt x="181" y="80"/>
                  </a:lnTo>
                  <a:lnTo>
                    <a:pt x="181" y="79"/>
                  </a:lnTo>
                  <a:lnTo>
                    <a:pt x="180" y="62"/>
                  </a:lnTo>
                  <a:lnTo>
                    <a:pt x="180" y="53"/>
                  </a:lnTo>
                  <a:lnTo>
                    <a:pt x="178" y="52"/>
                  </a:lnTo>
                  <a:lnTo>
                    <a:pt x="176" y="53"/>
                  </a:lnTo>
                  <a:lnTo>
                    <a:pt x="174" y="51"/>
                  </a:lnTo>
                  <a:close/>
                </a:path>
              </a:pathLst>
            </a:custGeom>
            <a:solidFill>
              <a:srgbClr val="6987EB"/>
            </a:solidFill>
            <a:ln w="12700">
              <a:solidFill>
                <a:schemeClr val="tx1"/>
              </a:solidFill>
              <a:round/>
              <a:headEnd/>
              <a:tailEnd/>
            </a:ln>
          </p:spPr>
          <p:txBody>
            <a:bodyPr/>
            <a:lstStyle/>
            <a:p>
              <a:endParaRPr lang="en-US"/>
            </a:p>
          </p:txBody>
        </p:sp>
        <p:sp>
          <p:nvSpPr>
            <p:cNvPr id="14528" name="Freeform 29">
              <a:extLst>
                <a:ext uri="{FF2B5EF4-FFF2-40B4-BE49-F238E27FC236}">
                  <a16:creationId xmlns:a16="http://schemas.microsoft.com/office/drawing/2014/main" id="{676EA1D2-7B31-B947-BFD6-B165D486C9BE}"/>
                </a:ext>
              </a:extLst>
            </p:cNvPr>
            <p:cNvSpPr>
              <a:spLocks/>
            </p:cNvSpPr>
            <p:nvPr/>
          </p:nvSpPr>
          <p:spPr bwMode="auto">
            <a:xfrm>
              <a:off x="4372" y="1453"/>
              <a:ext cx="522" cy="380"/>
            </a:xfrm>
            <a:custGeom>
              <a:avLst/>
              <a:gdLst>
                <a:gd name="T0" fmla="*/ 2147483646 w 102"/>
                <a:gd name="T1" fmla="*/ 2147483646 h 78"/>
                <a:gd name="T2" fmla="*/ 2147483646 w 102"/>
                <a:gd name="T3" fmla="*/ 2147483646 h 78"/>
                <a:gd name="T4" fmla="*/ 2147483646 w 102"/>
                <a:gd name="T5" fmla="*/ 2147483646 h 78"/>
                <a:gd name="T6" fmla="*/ 2147483646 w 102"/>
                <a:gd name="T7" fmla="*/ 2147483646 h 78"/>
                <a:gd name="T8" fmla="*/ 2147483646 w 102"/>
                <a:gd name="T9" fmla="*/ 2147483646 h 78"/>
                <a:gd name="T10" fmla="*/ 2147483646 w 102"/>
                <a:gd name="T11" fmla="*/ 2147483646 h 78"/>
                <a:gd name="T12" fmla="*/ 2147483646 w 102"/>
                <a:gd name="T13" fmla="*/ 2147483646 h 78"/>
                <a:gd name="T14" fmla="*/ 2147483646 w 102"/>
                <a:gd name="T15" fmla="*/ 2147483646 h 78"/>
                <a:gd name="T16" fmla="*/ 2147483646 w 102"/>
                <a:gd name="T17" fmla="*/ 2147483646 h 78"/>
                <a:gd name="T18" fmla="*/ 2147483646 w 102"/>
                <a:gd name="T19" fmla="*/ 2147483646 h 78"/>
                <a:gd name="T20" fmla="*/ 2147483646 w 102"/>
                <a:gd name="T21" fmla="*/ 2147483646 h 78"/>
                <a:gd name="T22" fmla="*/ 2147483646 w 102"/>
                <a:gd name="T23" fmla="*/ 2147483646 h 78"/>
                <a:gd name="T24" fmla="*/ 2147483646 w 102"/>
                <a:gd name="T25" fmla="*/ 2147483646 h 78"/>
                <a:gd name="T26" fmla="*/ 2147483646 w 102"/>
                <a:gd name="T27" fmla="*/ 2147483646 h 78"/>
                <a:gd name="T28" fmla="*/ 2147483646 w 102"/>
                <a:gd name="T29" fmla="*/ 2147483646 h 78"/>
                <a:gd name="T30" fmla="*/ 2147483646 w 102"/>
                <a:gd name="T31" fmla="*/ 2147483646 h 78"/>
                <a:gd name="T32" fmla="*/ 2147483646 w 102"/>
                <a:gd name="T33" fmla="*/ 2147483646 h 78"/>
                <a:gd name="T34" fmla="*/ 2147483646 w 102"/>
                <a:gd name="T35" fmla="*/ 2147483646 h 78"/>
                <a:gd name="T36" fmla="*/ 2147483646 w 102"/>
                <a:gd name="T37" fmla="*/ 2147483646 h 78"/>
                <a:gd name="T38" fmla="*/ 2147483646 w 102"/>
                <a:gd name="T39" fmla="*/ 2147483646 h 78"/>
                <a:gd name="T40" fmla="*/ 2147483646 w 102"/>
                <a:gd name="T41" fmla="*/ 2147483646 h 78"/>
                <a:gd name="T42" fmla="*/ 2147483646 w 102"/>
                <a:gd name="T43" fmla="*/ 2147483646 h 78"/>
                <a:gd name="T44" fmla="*/ 2147483646 w 102"/>
                <a:gd name="T45" fmla="*/ 2147483646 h 78"/>
                <a:gd name="T46" fmla="*/ 2147483646 w 102"/>
                <a:gd name="T47" fmla="*/ 2147483646 h 78"/>
                <a:gd name="T48" fmla="*/ 2147483646 w 102"/>
                <a:gd name="T49" fmla="*/ 2147483646 h 78"/>
                <a:gd name="T50" fmla="*/ 2147483646 w 102"/>
                <a:gd name="T51" fmla="*/ 2147483646 h 78"/>
                <a:gd name="T52" fmla="*/ 2147483646 w 102"/>
                <a:gd name="T53" fmla="*/ 0 h 78"/>
                <a:gd name="T54" fmla="*/ 2147483646 w 102"/>
                <a:gd name="T55" fmla="*/ 2147483646 h 78"/>
                <a:gd name="T56" fmla="*/ 2147483646 w 102"/>
                <a:gd name="T57" fmla="*/ 2147483646 h 78"/>
                <a:gd name="T58" fmla="*/ 2147483646 w 102"/>
                <a:gd name="T59" fmla="*/ 2147483646 h 78"/>
                <a:gd name="T60" fmla="*/ 2147483646 w 102"/>
                <a:gd name="T61" fmla="*/ 2147483646 h 78"/>
                <a:gd name="T62" fmla="*/ 2147483646 w 102"/>
                <a:gd name="T63" fmla="*/ 2147483646 h 78"/>
                <a:gd name="T64" fmla="*/ 2147483646 w 102"/>
                <a:gd name="T65" fmla="*/ 2147483646 h 78"/>
                <a:gd name="T66" fmla="*/ 2147483646 w 102"/>
                <a:gd name="T67" fmla="*/ 2147483646 h 78"/>
                <a:gd name="T68" fmla="*/ 2147483646 w 102"/>
                <a:gd name="T69" fmla="*/ 2147483646 h 78"/>
                <a:gd name="T70" fmla="*/ 2147483646 w 102"/>
                <a:gd name="T71" fmla="*/ 2147483646 h 78"/>
                <a:gd name="T72" fmla="*/ 2147483646 w 102"/>
                <a:gd name="T73" fmla="*/ 2147483646 h 78"/>
                <a:gd name="T74" fmla="*/ 2147483646 w 102"/>
                <a:gd name="T75" fmla="*/ 2147483646 h 78"/>
                <a:gd name="T76" fmla="*/ 2147483646 w 102"/>
                <a:gd name="T77" fmla="*/ 2147483646 h 78"/>
                <a:gd name="T78" fmla="*/ 2147483646 w 102"/>
                <a:gd name="T79" fmla="*/ 2147483646 h 78"/>
                <a:gd name="T80" fmla="*/ 2147483646 w 102"/>
                <a:gd name="T81" fmla="*/ 2147483646 h 78"/>
                <a:gd name="T82" fmla="*/ 2147483646 w 102"/>
                <a:gd name="T83" fmla="*/ 2147483646 h 78"/>
                <a:gd name="T84" fmla="*/ 2147483646 w 102"/>
                <a:gd name="T85" fmla="*/ 2147483646 h 78"/>
                <a:gd name="T86" fmla="*/ 2147483646 w 102"/>
                <a:gd name="T87" fmla="*/ 2147483646 h 78"/>
                <a:gd name="T88" fmla="*/ 2147483646 w 102"/>
                <a:gd name="T89" fmla="*/ 2147483646 h 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2"/>
                <a:gd name="T136" fmla="*/ 0 h 78"/>
                <a:gd name="T137" fmla="*/ 102 w 102"/>
                <a:gd name="T138" fmla="*/ 78 h 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2" h="78">
                  <a:moveTo>
                    <a:pt x="66" y="64"/>
                  </a:moveTo>
                  <a:lnTo>
                    <a:pt x="77" y="68"/>
                  </a:lnTo>
                  <a:lnTo>
                    <a:pt x="78" y="70"/>
                  </a:lnTo>
                  <a:lnTo>
                    <a:pt x="77" y="71"/>
                  </a:lnTo>
                  <a:lnTo>
                    <a:pt x="77" y="72"/>
                  </a:lnTo>
                  <a:lnTo>
                    <a:pt x="76" y="73"/>
                  </a:lnTo>
                  <a:lnTo>
                    <a:pt x="76" y="75"/>
                  </a:lnTo>
                  <a:lnTo>
                    <a:pt x="75" y="75"/>
                  </a:lnTo>
                  <a:lnTo>
                    <a:pt x="74" y="77"/>
                  </a:lnTo>
                  <a:lnTo>
                    <a:pt x="74" y="78"/>
                  </a:lnTo>
                  <a:lnTo>
                    <a:pt x="75" y="78"/>
                  </a:lnTo>
                  <a:lnTo>
                    <a:pt x="75" y="77"/>
                  </a:lnTo>
                  <a:lnTo>
                    <a:pt x="77" y="76"/>
                  </a:lnTo>
                  <a:lnTo>
                    <a:pt x="78" y="76"/>
                  </a:lnTo>
                  <a:lnTo>
                    <a:pt x="81" y="76"/>
                  </a:lnTo>
                  <a:lnTo>
                    <a:pt x="81" y="75"/>
                  </a:lnTo>
                  <a:lnTo>
                    <a:pt x="84" y="75"/>
                  </a:lnTo>
                  <a:lnTo>
                    <a:pt x="86" y="74"/>
                  </a:lnTo>
                  <a:lnTo>
                    <a:pt x="87" y="73"/>
                  </a:lnTo>
                  <a:lnTo>
                    <a:pt x="88" y="72"/>
                  </a:lnTo>
                  <a:lnTo>
                    <a:pt x="94" y="67"/>
                  </a:lnTo>
                  <a:lnTo>
                    <a:pt x="96" y="66"/>
                  </a:lnTo>
                  <a:lnTo>
                    <a:pt x="97" y="65"/>
                  </a:lnTo>
                  <a:lnTo>
                    <a:pt x="98" y="65"/>
                  </a:lnTo>
                  <a:lnTo>
                    <a:pt x="99" y="64"/>
                  </a:lnTo>
                  <a:lnTo>
                    <a:pt x="100" y="63"/>
                  </a:lnTo>
                  <a:lnTo>
                    <a:pt x="101" y="63"/>
                  </a:lnTo>
                  <a:lnTo>
                    <a:pt x="102" y="61"/>
                  </a:lnTo>
                  <a:lnTo>
                    <a:pt x="100" y="62"/>
                  </a:lnTo>
                  <a:lnTo>
                    <a:pt x="99" y="62"/>
                  </a:lnTo>
                  <a:lnTo>
                    <a:pt x="97" y="63"/>
                  </a:lnTo>
                  <a:lnTo>
                    <a:pt x="97" y="64"/>
                  </a:lnTo>
                  <a:lnTo>
                    <a:pt x="96" y="65"/>
                  </a:lnTo>
                  <a:lnTo>
                    <a:pt x="95" y="66"/>
                  </a:lnTo>
                  <a:lnTo>
                    <a:pt x="94" y="65"/>
                  </a:lnTo>
                  <a:lnTo>
                    <a:pt x="95" y="64"/>
                  </a:lnTo>
                  <a:lnTo>
                    <a:pt x="96" y="63"/>
                  </a:lnTo>
                  <a:lnTo>
                    <a:pt x="97" y="61"/>
                  </a:lnTo>
                  <a:lnTo>
                    <a:pt x="97" y="60"/>
                  </a:lnTo>
                  <a:lnTo>
                    <a:pt x="96" y="61"/>
                  </a:lnTo>
                  <a:lnTo>
                    <a:pt x="95" y="62"/>
                  </a:lnTo>
                  <a:lnTo>
                    <a:pt x="94" y="63"/>
                  </a:lnTo>
                  <a:lnTo>
                    <a:pt x="91" y="65"/>
                  </a:lnTo>
                  <a:lnTo>
                    <a:pt x="86" y="67"/>
                  </a:lnTo>
                  <a:lnTo>
                    <a:pt x="83" y="69"/>
                  </a:lnTo>
                  <a:lnTo>
                    <a:pt x="81" y="70"/>
                  </a:lnTo>
                  <a:lnTo>
                    <a:pt x="80" y="72"/>
                  </a:lnTo>
                  <a:lnTo>
                    <a:pt x="79" y="71"/>
                  </a:lnTo>
                  <a:lnTo>
                    <a:pt x="79" y="70"/>
                  </a:lnTo>
                  <a:lnTo>
                    <a:pt x="79" y="68"/>
                  </a:lnTo>
                  <a:lnTo>
                    <a:pt x="81" y="67"/>
                  </a:lnTo>
                  <a:lnTo>
                    <a:pt x="79" y="66"/>
                  </a:lnTo>
                  <a:lnTo>
                    <a:pt x="81" y="64"/>
                  </a:lnTo>
                  <a:lnTo>
                    <a:pt x="81" y="63"/>
                  </a:lnTo>
                  <a:lnTo>
                    <a:pt x="81" y="62"/>
                  </a:lnTo>
                  <a:lnTo>
                    <a:pt x="79" y="49"/>
                  </a:lnTo>
                  <a:lnTo>
                    <a:pt x="78" y="49"/>
                  </a:lnTo>
                  <a:lnTo>
                    <a:pt x="78" y="37"/>
                  </a:lnTo>
                  <a:lnTo>
                    <a:pt x="77" y="34"/>
                  </a:lnTo>
                  <a:lnTo>
                    <a:pt x="76" y="32"/>
                  </a:lnTo>
                  <a:lnTo>
                    <a:pt x="76" y="29"/>
                  </a:lnTo>
                  <a:lnTo>
                    <a:pt x="75" y="25"/>
                  </a:lnTo>
                  <a:lnTo>
                    <a:pt x="74" y="23"/>
                  </a:lnTo>
                  <a:lnTo>
                    <a:pt x="73" y="23"/>
                  </a:lnTo>
                  <a:lnTo>
                    <a:pt x="74" y="24"/>
                  </a:lnTo>
                  <a:lnTo>
                    <a:pt x="73" y="24"/>
                  </a:lnTo>
                  <a:lnTo>
                    <a:pt x="73" y="23"/>
                  </a:lnTo>
                  <a:lnTo>
                    <a:pt x="73" y="21"/>
                  </a:lnTo>
                  <a:lnTo>
                    <a:pt x="71" y="16"/>
                  </a:lnTo>
                  <a:lnTo>
                    <a:pt x="71" y="14"/>
                  </a:lnTo>
                  <a:lnTo>
                    <a:pt x="72" y="12"/>
                  </a:lnTo>
                  <a:lnTo>
                    <a:pt x="71" y="9"/>
                  </a:lnTo>
                  <a:lnTo>
                    <a:pt x="69" y="4"/>
                  </a:lnTo>
                  <a:lnTo>
                    <a:pt x="69" y="3"/>
                  </a:lnTo>
                  <a:lnTo>
                    <a:pt x="68" y="3"/>
                  </a:lnTo>
                  <a:lnTo>
                    <a:pt x="69" y="2"/>
                  </a:lnTo>
                  <a:lnTo>
                    <a:pt x="68" y="0"/>
                  </a:lnTo>
                  <a:lnTo>
                    <a:pt x="52" y="4"/>
                  </a:lnTo>
                  <a:lnTo>
                    <a:pt x="51" y="4"/>
                  </a:lnTo>
                  <a:lnTo>
                    <a:pt x="50" y="5"/>
                  </a:lnTo>
                  <a:lnTo>
                    <a:pt x="46" y="9"/>
                  </a:lnTo>
                  <a:lnTo>
                    <a:pt x="42" y="14"/>
                  </a:lnTo>
                  <a:lnTo>
                    <a:pt x="41" y="15"/>
                  </a:lnTo>
                  <a:lnTo>
                    <a:pt x="42" y="16"/>
                  </a:lnTo>
                  <a:lnTo>
                    <a:pt x="41" y="18"/>
                  </a:lnTo>
                  <a:lnTo>
                    <a:pt x="40" y="19"/>
                  </a:lnTo>
                  <a:lnTo>
                    <a:pt x="36" y="22"/>
                  </a:lnTo>
                  <a:lnTo>
                    <a:pt x="36" y="23"/>
                  </a:lnTo>
                  <a:lnTo>
                    <a:pt x="36" y="25"/>
                  </a:lnTo>
                  <a:lnTo>
                    <a:pt x="37" y="25"/>
                  </a:lnTo>
                  <a:lnTo>
                    <a:pt x="38" y="25"/>
                  </a:lnTo>
                  <a:lnTo>
                    <a:pt x="39" y="26"/>
                  </a:lnTo>
                  <a:lnTo>
                    <a:pt x="38" y="27"/>
                  </a:lnTo>
                  <a:lnTo>
                    <a:pt x="38" y="29"/>
                  </a:lnTo>
                  <a:lnTo>
                    <a:pt x="39" y="30"/>
                  </a:lnTo>
                  <a:lnTo>
                    <a:pt x="39" y="32"/>
                  </a:lnTo>
                  <a:lnTo>
                    <a:pt x="36" y="34"/>
                  </a:lnTo>
                  <a:lnTo>
                    <a:pt x="33" y="38"/>
                  </a:lnTo>
                  <a:lnTo>
                    <a:pt x="30" y="39"/>
                  </a:lnTo>
                  <a:lnTo>
                    <a:pt x="23" y="40"/>
                  </a:lnTo>
                  <a:lnTo>
                    <a:pt x="21" y="39"/>
                  </a:lnTo>
                  <a:lnTo>
                    <a:pt x="19" y="39"/>
                  </a:lnTo>
                  <a:lnTo>
                    <a:pt x="16" y="39"/>
                  </a:lnTo>
                  <a:lnTo>
                    <a:pt x="13" y="40"/>
                  </a:lnTo>
                  <a:lnTo>
                    <a:pt x="9" y="42"/>
                  </a:lnTo>
                  <a:lnTo>
                    <a:pt x="7" y="43"/>
                  </a:lnTo>
                  <a:lnTo>
                    <a:pt x="6" y="45"/>
                  </a:lnTo>
                  <a:lnTo>
                    <a:pt x="6" y="46"/>
                  </a:lnTo>
                  <a:lnTo>
                    <a:pt x="9" y="50"/>
                  </a:lnTo>
                  <a:lnTo>
                    <a:pt x="10" y="51"/>
                  </a:lnTo>
                  <a:lnTo>
                    <a:pt x="9" y="52"/>
                  </a:lnTo>
                  <a:lnTo>
                    <a:pt x="8" y="53"/>
                  </a:lnTo>
                  <a:lnTo>
                    <a:pt x="7" y="55"/>
                  </a:lnTo>
                  <a:lnTo>
                    <a:pt x="2" y="60"/>
                  </a:lnTo>
                  <a:lnTo>
                    <a:pt x="0" y="62"/>
                  </a:lnTo>
                  <a:lnTo>
                    <a:pt x="1" y="66"/>
                  </a:lnTo>
                  <a:lnTo>
                    <a:pt x="56" y="55"/>
                  </a:lnTo>
                  <a:lnTo>
                    <a:pt x="57" y="56"/>
                  </a:lnTo>
                  <a:lnTo>
                    <a:pt x="57" y="57"/>
                  </a:lnTo>
                  <a:lnTo>
                    <a:pt x="58" y="57"/>
                  </a:lnTo>
                  <a:lnTo>
                    <a:pt x="58" y="58"/>
                  </a:lnTo>
                  <a:lnTo>
                    <a:pt x="59" y="58"/>
                  </a:lnTo>
                  <a:lnTo>
                    <a:pt x="61" y="61"/>
                  </a:lnTo>
                  <a:lnTo>
                    <a:pt x="61" y="62"/>
                  </a:lnTo>
                  <a:lnTo>
                    <a:pt x="62" y="63"/>
                  </a:lnTo>
                  <a:lnTo>
                    <a:pt x="65" y="64"/>
                  </a:lnTo>
                  <a:lnTo>
                    <a:pt x="66" y="64"/>
                  </a:lnTo>
                  <a:close/>
                </a:path>
              </a:pathLst>
            </a:custGeom>
            <a:solidFill>
              <a:srgbClr val="AAC8F5"/>
            </a:solidFill>
            <a:ln w="12700">
              <a:solidFill>
                <a:schemeClr val="tx1"/>
              </a:solidFill>
              <a:round/>
              <a:headEnd/>
              <a:tailEnd/>
            </a:ln>
          </p:spPr>
          <p:txBody>
            <a:bodyPr/>
            <a:lstStyle/>
            <a:p>
              <a:endParaRPr lang="en-US"/>
            </a:p>
          </p:txBody>
        </p:sp>
        <p:sp>
          <p:nvSpPr>
            <p:cNvPr id="14529" name="Freeform 30">
              <a:extLst>
                <a:ext uri="{FF2B5EF4-FFF2-40B4-BE49-F238E27FC236}">
                  <a16:creationId xmlns:a16="http://schemas.microsoft.com/office/drawing/2014/main" id="{F8BE4B9B-B630-9DCE-1642-F194C9D8FBCB}"/>
                </a:ext>
              </a:extLst>
            </p:cNvPr>
            <p:cNvSpPr>
              <a:spLocks/>
            </p:cNvSpPr>
            <p:nvPr/>
          </p:nvSpPr>
          <p:spPr bwMode="auto">
            <a:xfrm>
              <a:off x="4720" y="1428"/>
              <a:ext cx="118" cy="205"/>
            </a:xfrm>
            <a:custGeom>
              <a:avLst/>
              <a:gdLst>
                <a:gd name="T0" fmla="*/ 0 w 23"/>
                <a:gd name="T1" fmla="*/ 2147483646 h 42"/>
                <a:gd name="T2" fmla="*/ 1679446364 w 23"/>
                <a:gd name="T3" fmla="*/ 2147483646 h 42"/>
                <a:gd name="T4" fmla="*/ 0 w 23"/>
                <a:gd name="T5" fmla="*/ 2147483646 h 42"/>
                <a:gd name="T6" fmla="*/ 1679446364 w 23"/>
                <a:gd name="T7" fmla="*/ 2147483646 h 42"/>
                <a:gd name="T8" fmla="*/ 1679446364 w 23"/>
                <a:gd name="T9" fmla="*/ 2147483646 h 42"/>
                <a:gd name="T10" fmla="*/ 2147483646 w 23"/>
                <a:gd name="T11" fmla="*/ 2147483646 h 42"/>
                <a:gd name="T12" fmla="*/ 2147483646 w 23"/>
                <a:gd name="T13" fmla="*/ 2147483646 h 42"/>
                <a:gd name="T14" fmla="*/ 2147483646 w 23"/>
                <a:gd name="T15" fmla="*/ 2147483646 h 42"/>
                <a:gd name="T16" fmla="*/ 2147483646 w 23"/>
                <a:gd name="T17" fmla="*/ 2147483646 h 42"/>
                <a:gd name="T18" fmla="*/ 2147483646 w 23"/>
                <a:gd name="T19" fmla="*/ 2147483646 h 42"/>
                <a:gd name="T20" fmla="*/ 2147483646 w 23"/>
                <a:gd name="T21" fmla="*/ 2147483646 h 42"/>
                <a:gd name="T22" fmla="*/ 2147483646 w 23"/>
                <a:gd name="T23" fmla="*/ 2147483646 h 42"/>
                <a:gd name="T24" fmla="*/ 2147483646 w 23"/>
                <a:gd name="T25" fmla="*/ 2147483646 h 42"/>
                <a:gd name="T26" fmla="*/ 2147483646 w 23"/>
                <a:gd name="T27" fmla="*/ 2147483646 h 42"/>
                <a:gd name="T28" fmla="*/ 2147483646 w 23"/>
                <a:gd name="T29" fmla="*/ 2147483646 h 42"/>
                <a:gd name="T30" fmla="*/ 2147483646 w 23"/>
                <a:gd name="T31" fmla="*/ 2147483646 h 42"/>
                <a:gd name="T32" fmla="*/ 2147483646 w 23"/>
                <a:gd name="T33" fmla="*/ 2147483646 h 42"/>
                <a:gd name="T34" fmla="*/ 2147483646 w 23"/>
                <a:gd name="T35" fmla="*/ 2147483646 h 42"/>
                <a:gd name="T36" fmla="*/ 2147483646 w 23"/>
                <a:gd name="T37" fmla="*/ 2147483646 h 42"/>
                <a:gd name="T38" fmla="*/ 2147483646 w 23"/>
                <a:gd name="T39" fmla="*/ 2147483646 h 42"/>
                <a:gd name="T40" fmla="*/ 2147483646 w 23"/>
                <a:gd name="T41" fmla="*/ 2147483646 h 42"/>
                <a:gd name="T42" fmla="*/ 2147483646 w 23"/>
                <a:gd name="T43" fmla="*/ 2147483646 h 42"/>
                <a:gd name="T44" fmla="*/ 2147483646 w 23"/>
                <a:gd name="T45" fmla="*/ 2147483646 h 42"/>
                <a:gd name="T46" fmla="*/ 2147483646 w 23"/>
                <a:gd name="T47" fmla="*/ 2147483646 h 42"/>
                <a:gd name="T48" fmla="*/ 2147483646 w 23"/>
                <a:gd name="T49" fmla="*/ 2147483646 h 42"/>
                <a:gd name="T50" fmla="*/ 2147483646 w 23"/>
                <a:gd name="T51" fmla="*/ 2147483646 h 42"/>
                <a:gd name="T52" fmla="*/ 2147483646 w 23"/>
                <a:gd name="T53" fmla="*/ 2147483646 h 42"/>
                <a:gd name="T54" fmla="*/ 2147483646 w 23"/>
                <a:gd name="T55" fmla="*/ 2147483646 h 42"/>
                <a:gd name="T56" fmla="*/ 2147483646 w 23"/>
                <a:gd name="T57" fmla="*/ 2147483646 h 42"/>
                <a:gd name="T58" fmla="*/ 2147483646 w 23"/>
                <a:gd name="T59" fmla="*/ 2147483646 h 42"/>
                <a:gd name="T60" fmla="*/ 2147483646 w 23"/>
                <a:gd name="T61" fmla="*/ 2147483646 h 42"/>
                <a:gd name="T62" fmla="*/ 2147483646 w 23"/>
                <a:gd name="T63" fmla="*/ 2147483646 h 42"/>
                <a:gd name="T64" fmla="*/ 2147483646 w 23"/>
                <a:gd name="T65" fmla="*/ 2147483646 h 42"/>
                <a:gd name="T66" fmla="*/ 2147483646 w 23"/>
                <a:gd name="T67" fmla="*/ 2147483646 h 42"/>
                <a:gd name="T68" fmla="*/ 2147483646 w 23"/>
                <a:gd name="T69" fmla="*/ 2147483646 h 42"/>
                <a:gd name="T70" fmla="*/ 2147483646 w 23"/>
                <a:gd name="T71" fmla="*/ 2147483646 h 42"/>
                <a:gd name="T72" fmla="*/ 2147483646 w 23"/>
                <a:gd name="T73" fmla="*/ 2147483646 h 42"/>
                <a:gd name="T74" fmla="*/ 2147483646 w 23"/>
                <a:gd name="T75" fmla="*/ 2147483646 h 42"/>
                <a:gd name="T76" fmla="*/ 2147483646 w 23"/>
                <a:gd name="T77" fmla="*/ 2147483646 h 42"/>
                <a:gd name="T78" fmla="*/ 2147483646 w 23"/>
                <a:gd name="T79" fmla="*/ 1834877442 h 42"/>
                <a:gd name="T80" fmla="*/ 2147483646 w 23"/>
                <a:gd name="T81" fmla="*/ 0 h 42"/>
                <a:gd name="T82" fmla="*/ 0 w 23"/>
                <a:gd name="T83" fmla="*/ 2147483646 h 42"/>
                <a:gd name="T84" fmla="*/ 0 w 23"/>
                <a:gd name="T85" fmla="*/ 2147483646 h 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
                <a:gd name="T130" fmla="*/ 0 h 42"/>
                <a:gd name="T131" fmla="*/ 23 w 23"/>
                <a:gd name="T132" fmla="*/ 42 h 4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 h="42">
                  <a:moveTo>
                    <a:pt x="0" y="5"/>
                  </a:moveTo>
                  <a:lnTo>
                    <a:pt x="1" y="7"/>
                  </a:lnTo>
                  <a:lnTo>
                    <a:pt x="0" y="8"/>
                  </a:lnTo>
                  <a:lnTo>
                    <a:pt x="1" y="8"/>
                  </a:lnTo>
                  <a:lnTo>
                    <a:pt x="1" y="9"/>
                  </a:lnTo>
                  <a:lnTo>
                    <a:pt x="3" y="14"/>
                  </a:lnTo>
                  <a:lnTo>
                    <a:pt x="4" y="17"/>
                  </a:lnTo>
                  <a:lnTo>
                    <a:pt x="3" y="19"/>
                  </a:lnTo>
                  <a:lnTo>
                    <a:pt x="3" y="21"/>
                  </a:lnTo>
                  <a:lnTo>
                    <a:pt x="5" y="26"/>
                  </a:lnTo>
                  <a:lnTo>
                    <a:pt x="5" y="28"/>
                  </a:lnTo>
                  <a:lnTo>
                    <a:pt x="5" y="29"/>
                  </a:lnTo>
                  <a:lnTo>
                    <a:pt x="6" y="29"/>
                  </a:lnTo>
                  <a:lnTo>
                    <a:pt x="5" y="28"/>
                  </a:lnTo>
                  <a:lnTo>
                    <a:pt x="6" y="28"/>
                  </a:lnTo>
                  <a:lnTo>
                    <a:pt x="7" y="30"/>
                  </a:lnTo>
                  <a:lnTo>
                    <a:pt x="8" y="34"/>
                  </a:lnTo>
                  <a:lnTo>
                    <a:pt x="8" y="37"/>
                  </a:lnTo>
                  <a:lnTo>
                    <a:pt x="9" y="39"/>
                  </a:lnTo>
                  <a:lnTo>
                    <a:pt x="10" y="42"/>
                  </a:lnTo>
                  <a:lnTo>
                    <a:pt x="20" y="40"/>
                  </a:lnTo>
                  <a:lnTo>
                    <a:pt x="19" y="39"/>
                  </a:lnTo>
                  <a:lnTo>
                    <a:pt x="18" y="38"/>
                  </a:lnTo>
                  <a:lnTo>
                    <a:pt x="18" y="37"/>
                  </a:lnTo>
                  <a:lnTo>
                    <a:pt x="19" y="36"/>
                  </a:lnTo>
                  <a:lnTo>
                    <a:pt x="18" y="34"/>
                  </a:lnTo>
                  <a:lnTo>
                    <a:pt x="18" y="27"/>
                  </a:lnTo>
                  <a:lnTo>
                    <a:pt x="18" y="25"/>
                  </a:lnTo>
                  <a:lnTo>
                    <a:pt x="19" y="21"/>
                  </a:lnTo>
                  <a:lnTo>
                    <a:pt x="19" y="19"/>
                  </a:lnTo>
                  <a:lnTo>
                    <a:pt x="19" y="17"/>
                  </a:lnTo>
                  <a:lnTo>
                    <a:pt x="19" y="15"/>
                  </a:lnTo>
                  <a:lnTo>
                    <a:pt x="19" y="14"/>
                  </a:lnTo>
                  <a:lnTo>
                    <a:pt x="19" y="13"/>
                  </a:lnTo>
                  <a:lnTo>
                    <a:pt x="22" y="11"/>
                  </a:lnTo>
                  <a:lnTo>
                    <a:pt x="23" y="7"/>
                  </a:lnTo>
                  <a:lnTo>
                    <a:pt x="22" y="5"/>
                  </a:lnTo>
                  <a:lnTo>
                    <a:pt x="22" y="3"/>
                  </a:lnTo>
                  <a:lnTo>
                    <a:pt x="22" y="2"/>
                  </a:lnTo>
                  <a:lnTo>
                    <a:pt x="21" y="0"/>
                  </a:lnTo>
                  <a:lnTo>
                    <a:pt x="0" y="5"/>
                  </a:lnTo>
                  <a:close/>
                </a:path>
              </a:pathLst>
            </a:custGeom>
            <a:solidFill>
              <a:srgbClr val="6987EB"/>
            </a:solidFill>
            <a:ln w="12700">
              <a:solidFill>
                <a:schemeClr val="tx1"/>
              </a:solidFill>
              <a:round/>
              <a:headEnd/>
              <a:tailEnd/>
            </a:ln>
          </p:spPr>
          <p:txBody>
            <a:bodyPr/>
            <a:lstStyle/>
            <a:p>
              <a:endParaRPr lang="en-US"/>
            </a:p>
          </p:txBody>
        </p:sp>
        <p:grpSp>
          <p:nvGrpSpPr>
            <p:cNvPr id="14530" name="Group 31">
              <a:extLst>
                <a:ext uri="{FF2B5EF4-FFF2-40B4-BE49-F238E27FC236}">
                  <a16:creationId xmlns:a16="http://schemas.microsoft.com/office/drawing/2014/main" id="{7269D76B-8EF0-125D-1B69-2F5EEBD48347}"/>
                </a:ext>
              </a:extLst>
            </p:cNvPr>
            <p:cNvGrpSpPr>
              <a:grpSpLocks/>
            </p:cNvGrpSpPr>
            <p:nvPr/>
          </p:nvGrpSpPr>
          <p:grpSpPr bwMode="auto">
            <a:xfrm>
              <a:off x="728" y="2448"/>
              <a:ext cx="1266" cy="876"/>
              <a:chOff x="728" y="2532"/>
              <a:chExt cx="1266" cy="876"/>
            </a:xfrm>
          </p:grpSpPr>
          <p:sp>
            <p:nvSpPr>
              <p:cNvPr id="14565" name="Freeform 32">
                <a:extLst>
                  <a:ext uri="{FF2B5EF4-FFF2-40B4-BE49-F238E27FC236}">
                    <a16:creationId xmlns:a16="http://schemas.microsoft.com/office/drawing/2014/main" id="{9CF58ECB-EFDF-9714-EF7D-95540B69746A}"/>
                  </a:ext>
                </a:extLst>
              </p:cNvPr>
              <p:cNvSpPr>
                <a:spLocks/>
              </p:cNvSpPr>
              <p:nvPr/>
            </p:nvSpPr>
            <p:spPr bwMode="auto">
              <a:xfrm>
                <a:off x="1031" y="2532"/>
                <a:ext cx="963" cy="780"/>
              </a:xfrm>
              <a:custGeom>
                <a:avLst/>
                <a:gdLst>
                  <a:gd name="T0" fmla="*/ 2147483646 w 188"/>
                  <a:gd name="T1" fmla="*/ 2147483646 h 160"/>
                  <a:gd name="T2" fmla="*/ 2147483646 w 188"/>
                  <a:gd name="T3" fmla="*/ 2147483646 h 160"/>
                  <a:gd name="T4" fmla="*/ 2147483646 w 188"/>
                  <a:gd name="T5" fmla="*/ 2147483646 h 160"/>
                  <a:gd name="T6" fmla="*/ 2147483646 w 188"/>
                  <a:gd name="T7" fmla="*/ 2147483646 h 160"/>
                  <a:gd name="T8" fmla="*/ 2147483646 w 188"/>
                  <a:gd name="T9" fmla="*/ 2147483646 h 160"/>
                  <a:gd name="T10" fmla="*/ 2147483646 w 188"/>
                  <a:gd name="T11" fmla="*/ 2147483646 h 160"/>
                  <a:gd name="T12" fmla="*/ 2147483646 w 188"/>
                  <a:gd name="T13" fmla="*/ 2147483646 h 160"/>
                  <a:gd name="T14" fmla="*/ 2147483646 w 188"/>
                  <a:gd name="T15" fmla="*/ 2147483646 h 160"/>
                  <a:gd name="T16" fmla="*/ 2147483646 w 188"/>
                  <a:gd name="T17" fmla="*/ 2147483646 h 160"/>
                  <a:gd name="T18" fmla="*/ 2147483646 w 188"/>
                  <a:gd name="T19" fmla="*/ 2147483646 h 160"/>
                  <a:gd name="T20" fmla="*/ 2147483646 w 188"/>
                  <a:gd name="T21" fmla="*/ 2147483646 h 160"/>
                  <a:gd name="T22" fmla="*/ 2147483646 w 188"/>
                  <a:gd name="T23" fmla="*/ 2147483646 h 160"/>
                  <a:gd name="T24" fmla="*/ 2147483646 w 188"/>
                  <a:gd name="T25" fmla="*/ 2147483646 h 160"/>
                  <a:gd name="T26" fmla="*/ 2147483646 w 188"/>
                  <a:gd name="T27" fmla="*/ 2147483646 h 160"/>
                  <a:gd name="T28" fmla="*/ 2147483646 w 188"/>
                  <a:gd name="T29" fmla="*/ 2147483646 h 160"/>
                  <a:gd name="T30" fmla="*/ 2147483646 w 188"/>
                  <a:gd name="T31" fmla="*/ 2147483646 h 160"/>
                  <a:gd name="T32" fmla="*/ 2147483646 w 188"/>
                  <a:gd name="T33" fmla="*/ 2147483646 h 160"/>
                  <a:gd name="T34" fmla="*/ 2147483646 w 188"/>
                  <a:gd name="T35" fmla="*/ 2147483646 h 160"/>
                  <a:gd name="T36" fmla="*/ 2147483646 w 188"/>
                  <a:gd name="T37" fmla="*/ 2147483646 h 160"/>
                  <a:gd name="T38" fmla="*/ 2147483646 w 188"/>
                  <a:gd name="T39" fmla="*/ 2147483646 h 160"/>
                  <a:gd name="T40" fmla="*/ 2147483646 w 188"/>
                  <a:gd name="T41" fmla="*/ 2147483646 h 160"/>
                  <a:gd name="T42" fmla="*/ 2147483646 w 188"/>
                  <a:gd name="T43" fmla="*/ 2147483646 h 160"/>
                  <a:gd name="T44" fmla="*/ 2147483646 w 188"/>
                  <a:gd name="T45" fmla="*/ 2147483646 h 160"/>
                  <a:gd name="T46" fmla="*/ 2147483646 w 188"/>
                  <a:gd name="T47" fmla="*/ 2147483646 h 160"/>
                  <a:gd name="T48" fmla="*/ 2147483646 w 188"/>
                  <a:gd name="T49" fmla="*/ 2147483646 h 160"/>
                  <a:gd name="T50" fmla="*/ 2147483646 w 188"/>
                  <a:gd name="T51" fmla="*/ 2147483646 h 160"/>
                  <a:gd name="T52" fmla="*/ 2147483646 w 188"/>
                  <a:gd name="T53" fmla="*/ 2147483646 h 160"/>
                  <a:gd name="T54" fmla="*/ 2147483646 w 188"/>
                  <a:gd name="T55" fmla="*/ 2147483646 h 160"/>
                  <a:gd name="T56" fmla="*/ 2147483646 w 188"/>
                  <a:gd name="T57" fmla="*/ 2147483646 h 160"/>
                  <a:gd name="T58" fmla="*/ 2147483646 w 188"/>
                  <a:gd name="T59" fmla="*/ 2147483646 h 160"/>
                  <a:gd name="T60" fmla="*/ 2147483646 w 188"/>
                  <a:gd name="T61" fmla="*/ 2147483646 h 160"/>
                  <a:gd name="T62" fmla="*/ 2147483646 w 188"/>
                  <a:gd name="T63" fmla="*/ 2147483646 h 160"/>
                  <a:gd name="T64" fmla="*/ 2147483646 w 188"/>
                  <a:gd name="T65" fmla="*/ 2147483646 h 160"/>
                  <a:gd name="T66" fmla="*/ 2147483646 w 188"/>
                  <a:gd name="T67" fmla="*/ 2147483646 h 160"/>
                  <a:gd name="T68" fmla="*/ 2147483646 w 188"/>
                  <a:gd name="T69" fmla="*/ 2147483646 h 160"/>
                  <a:gd name="T70" fmla="*/ 2147483646 w 188"/>
                  <a:gd name="T71" fmla="*/ 2147483646 h 160"/>
                  <a:gd name="T72" fmla="*/ 2147483646 w 188"/>
                  <a:gd name="T73" fmla="*/ 2147483646 h 160"/>
                  <a:gd name="T74" fmla="*/ 2147483646 w 188"/>
                  <a:gd name="T75" fmla="*/ 2147483646 h 160"/>
                  <a:gd name="T76" fmla="*/ 2147483646 w 188"/>
                  <a:gd name="T77" fmla="*/ 2147483646 h 160"/>
                  <a:gd name="T78" fmla="*/ 2147483646 w 188"/>
                  <a:gd name="T79" fmla="*/ 2147483646 h 160"/>
                  <a:gd name="T80" fmla="*/ 2147483646 w 188"/>
                  <a:gd name="T81" fmla="*/ 2147483646 h 160"/>
                  <a:gd name="T82" fmla="*/ 2147483646 w 188"/>
                  <a:gd name="T83" fmla="*/ 2147483646 h 160"/>
                  <a:gd name="T84" fmla="*/ 2147483646 w 188"/>
                  <a:gd name="T85" fmla="*/ 2147483646 h 160"/>
                  <a:gd name="T86" fmla="*/ 2147483646 w 188"/>
                  <a:gd name="T87" fmla="*/ 2147483646 h 160"/>
                  <a:gd name="T88" fmla="*/ 2147483646 w 188"/>
                  <a:gd name="T89" fmla="*/ 2147483646 h 160"/>
                  <a:gd name="T90" fmla="*/ 2147483646 w 188"/>
                  <a:gd name="T91" fmla="*/ 2147483646 h 160"/>
                  <a:gd name="T92" fmla="*/ 2147483646 w 188"/>
                  <a:gd name="T93" fmla="*/ 0 h 160"/>
                  <a:gd name="T94" fmla="*/ 2147483646 w 188"/>
                  <a:gd name="T95" fmla="*/ 2147483646 h 160"/>
                  <a:gd name="T96" fmla="*/ 2147483646 w 188"/>
                  <a:gd name="T97" fmla="*/ 2147483646 h 160"/>
                  <a:gd name="T98" fmla="*/ 2147483646 w 188"/>
                  <a:gd name="T99" fmla="*/ 2147483646 h 160"/>
                  <a:gd name="T100" fmla="*/ 2147483646 w 188"/>
                  <a:gd name="T101" fmla="*/ 2147483646 h 16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8"/>
                  <a:gd name="T154" fmla="*/ 0 h 160"/>
                  <a:gd name="T155" fmla="*/ 188 w 188"/>
                  <a:gd name="T156" fmla="*/ 160 h 16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8" h="160">
                    <a:moveTo>
                      <a:pt x="10" y="26"/>
                    </a:moveTo>
                    <a:lnTo>
                      <a:pt x="14" y="31"/>
                    </a:lnTo>
                    <a:lnTo>
                      <a:pt x="19" y="39"/>
                    </a:lnTo>
                    <a:lnTo>
                      <a:pt x="26" y="40"/>
                    </a:lnTo>
                    <a:lnTo>
                      <a:pt x="26" y="50"/>
                    </a:lnTo>
                    <a:lnTo>
                      <a:pt x="18" y="50"/>
                    </a:lnTo>
                    <a:lnTo>
                      <a:pt x="18" y="43"/>
                    </a:lnTo>
                    <a:lnTo>
                      <a:pt x="16" y="43"/>
                    </a:lnTo>
                    <a:lnTo>
                      <a:pt x="0" y="50"/>
                    </a:lnTo>
                    <a:lnTo>
                      <a:pt x="5" y="55"/>
                    </a:lnTo>
                    <a:lnTo>
                      <a:pt x="5" y="61"/>
                    </a:lnTo>
                    <a:lnTo>
                      <a:pt x="11" y="64"/>
                    </a:lnTo>
                    <a:lnTo>
                      <a:pt x="21" y="66"/>
                    </a:lnTo>
                    <a:lnTo>
                      <a:pt x="27" y="61"/>
                    </a:lnTo>
                    <a:lnTo>
                      <a:pt x="29" y="72"/>
                    </a:lnTo>
                    <a:lnTo>
                      <a:pt x="22" y="74"/>
                    </a:lnTo>
                    <a:lnTo>
                      <a:pt x="21" y="77"/>
                    </a:lnTo>
                    <a:lnTo>
                      <a:pt x="18" y="79"/>
                    </a:lnTo>
                    <a:lnTo>
                      <a:pt x="13" y="75"/>
                    </a:lnTo>
                    <a:lnTo>
                      <a:pt x="10" y="82"/>
                    </a:lnTo>
                    <a:lnTo>
                      <a:pt x="2" y="90"/>
                    </a:lnTo>
                    <a:lnTo>
                      <a:pt x="6" y="98"/>
                    </a:lnTo>
                    <a:lnTo>
                      <a:pt x="5" y="101"/>
                    </a:lnTo>
                    <a:lnTo>
                      <a:pt x="11" y="107"/>
                    </a:lnTo>
                    <a:lnTo>
                      <a:pt x="19" y="107"/>
                    </a:lnTo>
                    <a:lnTo>
                      <a:pt x="22" y="112"/>
                    </a:lnTo>
                    <a:lnTo>
                      <a:pt x="21" y="115"/>
                    </a:lnTo>
                    <a:lnTo>
                      <a:pt x="22" y="120"/>
                    </a:lnTo>
                    <a:lnTo>
                      <a:pt x="29" y="117"/>
                    </a:lnTo>
                    <a:lnTo>
                      <a:pt x="35" y="123"/>
                    </a:lnTo>
                    <a:lnTo>
                      <a:pt x="45" y="119"/>
                    </a:lnTo>
                    <a:lnTo>
                      <a:pt x="42" y="125"/>
                    </a:lnTo>
                    <a:lnTo>
                      <a:pt x="42" y="131"/>
                    </a:lnTo>
                    <a:lnTo>
                      <a:pt x="29" y="141"/>
                    </a:lnTo>
                    <a:lnTo>
                      <a:pt x="24" y="147"/>
                    </a:lnTo>
                    <a:lnTo>
                      <a:pt x="19" y="147"/>
                    </a:lnTo>
                    <a:lnTo>
                      <a:pt x="11" y="154"/>
                    </a:lnTo>
                    <a:lnTo>
                      <a:pt x="3" y="155"/>
                    </a:lnTo>
                    <a:lnTo>
                      <a:pt x="0" y="159"/>
                    </a:lnTo>
                    <a:lnTo>
                      <a:pt x="3" y="160"/>
                    </a:lnTo>
                    <a:lnTo>
                      <a:pt x="19" y="154"/>
                    </a:lnTo>
                    <a:lnTo>
                      <a:pt x="29" y="149"/>
                    </a:lnTo>
                    <a:lnTo>
                      <a:pt x="48" y="136"/>
                    </a:lnTo>
                    <a:lnTo>
                      <a:pt x="62" y="120"/>
                    </a:lnTo>
                    <a:lnTo>
                      <a:pt x="64" y="117"/>
                    </a:lnTo>
                    <a:lnTo>
                      <a:pt x="59" y="117"/>
                    </a:lnTo>
                    <a:lnTo>
                      <a:pt x="73" y="96"/>
                    </a:lnTo>
                    <a:lnTo>
                      <a:pt x="77" y="95"/>
                    </a:lnTo>
                    <a:lnTo>
                      <a:pt x="77" y="98"/>
                    </a:lnTo>
                    <a:lnTo>
                      <a:pt x="72" y="101"/>
                    </a:lnTo>
                    <a:lnTo>
                      <a:pt x="70" y="111"/>
                    </a:lnTo>
                    <a:lnTo>
                      <a:pt x="73" y="109"/>
                    </a:lnTo>
                    <a:lnTo>
                      <a:pt x="70" y="112"/>
                    </a:lnTo>
                    <a:lnTo>
                      <a:pt x="72" y="114"/>
                    </a:lnTo>
                    <a:lnTo>
                      <a:pt x="82" y="107"/>
                    </a:lnTo>
                    <a:lnTo>
                      <a:pt x="86" y="106"/>
                    </a:lnTo>
                    <a:lnTo>
                      <a:pt x="88" y="101"/>
                    </a:lnTo>
                    <a:lnTo>
                      <a:pt x="86" y="98"/>
                    </a:lnTo>
                    <a:lnTo>
                      <a:pt x="96" y="96"/>
                    </a:lnTo>
                    <a:lnTo>
                      <a:pt x="107" y="103"/>
                    </a:lnTo>
                    <a:lnTo>
                      <a:pt x="117" y="99"/>
                    </a:lnTo>
                    <a:lnTo>
                      <a:pt x="121" y="101"/>
                    </a:lnTo>
                    <a:lnTo>
                      <a:pt x="128" y="101"/>
                    </a:lnTo>
                    <a:lnTo>
                      <a:pt x="145" y="109"/>
                    </a:lnTo>
                    <a:lnTo>
                      <a:pt x="149" y="112"/>
                    </a:lnTo>
                    <a:lnTo>
                      <a:pt x="153" y="119"/>
                    </a:lnTo>
                    <a:lnTo>
                      <a:pt x="163" y="125"/>
                    </a:lnTo>
                    <a:lnTo>
                      <a:pt x="166" y="128"/>
                    </a:lnTo>
                    <a:lnTo>
                      <a:pt x="177" y="135"/>
                    </a:lnTo>
                    <a:lnTo>
                      <a:pt x="188" y="130"/>
                    </a:lnTo>
                    <a:lnTo>
                      <a:pt x="188" y="123"/>
                    </a:lnTo>
                    <a:lnTo>
                      <a:pt x="185" y="117"/>
                    </a:lnTo>
                    <a:lnTo>
                      <a:pt x="180" y="115"/>
                    </a:lnTo>
                    <a:lnTo>
                      <a:pt x="176" y="115"/>
                    </a:lnTo>
                    <a:lnTo>
                      <a:pt x="169" y="111"/>
                    </a:lnTo>
                    <a:lnTo>
                      <a:pt x="163" y="106"/>
                    </a:lnTo>
                    <a:lnTo>
                      <a:pt x="150" y="93"/>
                    </a:lnTo>
                    <a:lnTo>
                      <a:pt x="147" y="95"/>
                    </a:lnTo>
                    <a:lnTo>
                      <a:pt x="144" y="99"/>
                    </a:lnTo>
                    <a:lnTo>
                      <a:pt x="141" y="103"/>
                    </a:lnTo>
                    <a:lnTo>
                      <a:pt x="129" y="96"/>
                    </a:lnTo>
                    <a:lnTo>
                      <a:pt x="129" y="93"/>
                    </a:lnTo>
                    <a:lnTo>
                      <a:pt x="120" y="96"/>
                    </a:lnTo>
                    <a:lnTo>
                      <a:pt x="117" y="80"/>
                    </a:lnTo>
                    <a:lnTo>
                      <a:pt x="109" y="45"/>
                    </a:lnTo>
                    <a:lnTo>
                      <a:pt x="102" y="21"/>
                    </a:lnTo>
                    <a:lnTo>
                      <a:pt x="99" y="10"/>
                    </a:lnTo>
                    <a:lnTo>
                      <a:pt x="90" y="5"/>
                    </a:lnTo>
                    <a:lnTo>
                      <a:pt x="85" y="8"/>
                    </a:lnTo>
                    <a:lnTo>
                      <a:pt x="69" y="5"/>
                    </a:lnTo>
                    <a:lnTo>
                      <a:pt x="64" y="7"/>
                    </a:lnTo>
                    <a:lnTo>
                      <a:pt x="59" y="5"/>
                    </a:lnTo>
                    <a:lnTo>
                      <a:pt x="59" y="4"/>
                    </a:lnTo>
                    <a:lnTo>
                      <a:pt x="45" y="0"/>
                    </a:lnTo>
                    <a:lnTo>
                      <a:pt x="43" y="4"/>
                    </a:lnTo>
                    <a:lnTo>
                      <a:pt x="35" y="4"/>
                    </a:lnTo>
                    <a:lnTo>
                      <a:pt x="29" y="8"/>
                    </a:lnTo>
                    <a:lnTo>
                      <a:pt x="24" y="13"/>
                    </a:lnTo>
                    <a:lnTo>
                      <a:pt x="22" y="18"/>
                    </a:lnTo>
                    <a:lnTo>
                      <a:pt x="19" y="21"/>
                    </a:lnTo>
                    <a:lnTo>
                      <a:pt x="13" y="21"/>
                    </a:lnTo>
                    <a:lnTo>
                      <a:pt x="10" y="26"/>
                    </a:lnTo>
                    <a:close/>
                  </a:path>
                </a:pathLst>
              </a:custGeom>
              <a:solidFill>
                <a:schemeClr val="bg1"/>
              </a:solidFill>
              <a:ln w="12700">
                <a:solidFill>
                  <a:schemeClr val="tx1"/>
                </a:solidFill>
                <a:round/>
                <a:headEnd/>
                <a:tailEnd/>
              </a:ln>
            </p:spPr>
            <p:txBody>
              <a:bodyPr/>
              <a:lstStyle/>
              <a:p>
                <a:endParaRPr lang="en-US"/>
              </a:p>
            </p:txBody>
          </p:sp>
          <p:sp>
            <p:nvSpPr>
              <p:cNvPr id="14566" name="Freeform 33">
                <a:extLst>
                  <a:ext uri="{FF2B5EF4-FFF2-40B4-BE49-F238E27FC236}">
                    <a16:creationId xmlns:a16="http://schemas.microsoft.com/office/drawing/2014/main" id="{848637BD-4824-52EC-71E5-72481637BEDC}"/>
                  </a:ext>
                </a:extLst>
              </p:cNvPr>
              <p:cNvSpPr>
                <a:spLocks/>
              </p:cNvSpPr>
              <p:nvPr/>
            </p:nvSpPr>
            <p:spPr bwMode="auto">
              <a:xfrm>
                <a:off x="995" y="3308"/>
                <a:ext cx="20" cy="14"/>
              </a:xfrm>
              <a:custGeom>
                <a:avLst/>
                <a:gdLst>
                  <a:gd name="T0" fmla="*/ 2147483646 w 4"/>
                  <a:gd name="T1" fmla="*/ 960484868 h 3"/>
                  <a:gd name="T2" fmla="*/ 2147483646 w 4"/>
                  <a:gd name="T3" fmla="*/ 523887028 h 3"/>
                  <a:gd name="T4" fmla="*/ 2147483646 w 4"/>
                  <a:gd name="T5" fmla="*/ 523887028 h 3"/>
                  <a:gd name="T6" fmla="*/ 2147483646 w 4"/>
                  <a:gd name="T7" fmla="*/ 523887028 h 3"/>
                  <a:gd name="T8" fmla="*/ 2147483646 w 4"/>
                  <a:gd name="T9" fmla="*/ 523887028 h 3"/>
                  <a:gd name="T10" fmla="*/ 2147483646 w 4"/>
                  <a:gd name="T11" fmla="*/ 523887028 h 3"/>
                  <a:gd name="T12" fmla="*/ 2147483646 w 4"/>
                  <a:gd name="T13" fmla="*/ 523887028 h 3"/>
                  <a:gd name="T14" fmla="*/ 1220703125 w 4"/>
                  <a:gd name="T15" fmla="*/ 0 h 3"/>
                  <a:gd name="T16" fmla="*/ 1220703125 w 4"/>
                  <a:gd name="T17" fmla="*/ 0 h 3"/>
                  <a:gd name="T18" fmla="*/ 0 w 4"/>
                  <a:gd name="T19" fmla="*/ 523887028 h 3"/>
                  <a:gd name="T20" fmla="*/ 0 w 4"/>
                  <a:gd name="T21" fmla="*/ 523887028 h 3"/>
                  <a:gd name="T22" fmla="*/ 0 w 4"/>
                  <a:gd name="T23" fmla="*/ 523887028 h 3"/>
                  <a:gd name="T24" fmla="*/ 0 w 4"/>
                  <a:gd name="T25" fmla="*/ 523887028 h 3"/>
                  <a:gd name="T26" fmla="*/ 0 w 4"/>
                  <a:gd name="T27" fmla="*/ 523887028 h 3"/>
                  <a:gd name="T28" fmla="*/ 0 w 4"/>
                  <a:gd name="T29" fmla="*/ 523887028 h 3"/>
                  <a:gd name="T30" fmla="*/ 0 w 4"/>
                  <a:gd name="T31" fmla="*/ 960484868 h 3"/>
                  <a:gd name="T32" fmla="*/ 0 w 4"/>
                  <a:gd name="T33" fmla="*/ 960484868 h 3"/>
                  <a:gd name="T34" fmla="*/ 1220703125 w 4"/>
                  <a:gd name="T35" fmla="*/ 960484868 h 3"/>
                  <a:gd name="T36" fmla="*/ 1220703125 w 4"/>
                  <a:gd name="T37" fmla="*/ 960484868 h 3"/>
                  <a:gd name="T38" fmla="*/ 1220703125 w 4"/>
                  <a:gd name="T39" fmla="*/ 1484321174 h 3"/>
                  <a:gd name="T40" fmla="*/ 2147483646 w 4"/>
                  <a:gd name="T41" fmla="*/ 1484321174 h 3"/>
                  <a:gd name="T42" fmla="*/ 2147483646 w 4"/>
                  <a:gd name="T43" fmla="*/ 1484321174 h 3"/>
                  <a:gd name="T44" fmla="*/ 2147483646 w 4"/>
                  <a:gd name="T45" fmla="*/ 1484321174 h 3"/>
                  <a:gd name="T46" fmla="*/ 2147483646 w 4"/>
                  <a:gd name="T47" fmla="*/ 1484321174 h 3"/>
                  <a:gd name="T48" fmla="*/ 2147483646 w 4"/>
                  <a:gd name="T49" fmla="*/ 960484868 h 3"/>
                  <a:gd name="T50" fmla="*/ 2147483646 w 4"/>
                  <a:gd name="T51" fmla="*/ 960484868 h 3"/>
                  <a:gd name="T52" fmla="*/ 2147483646 w 4"/>
                  <a:gd name="T53" fmla="*/ 960484868 h 3"/>
                  <a:gd name="T54" fmla="*/ 2147483646 w 4"/>
                  <a:gd name="T55" fmla="*/ 523887028 h 3"/>
                  <a:gd name="T56" fmla="*/ 2147483646 w 4"/>
                  <a:gd name="T57" fmla="*/ 523887028 h 3"/>
                  <a:gd name="T58" fmla="*/ 2147483646 w 4"/>
                  <a:gd name="T59" fmla="*/ 523887028 h 3"/>
                  <a:gd name="T60" fmla="*/ 2147483646 w 4"/>
                  <a:gd name="T61" fmla="*/ 523887028 h 3"/>
                  <a:gd name="T62" fmla="*/ 2147483646 w 4"/>
                  <a:gd name="T63" fmla="*/ 523887028 h 3"/>
                  <a:gd name="T64" fmla="*/ 2147483646 w 4"/>
                  <a:gd name="T65" fmla="*/ 0 h 3"/>
                  <a:gd name="T66" fmla="*/ 2147483646 w 4"/>
                  <a:gd name="T67" fmla="*/ 0 h 3"/>
                  <a:gd name="T68" fmla="*/ 2147483646 w 4"/>
                  <a:gd name="T69" fmla="*/ 0 h 3"/>
                  <a:gd name="T70" fmla="*/ 2147483646 w 4"/>
                  <a:gd name="T71" fmla="*/ 0 h 3"/>
                  <a:gd name="T72" fmla="*/ 2147483646 w 4"/>
                  <a:gd name="T73" fmla="*/ 523887028 h 3"/>
                  <a:gd name="T74" fmla="*/ 2147483646 w 4"/>
                  <a:gd name="T75" fmla="*/ 523887028 h 3"/>
                  <a:gd name="T76" fmla="*/ 2147483646 w 4"/>
                  <a:gd name="T77" fmla="*/ 523887028 h 3"/>
                  <a:gd name="T78" fmla="*/ 2147483646 w 4"/>
                  <a:gd name="T79" fmla="*/ 960484868 h 3"/>
                  <a:gd name="T80" fmla="*/ 2147483646 w 4"/>
                  <a:gd name="T81" fmla="*/ 960484868 h 3"/>
                  <a:gd name="T82" fmla="*/ 2147483646 w 4"/>
                  <a:gd name="T83" fmla="*/ 960484868 h 3"/>
                  <a:gd name="T84" fmla="*/ 2147483646 w 4"/>
                  <a:gd name="T85" fmla="*/ 960484868 h 3"/>
                  <a:gd name="T86" fmla="*/ 2147483646 w 4"/>
                  <a:gd name="T87" fmla="*/ 1484321174 h 3"/>
                  <a:gd name="T88" fmla="*/ 2147483646 w 4"/>
                  <a:gd name="T89" fmla="*/ 1484321174 h 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
                  <a:gd name="T136" fmla="*/ 0 h 3"/>
                  <a:gd name="T137" fmla="*/ 4 w 4"/>
                  <a:gd name="T138" fmla="*/ 3 h 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 h="3">
                    <a:moveTo>
                      <a:pt x="2" y="2"/>
                    </a:moveTo>
                    <a:lnTo>
                      <a:pt x="2" y="1"/>
                    </a:lnTo>
                    <a:lnTo>
                      <a:pt x="1" y="0"/>
                    </a:lnTo>
                    <a:lnTo>
                      <a:pt x="0" y="1"/>
                    </a:lnTo>
                    <a:lnTo>
                      <a:pt x="0" y="2"/>
                    </a:lnTo>
                    <a:lnTo>
                      <a:pt x="1" y="2"/>
                    </a:lnTo>
                    <a:lnTo>
                      <a:pt x="1" y="3"/>
                    </a:lnTo>
                    <a:lnTo>
                      <a:pt x="2" y="3"/>
                    </a:lnTo>
                    <a:lnTo>
                      <a:pt x="3" y="3"/>
                    </a:lnTo>
                    <a:lnTo>
                      <a:pt x="4" y="2"/>
                    </a:lnTo>
                    <a:lnTo>
                      <a:pt x="4" y="1"/>
                    </a:lnTo>
                    <a:lnTo>
                      <a:pt x="4" y="0"/>
                    </a:lnTo>
                    <a:lnTo>
                      <a:pt x="4" y="1"/>
                    </a:lnTo>
                    <a:lnTo>
                      <a:pt x="3" y="1"/>
                    </a:lnTo>
                    <a:lnTo>
                      <a:pt x="2" y="2"/>
                    </a:lnTo>
                    <a:lnTo>
                      <a:pt x="2" y="3"/>
                    </a:lnTo>
                    <a:lnTo>
                      <a:pt x="3" y="3"/>
                    </a:lnTo>
                  </a:path>
                </a:pathLst>
              </a:custGeom>
              <a:solidFill>
                <a:schemeClr val="bg1"/>
              </a:solidFill>
              <a:ln w="12700">
                <a:solidFill>
                  <a:schemeClr val="tx1"/>
                </a:solidFill>
                <a:round/>
                <a:headEnd/>
                <a:tailEnd/>
              </a:ln>
            </p:spPr>
            <p:txBody>
              <a:bodyPr/>
              <a:lstStyle/>
              <a:p>
                <a:endParaRPr lang="en-US"/>
              </a:p>
            </p:txBody>
          </p:sp>
          <p:sp>
            <p:nvSpPr>
              <p:cNvPr id="14567" name="Freeform 34">
                <a:extLst>
                  <a:ext uri="{FF2B5EF4-FFF2-40B4-BE49-F238E27FC236}">
                    <a16:creationId xmlns:a16="http://schemas.microsoft.com/office/drawing/2014/main" id="{85F2C8AD-FFE7-0B0C-18FD-86050F6C49BE}"/>
                  </a:ext>
                </a:extLst>
              </p:cNvPr>
              <p:cNvSpPr>
                <a:spLocks/>
              </p:cNvSpPr>
              <p:nvPr/>
            </p:nvSpPr>
            <p:spPr bwMode="auto">
              <a:xfrm>
                <a:off x="949" y="3310"/>
                <a:ext cx="46" cy="30"/>
              </a:xfrm>
              <a:custGeom>
                <a:avLst/>
                <a:gdLst>
                  <a:gd name="T0" fmla="*/ 2147483646 w 9"/>
                  <a:gd name="T1" fmla="*/ 0 h 6"/>
                  <a:gd name="T2" fmla="*/ 2147483646 w 9"/>
                  <a:gd name="T3" fmla="*/ 0 h 6"/>
                  <a:gd name="T4" fmla="*/ 2147483646 w 9"/>
                  <a:gd name="T5" fmla="*/ 1220703125 h 6"/>
                  <a:gd name="T6" fmla="*/ 2147483646 w 9"/>
                  <a:gd name="T7" fmla="*/ 1220703125 h 6"/>
                  <a:gd name="T8" fmla="*/ 2147483646 w 9"/>
                  <a:gd name="T9" fmla="*/ 2147483646 h 6"/>
                  <a:gd name="T10" fmla="*/ 2147483646 w 9"/>
                  <a:gd name="T11" fmla="*/ 2147483646 h 6"/>
                  <a:gd name="T12" fmla="*/ 2147483646 w 9"/>
                  <a:gd name="T13" fmla="*/ 2147483646 h 6"/>
                  <a:gd name="T14" fmla="*/ 2147483646 w 9"/>
                  <a:gd name="T15" fmla="*/ 2147483646 h 6"/>
                  <a:gd name="T16" fmla="*/ 1618812230 w 9"/>
                  <a:gd name="T17" fmla="*/ 2147483646 h 6"/>
                  <a:gd name="T18" fmla="*/ 1618812230 w 9"/>
                  <a:gd name="T19" fmla="*/ 2147483646 h 6"/>
                  <a:gd name="T20" fmla="*/ 1618812230 w 9"/>
                  <a:gd name="T21" fmla="*/ 2147483646 h 6"/>
                  <a:gd name="T22" fmla="*/ 0 w 9"/>
                  <a:gd name="T23" fmla="*/ 2147483646 h 6"/>
                  <a:gd name="T24" fmla="*/ 0 w 9"/>
                  <a:gd name="T25" fmla="*/ 2147483646 h 6"/>
                  <a:gd name="T26" fmla="*/ 0 w 9"/>
                  <a:gd name="T27" fmla="*/ 2147483646 h 6"/>
                  <a:gd name="T28" fmla="*/ 0 w 9"/>
                  <a:gd name="T29" fmla="*/ 2147483646 h 6"/>
                  <a:gd name="T30" fmla="*/ 0 w 9"/>
                  <a:gd name="T31" fmla="*/ 2147483646 h 6"/>
                  <a:gd name="T32" fmla="*/ 0 w 9"/>
                  <a:gd name="T33" fmla="*/ 2147483646 h 6"/>
                  <a:gd name="T34" fmla="*/ 0 w 9"/>
                  <a:gd name="T35" fmla="*/ 2147483646 h 6"/>
                  <a:gd name="T36" fmla="*/ 0 w 9"/>
                  <a:gd name="T37" fmla="*/ 2147483646 h 6"/>
                  <a:gd name="T38" fmla="*/ 1618812230 w 9"/>
                  <a:gd name="T39" fmla="*/ 2147483646 h 6"/>
                  <a:gd name="T40" fmla="*/ 2147483646 w 9"/>
                  <a:gd name="T41" fmla="*/ 2147483646 h 6"/>
                  <a:gd name="T42" fmla="*/ 2147483646 w 9"/>
                  <a:gd name="T43" fmla="*/ 2147483646 h 6"/>
                  <a:gd name="T44" fmla="*/ 2147483646 w 9"/>
                  <a:gd name="T45" fmla="*/ 2147483646 h 6"/>
                  <a:gd name="T46" fmla="*/ 2147483646 w 9"/>
                  <a:gd name="T47" fmla="*/ 2147483646 h 6"/>
                  <a:gd name="T48" fmla="*/ 2147483646 w 9"/>
                  <a:gd name="T49" fmla="*/ 2147483646 h 6"/>
                  <a:gd name="T50" fmla="*/ 2147483646 w 9"/>
                  <a:gd name="T51" fmla="*/ 1220703125 h 6"/>
                  <a:gd name="T52" fmla="*/ 2147483646 w 9"/>
                  <a:gd name="T53" fmla="*/ 1220703125 h 6"/>
                  <a:gd name="T54" fmla="*/ 2147483646 w 9"/>
                  <a:gd name="T55" fmla="*/ 1220703125 h 6"/>
                  <a:gd name="T56" fmla="*/ 2147483646 w 9"/>
                  <a:gd name="T57" fmla="*/ 0 h 6"/>
                  <a:gd name="T58" fmla="*/ 2147483646 w 9"/>
                  <a:gd name="T59" fmla="*/ 0 h 6"/>
                  <a:gd name="T60" fmla="*/ 2147483646 w 9"/>
                  <a:gd name="T61" fmla="*/ 0 h 6"/>
                  <a:gd name="T62" fmla="*/ 2147483646 w 9"/>
                  <a:gd name="T63" fmla="*/ 0 h 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
                  <a:gd name="T97" fmla="*/ 0 h 6"/>
                  <a:gd name="T98" fmla="*/ 9 w 9"/>
                  <a:gd name="T99" fmla="*/ 6 h 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 h="6">
                    <a:moveTo>
                      <a:pt x="8" y="0"/>
                    </a:moveTo>
                    <a:lnTo>
                      <a:pt x="7" y="0"/>
                    </a:lnTo>
                    <a:lnTo>
                      <a:pt x="6" y="0"/>
                    </a:lnTo>
                    <a:lnTo>
                      <a:pt x="4" y="0"/>
                    </a:lnTo>
                    <a:lnTo>
                      <a:pt x="4" y="1"/>
                    </a:lnTo>
                    <a:lnTo>
                      <a:pt x="3" y="1"/>
                    </a:lnTo>
                    <a:lnTo>
                      <a:pt x="3" y="2"/>
                    </a:lnTo>
                    <a:lnTo>
                      <a:pt x="3" y="3"/>
                    </a:lnTo>
                    <a:lnTo>
                      <a:pt x="2" y="3"/>
                    </a:lnTo>
                    <a:lnTo>
                      <a:pt x="1" y="3"/>
                    </a:lnTo>
                    <a:lnTo>
                      <a:pt x="1" y="4"/>
                    </a:lnTo>
                    <a:lnTo>
                      <a:pt x="1" y="5"/>
                    </a:lnTo>
                    <a:lnTo>
                      <a:pt x="0" y="5"/>
                    </a:lnTo>
                    <a:lnTo>
                      <a:pt x="0" y="6"/>
                    </a:lnTo>
                    <a:lnTo>
                      <a:pt x="1" y="6"/>
                    </a:lnTo>
                    <a:lnTo>
                      <a:pt x="2" y="6"/>
                    </a:lnTo>
                    <a:lnTo>
                      <a:pt x="2" y="5"/>
                    </a:lnTo>
                    <a:lnTo>
                      <a:pt x="3" y="5"/>
                    </a:lnTo>
                    <a:lnTo>
                      <a:pt x="5" y="4"/>
                    </a:lnTo>
                    <a:lnTo>
                      <a:pt x="6" y="3"/>
                    </a:lnTo>
                    <a:lnTo>
                      <a:pt x="7" y="2"/>
                    </a:lnTo>
                    <a:lnTo>
                      <a:pt x="8" y="2"/>
                    </a:lnTo>
                    <a:lnTo>
                      <a:pt x="9" y="1"/>
                    </a:lnTo>
                    <a:lnTo>
                      <a:pt x="8" y="0"/>
                    </a:lnTo>
                    <a:close/>
                  </a:path>
                </a:pathLst>
              </a:custGeom>
              <a:solidFill>
                <a:schemeClr val="bg1"/>
              </a:solidFill>
              <a:ln w="12700">
                <a:solidFill>
                  <a:schemeClr val="tx1"/>
                </a:solidFill>
                <a:round/>
                <a:headEnd/>
                <a:tailEnd/>
              </a:ln>
            </p:spPr>
            <p:txBody>
              <a:bodyPr/>
              <a:lstStyle/>
              <a:p>
                <a:endParaRPr lang="en-US"/>
              </a:p>
            </p:txBody>
          </p:sp>
          <p:sp>
            <p:nvSpPr>
              <p:cNvPr id="14568" name="Freeform 35">
                <a:extLst>
                  <a:ext uri="{FF2B5EF4-FFF2-40B4-BE49-F238E27FC236}">
                    <a16:creationId xmlns:a16="http://schemas.microsoft.com/office/drawing/2014/main" id="{7CAFA9F5-9734-28F3-0890-C43D93470C83}"/>
                  </a:ext>
                </a:extLst>
              </p:cNvPr>
              <p:cNvSpPr>
                <a:spLocks/>
              </p:cNvSpPr>
              <p:nvPr/>
            </p:nvSpPr>
            <p:spPr bwMode="auto">
              <a:xfrm>
                <a:off x="903" y="3332"/>
                <a:ext cx="46" cy="34"/>
              </a:xfrm>
              <a:custGeom>
                <a:avLst/>
                <a:gdLst>
                  <a:gd name="T0" fmla="*/ 2147483646 w 9"/>
                  <a:gd name="T1" fmla="*/ 2147483646 h 7"/>
                  <a:gd name="T2" fmla="*/ 2147483646 w 9"/>
                  <a:gd name="T3" fmla="*/ 854684496 h 7"/>
                  <a:gd name="T4" fmla="*/ 2147483646 w 9"/>
                  <a:gd name="T5" fmla="*/ 2147483646 h 7"/>
                  <a:gd name="T6" fmla="*/ 2147483646 w 9"/>
                  <a:gd name="T7" fmla="*/ 2147483646 h 7"/>
                  <a:gd name="T8" fmla="*/ 2147483646 w 9"/>
                  <a:gd name="T9" fmla="*/ 2147483646 h 7"/>
                  <a:gd name="T10" fmla="*/ 2147483646 w 9"/>
                  <a:gd name="T11" fmla="*/ 2147483646 h 7"/>
                  <a:gd name="T12" fmla="*/ 1618812230 w 9"/>
                  <a:gd name="T13" fmla="*/ 2147483646 h 7"/>
                  <a:gd name="T14" fmla="*/ 0 w 9"/>
                  <a:gd name="T15" fmla="*/ 2147483646 h 7"/>
                  <a:gd name="T16" fmla="*/ 2147483646 w 9"/>
                  <a:gd name="T17" fmla="*/ 2147483646 h 7"/>
                  <a:gd name="T18" fmla="*/ 2147483646 w 9"/>
                  <a:gd name="T19" fmla="*/ 2147483646 h 7"/>
                  <a:gd name="T20" fmla="*/ 2147483646 w 9"/>
                  <a:gd name="T21" fmla="*/ 2147483646 h 7"/>
                  <a:gd name="T22" fmla="*/ 2147483646 w 9"/>
                  <a:gd name="T23" fmla="*/ 2147483646 h 7"/>
                  <a:gd name="T24" fmla="*/ 2147483646 w 9"/>
                  <a:gd name="T25" fmla="*/ 2147483646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7"/>
                  <a:gd name="T41" fmla="*/ 9 w 9"/>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7">
                    <a:moveTo>
                      <a:pt x="8" y="3"/>
                    </a:moveTo>
                    <a:cubicBezTo>
                      <a:pt x="8" y="2"/>
                      <a:pt x="9" y="1"/>
                      <a:pt x="8" y="1"/>
                    </a:cubicBezTo>
                    <a:cubicBezTo>
                      <a:pt x="7" y="0"/>
                      <a:pt x="5" y="2"/>
                      <a:pt x="5" y="3"/>
                    </a:cubicBezTo>
                    <a:cubicBezTo>
                      <a:pt x="4" y="3"/>
                      <a:pt x="4" y="3"/>
                      <a:pt x="4" y="4"/>
                    </a:cubicBezTo>
                    <a:cubicBezTo>
                      <a:pt x="4" y="4"/>
                      <a:pt x="4" y="4"/>
                      <a:pt x="4" y="4"/>
                    </a:cubicBezTo>
                    <a:cubicBezTo>
                      <a:pt x="3" y="5"/>
                      <a:pt x="3" y="5"/>
                      <a:pt x="2" y="5"/>
                    </a:cubicBezTo>
                    <a:cubicBezTo>
                      <a:pt x="2" y="5"/>
                      <a:pt x="2" y="5"/>
                      <a:pt x="1" y="6"/>
                    </a:cubicBezTo>
                    <a:cubicBezTo>
                      <a:pt x="1" y="6"/>
                      <a:pt x="0" y="6"/>
                      <a:pt x="0" y="6"/>
                    </a:cubicBezTo>
                    <a:cubicBezTo>
                      <a:pt x="1" y="7"/>
                      <a:pt x="1" y="7"/>
                      <a:pt x="2" y="6"/>
                    </a:cubicBezTo>
                    <a:cubicBezTo>
                      <a:pt x="2" y="6"/>
                      <a:pt x="3" y="5"/>
                      <a:pt x="3" y="5"/>
                    </a:cubicBezTo>
                    <a:cubicBezTo>
                      <a:pt x="4" y="5"/>
                      <a:pt x="5" y="5"/>
                      <a:pt x="6" y="4"/>
                    </a:cubicBezTo>
                    <a:cubicBezTo>
                      <a:pt x="7" y="4"/>
                      <a:pt x="7" y="3"/>
                      <a:pt x="8" y="3"/>
                    </a:cubicBezTo>
                    <a:cubicBezTo>
                      <a:pt x="8" y="3"/>
                      <a:pt x="8" y="3"/>
                      <a:pt x="8" y="3"/>
                    </a:cubicBezTo>
                    <a:close/>
                  </a:path>
                </a:pathLst>
              </a:custGeom>
              <a:solidFill>
                <a:schemeClr val="bg1"/>
              </a:solidFill>
              <a:ln w="12700">
                <a:solidFill>
                  <a:schemeClr val="tx1"/>
                </a:solidFill>
                <a:round/>
                <a:headEnd/>
                <a:tailEnd/>
              </a:ln>
            </p:spPr>
            <p:txBody>
              <a:bodyPr/>
              <a:lstStyle/>
              <a:p>
                <a:endParaRPr lang="en-US"/>
              </a:p>
            </p:txBody>
          </p:sp>
          <p:sp>
            <p:nvSpPr>
              <p:cNvPr id="14569" name="Freeform 36">
                <a:extLst>
                  <a:ext uri="{FF2B5EF4-FFF2-40B4-BE49-F238E27FC236}">
                    <a16:creationId xmlns:a16="http://schemas.microsoft.com/office/drawing/2014/main" id="{36C2D232-3925-4303-EDA5-EA630C79E29F}"/>
                  </a:ext>
                </a:extLst>
              </p:cNvPr>
              <p:cNvSpPr>
                <a:spLocks/>
              </p:cNvSpPr>
              <p:nvPr/>
            </p:nvSpPr>
            <p:spPr bwMode="auto">
              <a:xfrm>
                <a:off x="903" y="3337"/>
                <a:ext cx="41" cy="29"/>
              </a:xfrm>
              <a:custGeom>
                <a:avLst/>
                <a:gdLst>
                  <a:gd name="T0" fmla="*/ 2147483646 w 8"/>
                  <a:gd name="T1" fmla="*/ 1613657208 h 6"/>
                  <a:gd name="T2" fmla="*/ 2147483646 w 8"/>
                  <a:gd name="T3" fmla="*/ 807721442 h 6"/>
                  <a:gd name="T4" fmla="*/ 2147483646 w 8"/>
                  <a:gd name="T5" fmla="*/ 807721442 h 6"/>
                  <a:gd name="T6" fmla="*/ 2147483646 w 8"/>
                  <a:gd name="T7" fmla="*/ 0 h 6"/>
                  <a:gd name="T8" fmla="*/ 2147483646 w 8"/>
                  <a:gd name="T9" fmla="*/ 0 h 6"/>
                  <a:gd name="T10" fmla="*/ 2147483646 w 8"/>
                  <a:gd name="T11" fmla="*/ 0 h 6"/>
                  <a:gd name="T12" fmla="*/ 2147483646 w 8"/>
                  <a:gd name="T13" fmla="*/ 0 h 6"/>
                  <a:gd name="T14" fmla="*/ 2147483646 w 8"/>
                  <a:gd name="T15" fmla="*/ 0 h 6"/>
                  <a:gd name="T16" fmla="*/ 2147483646 w 8"/>
                  <a:gd name="T17" fmla="*/ 0 h 6"/>
                  <a:gd name="T18" fmla="*/ 2147483646 w 8"/>
                  <a:gd name="T19" fmla="*/ 0 h 6"/>
                  <a:gd name="T20" fmla="*/ 2147483646 w 8"/>
                  <a:gd name="T21" fmla="*/ 0 h 6"/>
                  <a:gd name="T22" fmla="*/ 2147483646 w 8"/>
                  <a:gd name="T23" fmla="*/ 0 h 6"/>
                  <a:gd name="T24" fmla="*/ 2147483646 w 8"/>
                  <a:gd name="T25" fmla="*/ 0 h 6"/>
                  <a:gd name="T26" fmla="*/ 2147483646 w 8"/>
                  <a:gd name="T27" fmla="*/ 807721442 h 6"/>
                  <a:gd name="T28" fmla="*/ 2147483646 w 8"/>
                  <a:gd name="T29" fmla="*/ 1613657208 h 6"/>
                  <a:gd name="T30" fmla="*/ 2147483646 w 8"/>
                  <a:gd name="T31" fmla="*/ 1613657208 h 6"/>
                  <a:gd name="T32" fmla="*/ 2147483646 w 8"/>
                  <a:gd name="T33" fmla="*/ 1613657208 h 6"/>
                  <a:gd name="T34" fmla="*/ 2147483646 w 8"/>
                  <a:gd name="T35" fmla="*/ 1613657208 h 6"/>
                  <a:gd name="T36" fmla="*/ 2147483646 w 8"/>
                  <a:gd name="T37" fmla="*/ 1613657208 h 6"/>
                  <a:gd name="T38" fmla="*/ 2147483646 w 8"/>
                  <a:gd name="T39" fmla="*/ 2147483646 h 6"/>
                  <a:gd name="T40" fmla="*/ 2147483646 w 8"/>
                  <a:gd name="T41" fmla="*/ 2147483646 h 6"/>
                  <a:gd name="T42" fmla="*/ 2147483646 w 8"/>
                  <a:gd name="T43" fmla="*/ 2147483646 h 6"/>
                  <a:gd name="T44" fmla="*/ 2147483646 w 8"/>
                  <a:gd name="T45" fmla="*/ 2147483646 h 6"/>
                  <a:gd name="T46" fmla="*/ 2147483646 w 8"/>
                  <a:gd name="T47" fmla="*/ 2147483646 h 6"/>
                  <a:gd name="T48" fmla="*/ 2147483646 w 8"/>
                  <a:gd name="T49" fmla="*/ 2147483646 h 6"/>
                  <a:gd name="T50" fmla="*/ 2147483646 w 8"/>
                  <a:gd name="T51" fmla="*/ 2147483646 h 6"/>
                  <a:gd name="T52" fmla="*/ 2147483646 w 8"/>
                  <a:gd name="T53" fmla="*/ 2147483646 h 6"/>
                  <a:gd name="T54" fmla="*/ 1663417083 w 8"/>
                  <a:gd name="T55" fmla="*/ 2147483646 h 6"/>
                  <a:gd name="T56" fmla="*/ 1663417083 w 8"/>
                  <a:gd name="T57" fmla="*/ 2147483646 h 6"/>
                  <a:gd name="T58" fmla="*/ 1663417083 w 8"/>
                  <a:gd name="T59" fmla="*/ 2147483646 h 6"/>
                  <a:gd name="T60" fmla="*/ 0 w 8"/>
                  <a:gd name="T61" fmla="*/ 2147483646 h 6"/>
                  <a:gd name="T62" fmla="*/ 0 w 8"/>
                  <a:gd name="T63" fmla="*/ 2147483646 h 6"/>
                  <a:gd name="T64" fmla="*/ 0 w 8"/>
                  <a:gd name="T65" fmla="*/ 2147483646 h 6"/>
                  <a:gd name="T66" fmla="*/ 1663417083 w 8"/>
                  <a:gd name="T67" fmla="*/ 2147483646 h 6"/>
                  <a:gd name="T68" fmla="*/ 1663417083 w 8"/>
                  <a:gd name="T69" fmla="*/ 2147483646 h 6"/>
                  <a:gd name="T70" fmla="*/ 1663417083 w 8"/>
                  <a:gd name="T71" fmla="*/ 2147483646 h 6"/>
                  <a:gd name="T72" fmla="*/ 1663417083 w 8"/>
                  <a:gd name="T73" fmla="*/ 2147483646 h 6"/>
                  <a:gd name="T74" fmla="*/ 2147483646 w 8"/>
                  <a:gd name="T75" fmla="*/ 2147483646 h 6"/>
                  <a:gd name="T76" fmla="*/ 2147483646 w 8"/>
                  <a:gd name="T77" fmla="*/ 2147483646 h 6"/>
                  <a:gd name="T78" fmla="*/ 2147483646 w 8"/>
                  <a:gd name="T79" fmla="*/ 2147483646 h 6"/>
                  <a:gd name="T80" fmla="*/ 2147483646 w 8"/>
                  <a:gd name="T81" fmla="*/ 2147483646 h 6"/>
                  <a:gd name="T82" fmla="*/ 2147483646 w 8"/>
                  <a:gd name="T83" fmla="*/ 2147483646 h 6"/>
                  <a:gd name="T84" fmla="*/ 2147483646 w 8"/>
                  <a:gd name="T85" fmla="*/ 2147483646 h 6"/>
                  <a:gd name="T86" fmla="*/ 2147483646 w 8"/>
                  <a:gd name="T87" fmla="*/ 2147483646 h 6"/>
                  <a:gd name="T88" fmla="*/ 2147483646 w 8"/>
                  <a:gd name="T89" fmla="*/ 2147483646 h 6"/>
                  <a:gd name="T90" fmla="*/ 2147483646 w 8"/>
                  <a:gd name="T91" fmla="*/ 2147483646 h 6"/>
                  <a:gd name="T92" fmla="*/ 2147483646 w 8"/>
                  <a:gd name="T93" fmla="*/ 1613657208 h 6"/>
                  <a:gd name="T94" fmla="*/ 2147483646 w 8"/>
                  <a:gd name="T95" fmla="*/ 1613657208 h 6"/>
                  <a:gd name="T96" fmla="*/ 2147483646 w 8"/>
                  <a:gd name="T97" fmla="*/ 1613657208 h 6"/>
                  <a:gd name="T98" fmla="*/ 2147483646 w 8"/>
                  <a:gd name="T99" fmla="*/ 1613657208 h 6"/>
                  <a:gd name="T100" fmla="*/ 2147483646 w 8"/>
                  <a:gd name="T101" fmla="*/ 1613657208 h 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
                  <a:gd name="T154" fmla="*/ 0 h 6"/>
                  <a:gd name="T155" fmla="*/ 8 w 8"/>
                  <a:gd name="T156" fmla="*/ 6 h 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 h="6">
                    <a:moveTo>
                      <a:pt x="8" y="2"/>
                    </a:moveTo>
                    <a:lnTo>
                      <a:pt x="8" y="1"/>
                    </a:lnTo>
                    <a:lnTo>
                      <a:pt x="8" y="0"/>
                    </a:lnTo>
                    <a:lnTo>
                      <a:pt x="7" y="0"/>
                    </a:lnTo>
                    <a:lnTo>
                      <a:pt x="6" y="0"/>
                    </a:lnTo>
                    <a:lnTo>
                      <a:pt x="5" y="1"/>
                    </a:lnTo>
                    <a:lnTo>
                      <a:pt x="5" y="2"/>
                    </a:lnTo>
                    <a:lnTo>
                      <a:pt x="4" y="2"/>
                    </a:lnTo>
                    <a:lnTo>
                      <a:pt x="4" y="3"/>
                    </a:lnTo>
                    <a:lnTo>
                      <a:pt x="2" y="4"/>
                    </a:lnTo>
                    <a:lnTo>
                      <a:pt x="1" y="4"/>
                    </a:lnTo>
                    <a:lnTo>
                      <a:pt x="1" y="5"/>
                    </a:lnTo>
                    <a:lnTo>
                      <a:pt x="0" y="5"/>
                    </a:lnTo>
                    <a:lnTo>
                      <a:pt x="1" y="6"/>
                    </a:lnTo>
                    <a:lnTo>
                      <a:pt x="2" y="5"/>
                    </a:lnTo>
                    <a:lnTo>
                      <a:pt x="3" y="5"/>
                    </a:lnTo>
                    <a:lnTo>
                      <a:pt x="3" y="4"/>
                    </a:lnTo>
                    <a:lnTo>
                      <a:pt x="5" y="4"/>
                    </a:lnTo>
                    <a:lnTo>
                      <a:pt x="5" y="3"/>
                    </a:lnTo>
                    <a:lnTo>
                      <a:pt x="6" y="3"/>
                    </a:lnTo>
                    <a:lnTo>
                      <a:pt x="7" y="3"/>
                    </a:lnTo>
                    <a:lnTo>
                      <a:pt x="7" y="2"/>
                    </a:lnTo>
                    <a:lnTo>
                      <a:pt x="8" y="2"/>
                    </a:lnTo>
                    <a:close/>
                  </a:path>
                </a:pathLst>
              </a:custGeom>
              <a:solidFill>
                <a:schemeClr val="bg1"/>
              </a:solidFill>
              <a:ln w="12700">
                <a:solidFill>
                  <a:schemeClr val="tx1"/>
                </a:solidFill>
                <a:round/>
                <a:headEnd/>
                <a:tailEnd/>
              </a:ln>
            </p:spPr>
            <p:txBody>
              <a:bodyPr/>
              <a:lstStyle/>
              <a:p>
                <a:endParaRPr lang="en-US"/>
              </a:p>
            </p:txBody>
          </p:sp>
          <p:sp>
            <p:nvSpPr>
              <p:cNvPr id="14570" name="Freeform 37">
                <a:extLst>
                  <a:ext uri="{FF2B5EF4-FFF2-40B4-BE49-F238E27FC236}">
                    <a16:creationId xmlns:a16="http://schemas.microsoft.com/office/drawing/2014/main" id="{4AB6400D-86BE-021F-5B1A-07D2FC6E8FD6}"/>
                  </a:ext>
                </a:extLst>
              </p:cNvPr>
              <p:cNvSpPr>
                <a:spLocks/>
              </p:cNvSpPr>
              <p:nvPr/>
            </p:nvSpPr>
            <p:spPr bwMode="auto">
              <a:xfrm>
                <a:off x="877" y="3376"/>
                <a:ext cx="4" cy="5"/>
              </a:xfrm>
              <a:custGeom>
                <a:avLst/>
                <a:gdLst>
                  <a:gd name="T0" fmla="*/ 67108864 w 1"/>
                  <a:gd name="T1" fmla="*/ 0 h 1"/>
                  <a:gd name="T2" fmla="*/ 0 w 1"/>
                  <a:gd name="T3" fmla="*/ 0 h 1"/>
                  <a:gd name="T4" fmla="*/ 0 w 1"/>
                  <a:gd name="T5" fmla="*/ 1220703125 h 1"/>
                  <a:gd name="T6" fmla="*/ 67108864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1" y="0"/>
                      <a:pt x="0" y="0"/>
                      <a:pt x="0" y="0"/>
                    </a:cubicBezTo>
                    <a:cubicBezTo>
                      <a:pt x="0" y="0"/>
                      <a:pt x="0" y="1"/>
                      <a:pt x="0" y="1"/>
                    </a:cubicBezTo>
                    <a:cubicBezTo>
                      <a:pt x="1" y="1"/>
                      <a:pt x="1" y="1"/>
                      <a:pt x="1" y="0"/>
                    </a:cubicBezTo>
                    <a:close/>
                  </a:path>
                </a:pathLst>
              </a:custGeom>
              <a:solidFill>
                <a:schemeClr val="bg1"/>
              </a:solidFill>
              <a:ln w="12700">
                <a:solidFill>
                  <a:schemeClr val="tx1"/>
                </a:solidFill>
                <a:round/>
                <a:headEnd/>
                <a:tailEnd/>
              </a:ln>
            </p:spPr>
            <p:txBody>
              <a:bodyPr/>
              <a:lstStyle/>
              <a:p>
                <a:endParaRPr lang="en-US"/>
              </a:p>
            </p:txBody>
          </p:sp>
          <p:sp>
            <p:nvSpPr>
              <p:cNvPr id="14571" name="Freeform 38">
                <a:extLst>
                  <a:ext uri="{FF2B5EF4-FFF2-40B4-BE49-F238E27FC236}">
                    <a16:creationId xmlns:a16="http://schemas.microsoft.com/office/drawing/2014/main" id="{FABCA42A-7173-6801-798E-CB6C2DBECDFE}"/>
                  </a:ext>
                </a:extLst>
              </p:cNvPr>
              <p:cNvSpPr>
                <a:spLocks/>
              </p:cNvSpPr>
              <p:nvPr/>
            </p:nvSpPr>
            <p:spPr bwMode="auto">
              <a:xfrm>
                <a:off x="877" y="3376"/>
                <a:ext cx="4" cy="5"/>
              </a:xfrm>
              <a:custGeom>
                <a:avLst/>
                <a:gdLst>
                  <a:gd name="T0" fmla="*/ 67108864 w 1"/>
                  <a:gd name="T1" fmla="*/ 0 h 1"/>
                  <a:gd name="T2" fmla="*/ 67108864 w 1"/>
                  <a:gd name="T3" fmla="*/ 0 h 1"/>
                  <a:gd name="T4" fmla="*/ 67108864 w 1"/>
                  <a:gd name="T5" fmla="*/ 0 h 1"/>
                  <a:gd name="T6" fmla="*/ 67108864 w 1"/>
                  <a:gd name="T7" fmla="*/ 0 h 1"/>
                  <a:gd name="T8" fmla="*/ 0 w 1"/>
                  <a:gd name="T9" fmla="*/ 0 h 1"/>
                  <a:gd name="T10" fmla="*/ 0 w 1"/>
                  <a:gd name="T11" fmla="*/ 0 h 1"/>
                  <a:gd name="T12" fmla="*/ 0 w 1"/>
                  <a:gd name="T13" fmla="*/ 0 h 1"/>
                  <a:gd name="T14" fmla="*/ 0 w 1"/>
                  <a:gd name="T15" fmla="*/ 0 h 1"/>
                  <a:gd name="T16" fmla="*/ 0 w 1"/>
                  <a:gd name="T17" fmla="*/ 1220703125 h 1"/>
                  <a:gd name="T18" fmla="*/ 0 w 1"/>
                  <a:gd name="T19" fmla="*/ 1220703125 h 1"/>
                  <a:gd name="T20" fmla="*/ 0 w 1"/>
                  <a:gd name="T21" fmla="*/ 1220703125 h 1"/>
                  <a:gd name="T22" fmla="*/ 0 w 1"/>
                  <a:gd name="T23" fmla="*/ 1220703125 h 1"/>
                  <a:gd name="T24" fmla="*/ 0 w 1"/>
                  <a:gd name="T25" fmla="*/ 1220703125 h 1"/>
                  <a:gd name="T26" fmla="*/ 67108864 w 1"/>
                  <a:gd name="T27" fmla="*/ 1220703125 h 1"/>
                  <a:gd name="T28" fmla="*/ 67108864 w 1"/>
                  <a:gd name="T29" fmla="*/ 0 h 1"/>
                  <a:gd name="T30" fmla="*/ 67108864 w 1"/>
                  <a:gd name="T31" fmla="*/ 0 h 1"/>
                  <a:gd name="T32" fmla="*/ 67108864 w 1"/>
                  <a:gd name="T33" fmla="*/ 0 h 1"/>
                  <a:gd name="T34" fmla="*/ 67108864 w 1"/>
                  <a:gd name="T35" fmla="*/ 0 h 1"/>
                  <a:gd name="T36" fmla="*/ 67108864 w 1"/>
                  <a:gd name="T37" fmla="*/ 0 h 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
                  <a:gd name="T58" fmla="*/ 0 h 1"/>
                  <a:gd name="T59" fmla="*/ 1 w 1"/>
                  <a:gd name="T60" fmla="*/ 1 h 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 h="1">
                    <a:moveTo>
                      <a:pt x="1" y="0"/>
                    </a:moveTo>
                    <a:lnTo>
                      <a:pt x="1" y="0"/>
                    </a:lnTo>
                    <a:lnTo>
                      <a:pt x="0" y="0"/>
                    </a:lnTo>
                    <a:lnTo>
                      <a:pt x="0" y="1"/>
                    </a:lnTo>
                    <a:lnTo>
                      <a:pt x="1" y="1"/>
                    </a:lnTo>
                    <a:lnTo>
                      <a:pt x="1" y="0"/>
                    </a:lnTo>
                    <a:close/>
                  </a:path>
                </a:pathLst>
              </a:custGeom>
              <a:solidFill>
                <a:schemeClr val="bg1"/>
              </a:solidFill>
              <a:ln w="12700">
                <a:solidFill>
                  <a:schemeClr val="tx1"/>
                </a:solidFill>
                <a:round/>
                <a:headEnd/>
                <a:tailEnd/>
              </a:ln>
            </p:spPr>
            <p:txBody>
              <a:bodyPr/>
              <a:lstStyle/>
              <a:p>
                <a:endParaRPr lang="en-US"/>
              </a:p>
            </p:txBody>
          </p:sp>
          <p:sp>
            <p:nvSpPr>
              <p:cNvPr id="14572" name="Freeform 39">
                <a:extLst>
                  <a:ext uri="{FF2B5EF4-FFF2-40B4-BE49-F238E27FC236}">
                    <a16:creationId xmlns:a16="http://schemas.microsoft.com/office/drawing/2014/main" id="{96FD7ECA-8A5F-F971-050D-B2C3F53143BA}"/>
                  </a:ext>
                </a:extLst>
              </p:cNvPr>
              <p:cNvSpPr>
                <a:spLocks/>
              </p:cNvSpPr>
              <p:nvPr/>
            </p:nvSpPr>
            <p:spPr bwMode="auto">
              <a:xfrm>
                <a:off x="836" y="3382"/>
                <a:ext cx="14" cy="14"/>
              </a:xfrm>
              <a:custGeom>
                <a:avLst/>
                <a:gdLst>
                  <a:gd name="T0" fmla="*/ 960484868 w 3"/>
                  <a:gd name="T1" fmla="*/ 523887028 h 3"/>
                  <a:gd name="T2" fmla="*/ 1484321174 w 3"/>
                  <a:gd name="T3" fmla="*/ 523887028 h 3"/>
                  <a:gd name="T4" fmla="*/ 960484868 w 3"/>
                  <a:gd name="T5" fmla="*/ 523887028 h 3"/>
                  <a:gd name="T6" fmla="*/ 1484321174 w 3"/>
                  <a:gd name="T7" fmla="*/ 960484868 h 3"/>
                  <a:gd name="T8" fmla="*/ 960484868 w 3"/>
                  <a:gd name="T9" fmla="*/ 960484868 h 3"/>
                  <a:gd name="T10" fmla="*/ 523887028 w 3"/>
                  <a:gd name="T11" fmla="*/ 1484321174 h 3"/>
                  <a:gd name="T12" fmla="*/ 0 w 3"/>
                  <a:gd name="T13" fmla="*/ 1484321174 h 3"/>
                  <a:gd name="T14" fmla="*/ 523887028 w 3"/>
                  <a:gd name="T15" fmla="*/ 523887028 h 3"/>
                  <a:gd name="T16" fmla="*/ 960484868 w 3"/>
                  <a:gd name="T17" fmla="*/ 523887028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2" y="1"/>
                    </a:moveTo>
                    <a:cubicBezTo>
                      <a:pt x="2" y="0"/>
                      <a:pt x="3" y="0"/>
                      <a:pt x="3" y="1"/>
                    </a:cubicBezTo>
                    <a:cubicBezTo>
                      <a:pt x="3" y="1"/>
                      <a:pt x="3" y="1"/>
                      <a:pt x="2" y="1"/>
                    </a:cubicBezTo>
                    <a:cubicBezTo>
                      <a:pt x="2" y="2"/>
                      <a:pt x="3" y="2"/>
                      <a:pt x="3" y="2"/>
                    </a:cubicBezTo>
                    <a:cubicBezTo>
                      <a:pt x="3" y="2"/>
                      <a:pt x="2" y="2"/>
                      <a:pt x="2" y="2"/>
                    </a:cubicBezTo>
                    <a:cubicBezTo>
                      <a:pt x="2" y="2"/>
                      <a:pt x="2" y="2"/>
                      <a:pt x="1" y="3"/>
                    </a:cubicBezTo>
                    <a:cubicBezTo>
                      <a:pt x="1" y="3"/>
                      <a:pt x="0" y="3"/>
                      <a:pt x="0" y="3"/>
                    </a:cubicBezTo>
                    <a:cubicBezTo>
                      <a:pt x="0" y="2"/>
                      <a:pt x="1" y="2"/>
                      <a:pt x="1" y="1"/>
                    </a:cubicBezTo>
                    <a:cubicBezTo>
                      <a:pt x="2" y="1"/>
                      <a:pt x="2" y="1"/>
                      <a:pt x="2" y="1"/>
                    </a:cubicBezTo>
                    <a:close/>
                  </a:path>
                </a:pathLst>
              </a:custGeom>
              <a:solidFill>
                <a:schemeClr val="bg1"/>
              </a:solidFill>
              <a:ln w="12700">
                <a:solidFill>
                  <a:schemeClr val="tx1"/>
                </a:solidFill>
                <a:round/>
                <a:headEnd/>
                <a:tailEnd/>
              </a:ln>
            </p:spPr>
            <p:txBody>
              <a:bodyPr/>
              <a:lstStyle/>
              <a:p>
                <a:endParaRPr lang="en-US"/>
              </a:p>
            </p:txBody>
          </p:sp>
          <p:sp>
            <p:nvSpPr>
              <p:cNvPr id="14573" name="Freeform 40">
                <a:extLst>
                  <a:ext uri="{FF2B5EF4-FFF2-40B4-BE49-F238E27FC236}">
                    <a16:creationId xmlns:a16="http://schemas.microsoft.com/office/drawing/2014/main" id="{3046BF88-C96D-1FEB-6F27-6DE10673BC2B}"/>
                  </a:ext>
                </a:extLst>
              </p:cNvPr>
              <p:cNvSpPr>
                <a:spLocks/>
              </p:cNvSpPr>
              <p:nvPr/>
            </p:nvSpPr>
            <p:spPr bwMode="auto">
              <a:xfrm>
                <a:off x="840" y="3384"/>
                <a:ext cx="15" cy="9"/>
              </a:xfrm>
              <a:custGeom>
                <a:avLst/>
                <a:gdLst>
                  <a:gd name="T0" fmla="*/ 2147483646 w 3"/>
                  <a:gd name="T1" fmla="*/ 0 h 2"/>
                  <a:gd name="T2" fmla="*/ 2147483646 w 3"/>
                  <a:gd name="T3" fmla="*/ 0 h 2"/>
                  <a:gd name="T4" fmla="*/ 2147483646 w 3"/>
                  <a:gd name="T5" fmla="*/ 0 h 2"/>
                  <a:gd name="T6" fmla="*/ 2147483646 w 3"/>
                  <a:gd name="T7" fmla="*/ 0 h 2"/>
                  <a:gd name="T8" fmla="*/ 2147483646 w 3"/>
                  <a:gd name="T9" fmla="*/ 0 h 2"/>
                  <a:gd name="T10" fmla="*/ 2147483646 w 3"/>
                  <a:gd name="T11" fmla="*/ 0 h 2"/>
                  <a:gd name="T12" fmla="*/ 2147483646 w 3"/>
                  <a:gd name="T13" fmla="*/ 0 h 2"/>
                  <a:gd name="T14" fmla="*/ 2147483646 w 3"/>
                  <a:gd name="T15" fmla="*/ 0 h 2"/>
                  <a:gd name="T16" fmla="*/ 2147483646 w 3"/>
                  <a:gd name="T17" fmla="*/ 0 h 2"/>
                  <a:gd name="T18" fmla="*/ 2147483646 w 3"/>
                  <a:gd name="T19" fmla="*/ 0 h 2"/>
                  <a:gd name="T20" fmla="*/ 2147483646 w 3"/>
                  <a:gd name="T21" fmla="*/ 0 h 2"/>
                  <a:gd name="T22" fmla="*/ 2147483646 w 3"/>
                  <a:gd name="T23" fmla="*/ 0 h 2"/>
                  <a:gd name="T24" fmla="*/ 2147483646 w 3"/>
                  <a:gd name="T25" fmla="*/ 336634704 h 2"/>
                  <a:gd name="T26" fmla="*/ 2147483646 w 3"/>
                  <a:gd name="T27" fmla="*/ 336634704 h 2"/>
                  <a:gd name="T28" fmla="*/ 2147483646 w 3"/>
                  <a:gd name="T29" fmla="*/ 336634704 h 2"/>
                  <a:gd name="T30" fmla="*/ 2147483646 w 3"/>
                  <a:gd name="T31" fmla="*/ 336634704 h 2"/>
                  <a:gd name="T32" fmla="*/ 2147483646 w 3"/>
                  <a:gd name="T33" fmla="*/ 336634704 h 2"/>
                  <a:gd name="T34" fmla="*/ 2147483646 w 3"/>
                  <a:gd name="T35" fmla="*/ 336634704 h 2"/>
                  <a:gd name="T36" fmla="*/ 2147483646 w 3"/>
                  <a:gd name="T37" fmla="*/ 336634704 h 2"/>
                  <a:gd name="T38" fmla="*/ 2147483646 w 3"/>
                  <a:gd name="T39" fmla="*/ 336634704 h 2"/>
                  <a:gd name="T40" fmla="*/ 2147483646 w 3"/>
                  <a:gd name="T41" fmla="*/ 336634704 h 2"/>
                  <a:gd name="T42" fmla="*/ 1220703125 w 3"/>
                  <a:gd name="T43" fmla="*/ 612891725 h 2"/>
                  <a:gd name="T44" fmla="*/ 1220703125 w 3"/>
                  <a:gd name="T45" fmla="*/ 612891725 h 2"/>
                  <a:gd name="T46" fmla="*/ 1220703125 w 3"/>
                  <a:gd name="T47" fmla="*/ 612891725 h 2"/>
                  <a:gd name="T48" fmla="*/ 0 w 3"/>
                  <a:gd name="T49" fmla="*/ 612891725 h 2"/>
                  <a:gd name="T50" fmla="*/ 0 w 3"/>
                  <a:gd name="T51" fmla="*/ 612891725 h 2"/>
                  <a:gd name="T52" fmla="*/ 0 w 3"/>
                  <a:gd name="T53" fmla="*/ 336634704 h 2"/>
                  <a:gd name="T54" fmla="*/ 1220703125 w 3"/>
                  <a:gd name="T55" fmla="*/ 336634704 h 2"/>
                  <a:gd name="T56" fmla="*/ 1220703125 w 3"/>
                  <a:gd name="T57" fmla="*/ 336634704 h 2"/>
                  <a:gd name="T58" fmla="*/ 1220703125 w 3"/>
                  <a:gd name="T59" fmla="*/ 336634704 h 2"/>
                  <a:gd name="T60" fmla="*/ 1220703125 w 3"/>
                  <a:gd name="T61" fmla="*/ 0 h 2"/>
                  <a:gd name="T62" fmla="*/ 2147483646 w 3"/>
                  <a:gd name="T63" fmla="*/ 0 h 2"/>
                  <a:gd name="T64" fmla="*/ 2147483646 w 3"/>
                  <a:gd name="T65" fmla="*/ 0 h 2"/>
                  <a:gd name="T66" fmla="*/ 2147483646 w 3"/>
                  <a:gd name="T67" fmla="*/ 0 h 2"/>
                  <a:gd name="T68" fmla="*/ 2147483646 w 3"/>
                  <a:gd name="T69" fmla="*/ 0 h 2"/>
                  <a:gd name="T70" fmla="*/ 2147483646 w 3"/>
                  <a:gd name="T71" fmla="*/ 0 h 2"/>
                  <a:gd name="T72" fmla="*/ 2147483646 w 3"/>
                  <a:gd name="T73" fmla="*/ 0 h 2"/>
                  <a:gd name="T74" fmla="*/ 2147483646 w 3"/>
                  <a:gd name="T75" fmla="*/ 0 h 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
                  <a:gd name="T115" fmla="*/ 0 h 2"/>
                  <a:gd name="T116" fmla="*/ 3 w 3"/>
                  <a:gd name="T117" fmla="*/ 2 h 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 h="2">
                    <a:moveTo>
                      <a:pt x="2" y="0"/>
                    </a:moveTo>
                    <a:lnTo>
                      <a:pt x="2" y="0"/>
                    </a:lnTo>
                    <a:lnTo>
                      <a:pt x="3" y="0"/>
                    </a:lnTo>
                    <a:lnTo>
                      <a:pt x="2" y="0"/>
                    </a:lnTo>
                    <a:lnTo>
                      <a:pt x="2" y="1"/>
                    </a:lnTo>
                    <a:lnTo>
                      <a:pt x="3" y="1"/>
                    </a:lnTo>
                    <a:lnTo>
                      <a:pt x="2" y="1"/>
                    </a:lnTo>
                    <a:lnTo>
                      <a:pt x="1" y="2"/>
                    </a:lnTo>
                    <a:lnTo>
                      <a:pt x="0" y="2"/>
                    </a:lnTo>
                    <a:lnTo>
                      <a:pt x="0" y="1"/>
                    </a:lnTo>
                    <a:lnTo>
                      <a:pt x="1" y="1"/>
                    </a:lnTo>
                    <a:lnTo>
                      <a:pt x="1" y="0"/>
                    </a:lnTo>
                    <a:lnTo>
                      <a:pt x="2" y="0"/>
                    </a:lnTo>
                    <a:close/>
                  </a:path>
                </a:pathLst>
              </a:custGeom>
              <a:solidFill>
                <a:schemeClr val="bg1"/>
              </a:solidFill>
              <a:ln w="12700">
                <a:solidFill>
                  <a:schemeClr val="tx1"/>
                </a:solidFill>
                <a:round/>
                <a:headEnd/>
                <a:tailEnd/>
              </a:ln>
            </p:spPr>
            <p:txBody>
              <a:bodyPr/>
              <a:lstStyle/>
              <a:p>
                <a:endParaRPr lang="en-US"/>
              </a:p>
            </p:txBody>
          </p:sp>
          <p:sp>
            <p:nvSpPr>
              <p:cNvPr id="14574" name="Freeform 41">
                <a:extLst>
                  <a:ext uri="{FF2B5EF4-FFF2-40B4-BE49-F238E27FC236}">
                    <a16:creationId xmlns:a16="http://schemas.microsoft.com/office/drawing/2014/main" id="{155E11A8-2CE3-58FE-3E39-CFF6E090C5E0}"/>
                  </a:ext>
                </a:extLst>
              </p:cNvPr>
              <p:cNvSpPr>
                <a:spLocks/>
              </p:cNvSpPr>
              <p:nvPr/>
            </p:nvSpPr>
            <p:spPr bwMode="auto">
              <a:xfrm>
                <a:off x="796" y="3390"/>
                <a:ext cx="20" cy="10"/>
              </a:xfrm>
              <a:custGeom>
                <a:avLst/>
                <a:gdLst>
                  <a:gd name="T0" fmla="*/ 2147483646 w 4"/>
                  <a:gd name="T1" fmla="*/ 1220703125 h 2"/>
                  <a:gd name="T2" fmla="*/ 2147483646 w 4"/>
                  <a:gd name="T3" fmla="*/ 0 h 2"/>
                  <a:gd name="T4" fmla="*/ 2147483646 w 4"/>
                  <a:gd name="T5" fmla="*/ 0 h 2"/>
                  <a:gd name="T6" fmla="*/ 2147483646 w 4"/>
                  <a:gd name="T7" fmla="*/ 1220703125 h 2"/>
                  <a:gd name="T8" fmla="*/ 1220703125 w 4"/>
                  <a:gd name="T9" fmla="*/ 2147483646 h 2"/>
                  <a:gd name="T10" fmla="*/ 2147483646 w 4"/>
                  <a:gd name="T11" fmla="*/ 1220703125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3" y="1"/>
                    </a:moveTo>
                    <a:cubicBezTo>
                      <a:pt x="3" y="1"/>
                      <a:pt x="3" y="0"/>
                      <a:pt x="3" y="0"/>
                    </a:cubicBezTo>
                    <a:cubicBezTo>
                      <a:pt x="4" y="0"/>
                      <a:pt x="4" y="0"/>
                      <a:pt x="4" y="0"/>
                    </a:cubicBezTo>
                    <a:cubicBezTo>
                      <a:pt x="4" y="1"/>
                      <a:pt x="4" y="1"/>
                      <a:pt x="4" y="1"/>
                    </a:cubicBezTo>
                    <a:cubicBezTo>
                      <a:pt x="3" y="2"/>
                      <a:pt x="2" y="2"/>
                      <a:pt x="1" y="2"/>
                    </a:cubicBezTo>
                    <a:cubicBezTo>
                      <a:pt x="0" y="1"/>
                      <a:pt x="3" y="2"/>
                      <a:pt x="3" y="1"/>
                    </a:cubicBezTo>
                    <a:close/>
                  </a:path>
                </a:pathLst>
              </a:custGeom>
              <a:solidFill>
                <a:schemeClr val="bg1"/>
              </a:solidFill>
              <a:ln w="12700">
                <a:solidFill>
                  <a:schemeClr val="tx1"/>
                </a:solidFill>
                <a:round/>
                <a:headEnd/>
                <a:tailEnd/>
              </a:ln>
            </p:spPr>
            <p:txBody>
              <a:bodyPr/>
              <a:lstStyle/>
              <a:p>
                <a:endParaRPr lang="en-US"/>
              </a:p>
            </p:txBody>
          </p:sp>
          <p:sp>
            <p:nvSpPr>
              <p:cNvPr id="14575" name="Freeform 42">
                <a:extLst>
                  <a:ext uri="{FF2B5EF4-FFF2-40B4-BE49-F238E27FC236}">
                    <a16:creationId xmlns:a16="http://schemas.microsoft.com/office/drawing/2014/main" id="{B88DC8CB-3C49-29BB-492F-07793FB2FCAD}"/>
                  </a:ext>
                </a:extLst>
              </p:cNvPr>
              <p:cNvSpPr>
                <a:spLocks/>
              </p:cNvSpPr>
              <p:nvPr/>
            </p:nvSpPr>
            <p:spPr bwMode="auto">
              <a:xfrm>
                <a:off x="802" y="3390"/>
                <a:ext cx="14" cy="10"/>
              </a:xfrm>
              <a:custGeom>
                <a:avLst/>
                <a:gdLst>
                  <a:gd name="T0" fmla="*/ 960484868 w 3"/>
                  <a:gd name="T1" fmla="*/ 1220703125 h 2"/>
                  <a:gd name="T2" fmla="*/ 960484868 w 3"/>
                  <a:gd name="T3" fmla="*/ 1220703125 h 2"/>
                  <a:gd name="T4" fmla="*/ 960484868 w 3"/>
                  <a:gd name="T5" fmla="*/ 0 h 2"/>
                  <a:gd name="T6" fmla="*/ 960484868 w 3"/>
                  <a:gd name="T7" fmla="*/ 0 h 2"/>
                  <a:gd name="T8" fmla="*/ 960484868 w 3"/>
                  <a:gd name="T9" fmla="*/ 0 h 2"/>
                  <a:gd name="T10" fmla="*/ 960484868 w 3"/>
                  <a:gd name="T11" fmla="*/ 0 h 2"/>
                  <a:gd name="T12" fmla="*/ 960484868 w 3"/>
                  <a:gd name="T13" fmla="*/ 0 h 2"/>
                  <a:gd name="T14" fmla="*/ 1484321174 w 3"/>
                  <a:gd name="T15" fmla="*/ 0 h 2"/>
                  <a:gd name="T16" fmla="*/ 1484321174 w 3"/>
                  <a:gd name="T17" fmla="*/ 0 h 2"/>
                  <a:gd name="T18" fmla="*/ 1484321174 w 3"/>
                  <a:gd name="T19" fmla="*/ 0 h 2"/>
                  <a:gd name="T20" fmla="*/ 1484321174 w 3"/>
                  <a:gd name="T21" fmla="*/ 1220703125 h 2"/>
                  <a:gd name="T22" fmla="*/ 1484321174 w 3"/>
                  <a:gd name="T23" fmla="*/ 1220703125 h 2"/>
                  <a:gd name="T24" fmla="*/ 1484321174 w 3"/>
                  <a:gd name="T25" fmla="*/ 1220703125 h 2"/>
                  <a:gd name="T26" fmla="*/ 1484321174 w 3"/>
                  <a:gd name="T27" fmla="*/ 1220703125 h 2"/>
                  <a:gd name="T28" fmla="*/ 960484868 w 3"/>
                  <a:gd name="T29" fmla="*/ 2147483646 h 2"/>
                  <a:gd name="T30" fmla="*/ 523887028 w 3"/>
                  <a:gd name="T31" fmla="*/ 2147483646 h 2"/>
                  <a:gd name="T32" fmla="*/ 0 w 3"/>
                  <a:gd name="T33" fmla="*/ 2147483646 h 2"/>
                  <a:gd name="T34" fmla="*/ 0 w 3"/>
                  <a:gd name="T35" fmla="*/ 2147483646 h 2"/>
                  <a:gd name="T36" fmla="*/ 0 w 3"/>
                  <a:gd name="T37" fmla="*/ 2147483646 h 2"/>
                  <a:gd name="T38" fmla="*/ 0 w 3"/>
                  <a:gd name="T39" fmla="*/ 2147483646 h 2"/>
                  <a:gd name="T40" fmla="*/ 0 w 3"/>
                  <a:gd name="T41" fmla="*/ 2147483646 h 2"/>
                  <a:gd name="T42" fmla="*/ 0 w 3"/>
                  <a:gd name="T43" fmla="*/ 2147483646 h 2"/>
                  <a:gd name="T44" fmla="*/ 523887028 w 3"/>
                  <a:gd name="T45" fmla="*/ 2147483646 h 2"/>
                  <a:gd name="T46" fmla="*/ 960484868 w 3"/>
                  <a:gd name="T47" fmla="*/ 1220703125 h 2"/>
                  <a:gd name="T48" fmla="*/ 960484868 w 3"/>
                  <a:gd name="T49" fmla="*/ 1220703125 h 2"/>
                  <a:gd name="T50" fmla="*/ 960484868 w 3"/>
                  <a:gd name="T51" fmla="*/ 1220703125 h 2"/>
                  <a:gd name="T52" fmla="*/ 960484868 w 3"/>
                  <a:gd name="T53" fmla="*/ 1220703125 h 2"/>
                  <a:gd name="T54" fmla="*/ 960484868 w 3"/>
                  <a:gd name="T55" fmla="*/ 1220703125 h 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
                  <a:gd name="T85" fmla="*/ 0 h 2"/>
                  <a:gd name="T86" fmla="*/ 3 w 3"/>
                  <a:gd name="T87" fmla="*/ 2 h 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 h="2">
                    <a:moveTo>
                      <a:pt x="2" y="1"/>
                    </a:moveTo>
                    <a:lnTo>
                      <a:pt x="2" y="1"/>
                    </a:lnTo>
                    <a:lnTo>
                      <a:pt x="2" y="0"/>
                    </a:lnTo>
                    <a:lnTo>
                      <a:pt x="3" y="0"/>
                    </a:lnTo>
                    <a:lnTo>
                      <a:pt x="3" y="1"/>
                    </a:lnTo>
                    <a:lnTo>
                      <a:pt x="2" y="2"/>
                    </a:lnTo>
                    <a:lnTo>
                      <a:pt x="1" y="2"/>
                    </a:lnTo>
                    <a:lnTo>
                      <a:pt x="0" y="2"/>
                    </a:lnTo>
                    <a:lnTo>
                      <a:pt x="1" y="2"/>
                    </a:lnTo>
                    <a:lnTo>
                      <a:pt x="2" y="1"/>
                    </a:lnTo>
                    <a:close/>
                  </a:path>
                </a:pathLst>
              </a:custGeom>
              <a:solidFill>
                <a:schemeClr val="bg1"/>
              </a:solidFill>
              <a:ln w="12700">
                <a:solidFill>
                  <a:schemeClr val="tx1"/>
                </a:solidFill>
                <a:round/>
                <a:headEnd/>
                <a:tailEnd/>
              </a:ln>
            </p:spPr>
            <p:txBody>
              <a:bodyPr/>
              <a:lstStyle/>
              <a:p>
                <a:endParaRPr lang="en-US"/>
              </a:p>
            </p:txBody>
          </p:sp>
          <p:sp>
            <p:nvSpPr>
              <p:cNvPr id="14576" name="Freeform 43">
                <a:extLst>
                  <a:ext uri="{FF2B5EF4-FFF2-40B4-BE49-F238E27FC236}">
                    <a16:creationId xmlns:a16="http://schemas.microsoft.com/office/drawing/2014/main" id="{268A01A1-6700-6039-2E07-024B5E1F48DF}"/>
                  </a:ext>
                </a:extLst>
              </p:cNvPr>
              <p:cNvSpPr>
                <a:spLocks/>
              </p:cNvSpPr>
              <p:nvPr/>
            </p:nvSpPr>
            <p:spPr bwMode="auto">
              <a:xfrm>
                <a:off x="777" y="3391"/>
                <a:ext cx="10" cy="15"/>
              </a:xfrm>
              <a:custGeom>
                <a:avLst/>
                <a:gdLst>
                  <a:gd name="T0" fmla="*/ 1220703125 w 2"/>
                  <a:gd name="T1" fmla="*/ 1220703125 h 3"/>
                  <a:gd name="T2" fmla="*/ 0 w 2"/>
                  <a:gd name="T3" fmla="*/ 0 h 3"/>
                  <a:gd name="T4" fmla="*/ 0 w 2"/>
                  <a:gd name="T5" fmla="*/ 0 h 3"/>
                  <a:gd name="T6" fmla="*/ 1220703125 w 2"/>
                  <a:gd name="T7" fmla="*/ 2147483646 h 3"/>
                  <a:gd name="T8" fmla="*/ 0 w 2"/>
                  <a:gd name="T9" fmla="*/ 2147483646 h 3"/>
                  <a:gd name="T10" fmla="*/ 0 w 2"/>
                  <a:gd name="T11" fmla="*/ 2147483646 h 3"/>
                  <a:gd name="T12" fmla="*/ 0 w 2"/>
                  <a:gd name="T13" fmla="*/ 2147483646 h 3"/>
                  <a:gd name="T14" fmla="*/ 1220703125 w 2"/>
                  <a:gd name="T15" fmla="*/ 2147483646 h 3"/>
                  <a:gd name="T16" fmla="*/ 1220703125 w 2"/>
                  <a:gd name="T17" fmla="*/ 2147483646 h 3"/>
                  <a:gd name="T18" fmla="*/ 2147483646 w 2"/>
                  <a:gd name="T19" fmla="*/ 2147483646 h 3"/>
                  <a:gd name="T20" fmla="*/ 2147483646 w 2"/>
                  <a:gd name="T21" fmla="*/ 1220703125 h 3"/>
                  <a:gd name="T22" fmla="*/ 2147483646 w 2"/>
                  <a:gd name="T23" fmla="*/ 0 h 3"/>
                  <a:gd name="T24" fmla="*/ 1220703125 w 2"/>
                  <a:gd name="T25" fmla="*/ 0 h 3"/>
                  <a:gd name="T26" fmla="*/ 1220703125 w 2"/>
                  <a:gd name="T27" fmla="*/ 1220703125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
                  <a:gd name="T43" fmla="*/ 0 h 3"/>
                  <a:gd name="T44" fmla="*/ 2 w 2"/>
                  <a:gd name="T45" fmla="*/ 3 h 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 h="3">
                    <a:moveTo>
                      <a:pt x="1" y="1"/>
                    </a:moveTo>
                    <a:cubicBezTo>
                      <a:pt x="2" y="0"/>
                      <a:pt x="1" y="0"/>
                      <a:pt x="0" y="0"/>
                    </a:cubicBezTo>
                    <a:cubicBezTo>
                      <a:pt x="0" y="0"/>
                      <a:pt x="0" y="0"/>
                      <a:pt x="0" y="0"/>
                    </a:cubicBezTo>
                    <a:cubicBezTo>
                      <a:pt x="1" y="1"/>
                      <a:pt x="1" y="1"/>
                      <a:pt x="1" y="2"/>
                    </a:cubicBezTo>
                    <a:cubicBezTo>
                      <a:pt x="1" y="2"/>
                      <a:pt x="0" y="2"/>
                      <a:pt x="0" y="2"/>
                    </a:cubicBezTo>
                    <a:cubicBezTo>
                      <a:pt x="0" y="2"/>
                      <a:pt x="0" y="2"/>
                      <a:pt x="0" y="2"/>
                    </a:cubicBezTo>
                    <a:cubicBezTo>
                      <a:pt x="0" y="2"/>
                      <a:pt x="0" y="3"/>
                      <a:pt x="0" y="3"/>
                    </a:cubicBezTo>
                    <a:cubicBezTo>
                      <a:pt x="1" y="3"/>
                      <a:pt x="1" y="3"/>
                      <a:pt x="1" y="3"/>
                    </a:cubicBezTo>
                    <a:cubicBezTo>
                      <a:pt x="1" y="3"/>
                      <a:pt x="1" y="3"/>
                      <a:pt x="1" y="3"/>
                    </a:cubicBezTo>
                    <a:cubicBezTo>
                      <a:pt x="1" y="3"/>
                      <a:pt x="2" y="3"/>
                      <a:pt x="2" y="3"/>
                    </a:cubicBezTo>
                    <a:cubicBezTo>
                      <a:pt x="2" y="2"/>
                      <a:pt x="2" y="2"/>
                      <a:pt x="2" y="1"/>
                    </a:cubicBezTo>
                    <a:cubicBezTo>
                      <a:pt x="2" y="1"/>
                      <a:pt x="2" y="1"/>
                      <a:pt x="2" y="0"/>
                    </a:cubicBezTo>
                    <a:cubicBezTo>
                      <a:pt x="2" y="0"/>
                      <a:pt x="2" y="0"/>
                      <a:pt x="1" y="0"/>
                    </a:cubicBezTo>
                    <a:cubicBezTo>
                      <a:pt x="1" y="0"/>
                      <a:pt x="1" y="1"/>
                      <a:pt x="1" y="1"/>
                    </a:cubicBezTo>
                    <a:close/>
                  </a:path>
                </a:pathLst>
              </a:custGeom>
              <a:solidFill>
                <a:schemeClr val="bg1"/>
              </a:solidFill>
              <a:ln w="12700">
                <a:solidFill>
                  <a:schemeClr val="tx1"/>
                </a:solidFill>
                <a:round/>
                <a:headEnd/>
                <a:tailEnd/>
              </a:ln>
            </p:spPr>
            <p:txBody>
              <a:bodyPr/>
              <a:lstStyle/>
              <a:p>
                <a:endParaRPr lang="en-US"/>
              </a:p>
            </p:txBody>
          </p:sp>
          <p:sp>
            <p:nvSpPr>
              <p:cNvPr id="14577" name="Freeform 44">
                <a:extLst>
                  <a:ext uri="{FF2B5EF4-FFF2-40B4-BE49-F238E27FC236}">
                    <a16:creationId xmlns:a16="http://schemas.microsoft.com/office/drawing/2014/main" id="{B44BD3C2-54FA-703C-65D8-9B2C6158D178}"/>
                  </a:ext>
                </a:extLst>
              </p:cNvPr>
              <p:cNvSpPr>
                <a:spLocks/>
              </p:cNvSpPr>
              <p:nvPr/>
            </p:nvSpPr>
            <p:spPr bwMode="auto">
              <a:xfrm>
                <a:off x="777" y="3391"/>
                <a:ext cx="10" cy="15"/>
              </a:xfrm>
              <a:custGeom>
                <a:avLst/>
                <a:gdLst>
                  <a:gd name="T0" fmla="*/ 1220703125 w 2"/>
                  <a:gd name="T1" fmla="*/ 1220703125 h 3"/>
                  <a:gd name="T2" fmla="*/ 1220703125 w 2"/>
                  <a:gd name="T3" fmla="*/ 0 h 3"/>
                  <a:gd name="T4" fmla="*/ 1220703125 w 2"/>
                  <a:gd name="T5" fmla="*/ 0 h 3"/>
                  <a:gd name="T6" fmla="*/ 1220703125 w 2"/>
                  <a:gd name="T7" fmla="*/ 0 h 3"/>
                  <a:gd name="T8" fmla="*/ 0 w 2"/>
                  <a:gd name="T9" fmla="*/ 0 h 3"/>
                  <a:gd name="T10" fmla="*/ 0 w 2"/>
                  <a:gd name="T11" fmla="*/ 0 h 3"/>
                  <a:gd name="T12" fmla="*/ 0 w 2"/>
                  <a:gd name="T13" fmla="*/ 1220703125 h 3"/>
                  <a:gd name="T14" fmla="*/ 1220703125 w 2"/>
                  <a:gd name="T15" fmla="*/ 1220703125 h 3"/>
                  <a:gd name="T16" fmla="*/ 1220703125 w 2"/>
                  <a:gd name="T17" fmla="*/ 1220703125 h 3"/>
                  <a:gd name="T18" fmla="*/ 1220703125 w 2"/>
                  <a:gd name="T19" fmla="*/ 2147483646 h 3"/>
                  <a:gd name="T20" fmla="*/ 0 w 2"/>
                  <a:gd name="T21" fmla="*/ 2147483646 h 3"/>
                  <a:gd name="T22" fmla="*/ 0 w 2"/>
                  <a:gd name="T23" fmla="*/ 2147483646 h 3"/>
                  <a:gd name="T24" fmla="*/ 0 w 2"/>
                  <a:gd name="T25" fmla="*/ 2147483646 h 3"/>
                  <a:gd name="T26" fmla="*/ 0 w 2"/>
                  <a:gd name="T27" fmla="*/ 2147483646 h 3"/>
                  <a:gd name="T28" fmla="*/ 0 w 2"/>
                  <a:gd name="T29" fmla="*/ 2147483646 h 3"/>
                  <a:gd name="T30" fmla="*/ 0 w 2"/>
                  <a:gd name="T31" fmla="*/ 2147483646 h 3"/>
                  <a:gd name="T32" fmla="*/ 0 w 2"/>
                  <a:gd name="T33" fmla="*/ 2147483646 h 3"/>
                  <a:gd name="T34" fmla="*/ 1220703125 w 2"/>
                  <a:gd name="T35" fmla="*/ 2147483646 h 3"/>
                  <a:gd name="T36" fmla="*/ 1220703125 w 2"/>
                  <a:gd name="T37" fmla="*/ 2147483646 h 3"/>
                  <a:gd name="T38" fmla="*/ 1220703125 w 2"/>
                  <a:gd name="T39" fmla="*/ 2147483646 h 3"/>
                  <a:gd name="T40" fmla="*/ 1220703125 w 2"/>
                  <a:gd name="T41" fmla="*/ 2147483646 h 3"/>
                  <a:gd name="T42" fmla="*/ 1220703125 w 2"/>
                  <a:gd name="T43" fmla="*/ 2147483646 h 3"/>
                  <a:gd name="T44" fmla="*/ 2147483646 w 2"/>
                  <a:gd name="T45" fmla="*/ 2147483646 h 3"/>
                  <a:gd name="T46" fmla="*/ 2147483646 w 2"/>
                  <a:gd name="T47" fmla="*/ 2147483646 h 3"/>
                  <a:gd name="T48" fmla="*/ 2147483646 w 2"/>
                  <a:gd name="T49" fmla="*/ 1220703125 h 3"/>
                  <a:gd name="T50" fmla="*/ 2147483646 w 2"/>
                  <a:gd name="T51" fmla="*/ 1220703125 h 3"/>
                  <a:gd name="T52" fmla="*/ 2147483646 w 2"/>
                  <a:gd name="T53" fmla="*/ 1220703125 h 3"/>
                  <a:gd name="T54" fmla="*/ 2147483646 w 2"/>
                  <a:gd name="T55" fmla="*/ 0 h 3"/>
                  <a:gd name="T56" fmla="*/ 2147483646 w 2"/>
                  <a:gd name="T57" fmla="*/ 0 h 3"/>
                  <a:gd name="T58" fmla="*/ 2147483646 w 2"/>
                  <a:gd name="T59" fmla="*/ 0 h 3"/>
                  <a:gd name="T60" fmla="*/ 1220703125 w 2"/>
                  <a:gd name="T61" fmla="*/ 0 h 3"/>
                  <a:gd name="T62" fmla="*/ 1220703125 w 2"/>
                  <a:gd name="T63" fmla="*/ 0 h 3"/>
                  <a:gd name="T64" fmla="*/ 1220703125 w 2"/>
                  <a:gd name="T65" fmla="*/ 1220703125 h 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
                  <a:gd name="T100" fmla="*/ 0 h 3"/>
                  <a:gd name="T101" fmla="*/ 2 w 2"/>
                  <a:gd name="T102" fmla="*/ 3 h 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 h="3">
                    <a:moveTo>
                      <a:pt x="1" y="1"/>
                    </a:moveTo>
                    <a:lnTo>
                      <a:pt x="1" y="1"/>
                    </a:lnTo>
                    <a:lnTo>
                      <a:pt x="1" y="0"/>
                    </a:lnTo>
                    <a:lnTo>
                      <a:pt x="0" y="0"/>
                    </a:lnTo>
                    <a:lnTo>
                      <a:pt x="0" y="1"/>
                    </a:lnTo>
                    <a:lnTo>
                      <a:pt x="1" y="1"/>
                    </a:lnTo>
                    <a:lnTo>
                      <a:pt x="1" y="2"/>
                    </a:lnTo>
                    <a:lnTo>
                      <a:pt x="0" y="2"/>
                    </a:lnTo>
                    <a:lnTo>
                      <a:pt x="0" y="3"/>
                    </a:lnTo>
                    <a:lnTo>
                      <a:pt x="1" y="3"/>
                    </a:lnTo>
                    <a:lnTo>
                      <a:pt x="2" y="3"/>
                    </a:lnTo>
                    <a:lnTo>
                      <a:pt x="2" y="2"/>
                    </a:lnTo>
                    <a:lnTo>
                      <a:pt x="2" y="1"/>
                    </a:lnTo>
                    <a:lnTo>
                      <a:pt x="2" y="0"/>
                    </a:lnTo>
                    <a:lnTo>
                      <a:pt x="1" y="0"/>
                    </a:lnTo>
                    <a:lnTo>
                      <a:pt x="1" y="1"/>
                    </a:lnTo>
                    <a:close/>
                  </a:path>
                </a:pathLst>
              </a:custGeom>
              <a:solidFill>
                <a:schemeClr val="bg1"/>
              </a:solidFill>
              <a:ln w="12700">
                <a:solidFill>
                  <a:schemeClr val="tx1"/>
                </a:solidFill>
                <a:round/>
                <a:headEnd/>
                <a:tailEnd/>
              </a:ln>
            </p:spPr>
            <p:txBody>
              <a:bodyPr/>
              <a:lstStyle/>
              <a:p>
                <a:endParaRPr lang="en-US"/>
              </a:p>
            </p:txBody>
          </p:sp>
          <p:sp>
            <p:nvSpPr>
              <p:cNvPr id="14578" name="Freeform 45">
                <a:extLst>
                  <a:ext uri="{FF2B5EF4-FFF2-40B4-BE49-F238E27FC236}">
                    <a16:creationId xmlns:a16="http://schemas.microsoft.com/office/drawing/2014/main" id="{DA8269FE-CAE2-EDB5-A9CE-2ABE9CC13E4E}"/>
                  </a:ext>
                </a:extLst>
              </p:cNvPr>
              <p:cNvSpPr>
                <a:spLocks/>
              </p:cNvSpPr>
              <p:nvPr/>
            </p:nvSpPr>
            <p:spPr bwMode="auto">
              <a:xfrm>
                <a:off x="756" y="3393"/>
                <a:ext cx="16" cy="15"/>
              </a:xfrm>
              <a:custGeom>
                <a:avLst/>
                <a:gdLst>
                  <a:gd name="T0" fmla="*/ 2147483646 w 3"/>
                  <a:gd name="T1" fmla="*/ 2147483646 h 3"/>
                  <a:gd name="T2" fmla="*/ 2147483646 w 3"/>
                  <a:gd name="T3" fmla="*/ 2147483646 h 3"/>
                  <a:gd name="T4" fmla="*/ 2147483646 w 3"/>
                  <a:gd name="T5" fmla="*/ 2147483646 h 3"/>
                  <a:gd name="T6" fmla="*/ 2147483646 w 3"/>
                  <a:gd name="T7" fmla="*/ 2147483646 h 3"/>
                  <a:gd name="T8" fmla="*/ 2147483646 w 3"/>
                  <a:gd name="T9" fmla="*/ 2147483646 h 3"/>
                  <a:gd name="T10" fmla="*/ 2147483646 w 3"/>
                  <a:gd name="T11" fmla="*/ 2147483646 h 3"/>
                  <a:gd name="T12" fmla="*/ 2147483646 w 3"/>
                  <a:gd name="T13" fmla="*/ 2147483646 h 3"/>
                  <a:gd name="T14" fmla="*/ 2147483646 w 3"/>
                  <a:gd name="T15" fmla="*/ 1220703125 h 3"/>
                  <a:gd name="T16" fmla="*/ 2147483646 w 3"/>
                  <a:gd name="T17" fmla="*/ 1220703125 h 3"/>
                  <a:gd name="T18" fmla="*/ 2147483646 w 3"/>
                  <a:gd name="T19" fmla="*/ 1220703125 h 3"/>
                  <a:gd name="T20" fmla="*/ 2147483646 w 3"/>
                  <a:gd name="T21" fmla="*/ 1220703125 h 3"/>
                  <a:gd name="T22" fmla="*/ 2147483646 w 3"/>
                  <a:gd name="T23" fmla="*/ 1220703125 h 3"/>
                  <a:gd name="T24" fmla="*/ 2147483646 w 3"/>
                  <a:gd name="T25" fmla="*/ 0 h 3"/>
                  <a:gd name="T26" fmla="*/ 0 w 3"/>
                  <a:gd name="T27" fmla="*/ 0 h 3"/>
                  <a:gd name="T28" fmla="*/ 0 w 3"/>
                  <a:gd name="T29" fmla="*/ 0 h 3"/>
                  <a:gd name="T30" fmla="*/ 0 w 3"/>
                  <a:gd name="T31" fmla="*/ 0 h 3"/>
                  <a:gd name="T32" fmla="*/ 0 w 3"/>
                  <a:gd name="T33" fmla="*/ 0 h 3"/>
                  <a:gd name="T34" fmla="*/ 0 w 3"/>
                  <a:gd name="T35" fmla="*/ 0 h 3"/>
                  <a:gd name="T36" fmla="*/ 0 w 3"/>
                  <a:gd name="T37" fmla="*/ 0 h 3"/>
                  <a:gd name="T38" fmla="*/ 0 w 3"/>
                  <a:gd name="T39" fmla="*/ 0 h 3"/>
                  <a:gd name="T40" fmla="*/ 0 w 3"/>
                  <a:gd name="T41" fmla="*/ 1220703125 h 3"/>
                  <a:gd name="T42" fmla="*/ 0 w 3"/>
                  <a:gd name="T43" fmla="*/ 1220703125 h 3"/>
                  <a:gd name="T44" fmla="*/ 0 w 3"/>
                  <a:gd name="T45" fmla="*/ 1220703125 h 3"/>
                  <a:gd name="T46" fmla="*/ 0 w 3"/>
                  <a:gd name="T47" fmla="*/ 1220703125 h 3"/>
                  <a:gd name="T48" fmla="*/ 2147483646 w 3"/>
                  <a:gd name="T49" fmla="*/ 1220703125 h 3"/>
                  <a:gd name="T50" fmla="*/ 2147483646 w 3"/>
                  <a:gd name="T51" fmla="*/ 2147483646 h 3"/>
                  <a:gd name="T52" fmla="*/ 2147483646 w 3"/>
                  <a:gd name="T53" fmla="*/ 2147483646 h 3"/>
                  <a:gd name="T54" fmla="*/ 2147483646 w 3"/>
                  <a:gd name="T55" fmla="*/ 2147483646 h 3"/>
                  <a:gd name="T56" fmla="*/ 2147483646 w 3"/>
                  <a:gd name="T57" fmla="*/ 2147483646 h 3"/>
                  <a:gd name="T58" fmla="*/ 2147483646 w 3"/>
                  <a:gd name="T59" fmla="*/ 2147483646 h 3"/>
                  <a:gd name="T60" fmla="*/ 2147483646 w 3"/>
                  <a:gd name="T61" fmla="*/ 2147483646 h 3"/>
                  <a:gd name="T62" fmla="*/ 2147483646 w 3"/>
                  <a:gd name="T63" fmla="*/ 2147483646 h 3"/>
                  <a:gd name="T64" fmla="*/ 2147483646 w 3"/>
                  <a:gd name="T65" fmla="*/ 2147483646 h 3"/>
                  <a:gd name="T66" fmla="*/ 2147483646 w 3"/>
                  <a:gd name="T67" fmla="*/ 2147483646 h 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
                  <a:gd name="T103" fmla="*/ 0 h 3"/>
                  <a:gd name="T104" fmla="*/ 3 w 3"/>
                  <a:gd name="T105" fmla="*/ 3 h 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 h="3">
                    <a:moveTo>
                      <a:pt x="3" y="3"/>
                    </a:moveTo>
                    <a:lnTo>
                      <a:pt x="3" y="3"/>
                    </a:lnTo>
                    <a:lnTo>
                      <a:pt x="2" y="2"/>
                    </a:lnTo>
                    <a:lnTo>
                      <a:pt x="1" y="1"/>
                    </a:lnTo>
                    <a:lnTo>
                      <a:pt x="1" y="0"/>
                    </a:lnTo>
                    <a:lnTo>
                      <a:pt x="0" y="0"/>
                    </a:lnTo>
                    <a:lnTo>
                      <a:pt x="0" y="1"/>
                    </a:lnTo>
                    <a:lnTo>
                      <a:pt x="1" y="1"/>
                    </a:lnTo>
                    <a:lnTo>
                      <a:pt x="1" y="2"/>
                    </a:lnTo>
                    <a:lnTo>
                      <a:pt x="2" y="3"/>
                    </a:lnTo>
                    <a:lnTo>
                      <a:pt x="3" y="3"/>
                    </a:lnTo>
                    <a:close/>
                  </a:path>
                </a:pathLst>
              </a:custGeom>
              <a:solidFill>
                <a:schemeClr val="bg1"/>
              </a:solidFill>
              <a:ln w="12700">
                <a:solidFill>
                  <a:schemeClr val="tx1"/>
                </a:solidFill>
                <a:round/>
                <a:headEnd/>
                <a:tailEnd/>
              </a:ln>
            </p:spPr>
            <p:txBody>
              <a:bodyPr/>
              <a:lstStyle/>
              <a:p>
                <a:endParaRPr lang="en-US"/>
              </a:p>
            </p:txBody>
          </p:sp>
          <p:sp>
            <p:nvSpPr>
              <p:cNvPr id="14579" name="Freeform 46">
                <a:extLst>
                  <a:ext uri="{FF2B5EF4-FFF2-40B4-BE49-F238E27FC236}">
                    <a16:creationId xmlns:a16="http://schemas.microsoft.com/office/drawing/2014/main" id="{F14EB47D-2078-13A5-50D0-55FC84FBC632}"/>
                  </a:ext>
                </a:extLst>
              </p:cNvPr>
              <p:cNvSpPr>
                <a:spLocks/>
              </p:cNvSpPr>
              <p:nvPr/>
            </p:nvSpPr>
            <p:spPr bwMode="auto">
              <a:xfrm>
                <a:off x="728" y="3383"/>
                <a:ext cx="20" cy="10"/>
              </a:xfrm>
              <a:custGeom>
                <a:avLst/>
                <a:gdLst>
                  <a:gd name="T0" fmla="*/ 0 w 4"/>
                  <a:gd name="T1" fmla="*/ 1220703125 h 2"/>
                  <a:gd name="T2" fmla="*/ 0 w 4"/>
                  <a:gd name="T3" fmla="*/ 1220703125 h 2"/>
                  <a:gd name="T4" fmla="*/ 1220703125 w 4"/>
                  <a:gd name="T5" fmla="*/ 0 h 2"/>
                  <a:gd name="T6" fmla="*/ 1220703125 w 4"/>
                  <a:gd name="T7" fmla="*/ 0 h 2"/>
                  <a:gd name="T8" fmla="*/ 2147483646 w 4"/>
                  <a:gd name="T9" fmla="*/ 0 h 2"/>
                  <a:gd name="T10" fmla="*/ 2147483646 w 4"/>
                  <a:gd name="T11" fmla="*/ 0 h 2"/>
                  <a:gd name="T12" fmla="*/ 2147483646 w 4"/>
                  <a:gd name="T13" fmla="*/ 0 h 2"/>
                  <a:gd name="T14" fmla="*/ 2147483646 w 4"/>
                  <a:gd name="T15" fmla="*/ 0 h 2"/>
                  <a:gd name="T16" fmla="*/ 2147483646 w 4"/>
                  <a:gd name="T17" fmla="*/ 1220703125 h 2"/>
                  <a:gd name="T18" fmla="*/ 2147483646 w 4"/>
                  <a:gd name="T19" fmla="*/ 1220703125 h 2"/>
                  <a:gd name="T20" fmla="*/ 2147483646 w 4"/>
                  <a:gd name="T21" fmla="*/ 1220703125 h 2"/>
                  <a:gd name="T22" fmla="*/ 2147483646 w 4"/>
                  <a:gd name="T23" fmla="*/ 1220703125 h 2"/>
                  <a:gd name="T24" fmla="*/ 2147483646 w 4"/>
                  <a:gd name="T25" fmla="*/ 1220703125 h 2"/>
                  <a:gd name="T26" fmla="*/ 2147483646 w 4"/>
                  <a:gd name="T27" fmla="*/ 1220703125 h 2"/>
                  <a:gd name="T28" fmla="*/ 2147483646 w 4"/>
                  <a:gd name="T29" fmla="*/ 1220703125 h 2"/>
                  <a:gd name="T30" fmla="*/ 2147483646 w 4"/>
                  <a:gd name="T31" fmla="*/ 1220703125 h 2"/>
                  <a:gd name="T32" fmla="*/ 2147483646 w 4"/>
                  <a:gd name="T33" fmla="*/ 2147483646 h 2"/>
                  <a:gd name="T34" fmla="*/ 2147483646 w 4"/>
                  <a:gd name="T35" fmla="*/ 2147483646 h 2"/>
                  <a:gd name="T36" fmla="*/ 2147483646 w 4"/>
                  <a:gd name="T37" fmla="*/ 2147483646 h 2"/>
                  <a:gd name="T38" fmla="*/ 2147483646 w 4"/>
                  <a:gd name="T39" fmla="*/ 2147483646 h 2"/>
                  <a:gd name="T40" fmla="*/ 2147483646 w 4"/>
                  <a:gd name="T41" fmla="*/ 1220703125 h 2"/>
                  <a:gd name="T42" fmla="*/ 2147483646 w 4"/>
                  <a:gd name="T43" fmla="*/ 1220703125 h 2"/>
                  <a:gd name="T44" fmla="*/ 2147483646 w 4"/>
                  <a:gd name="T45" fmla="*/ 2147483646 h 2"/>
                  <a:gd name="T46" fmla="*/ 2147483646 w 4"/>
                  <a:gd name="T47" fmla="*/ 2147483646 h 2"/>
                  <a:gd name="T48" fmla="*/ 2147483646 w 4"/>
                  <a:gd name="T49" fmla="*/ 2147483646 h 2"/>
                  <a:gd name="T50" fmla="*/ 2147483646 w 4"/>
                  <a:gd name="T51" fmla="*/ 2147483646 h 2"/>
                  <a:gd name="T52" fmla="*/ 2147483646 w 4"/>
                  <a:gd name="T53" fmla="*/ 2147483646 h 2"/>
                  <a:gd name="T54" fmla="*/ 2147483646 w 4"/>
                  <a:gd name="T55" fmla="*/ 2147483646 h 2"/>
                  <a:gd name="T56" fmla="*/ 2147483646 w 4"/>
                  <a:gd name="T57" fmla="*/ 2147483646 h 2"/>
                  <a:gd name="T58" fmla="*/ 2147483646 w 4"/>
                  <a:gd name="T59" fmla="*/ 2147483646 h 2"/>
                  <a:gd name="T60" fmla="*/ 2147483646 w 4"/>
                  <a:gd name="T61" fmla="*/ 2147483646 h 2"/>
                  <a:gd name="T62" fmla="*/ 2147483646 w 4"/>
                  <a:gd name="T63" fmla="*/ 2147483646 h 2"/>
                  <a:gd name="T64" fmla="*/ 1220703125 w 4"/>
                  <a:gd name="T65" fmla="*/ 2147483646 h 2"/>
                  <a:gd name="T66" fmla="*/ 1220703125 w 4"/>
                  <a:gd name="T67" fmla="*/ 2147483646 h 2"/>
                  <a:gd name="T68" fmla="*/ 1220703125 w 4"/>
                  <a:gd name="T69" fmla="*/ 1220703125 h 2"/>
                  <a:gd name="T70" fmla="*/ 1220703125 w 4"/>
                  <a:gd name="T71" fmla="*/ 1220703125 h 2"/>
                  <a:gd name="T72" fmla="*/ 1220703125 w 4"/>
                  <a:gd name="T73" fmla="*/ 1220703125 h 2"/>
                  <a:gd name="T74" fmla="*/ 1220703125 w 4"/>
                  <a:gd name="T75" fmla="*/ 1220703125 h 2"/>
                  <a:gd name="T76" fmla="*/ 1220703125 w 4"/>
                  <a:gd name="T77" fmla="*/ 1220703125 h 2"/>
                  <a:gd name="T78" fmla="*/ 1220703125 w 4"/>
                  <a:gd name="T79" fmla="*/ 1220703125 h 2"/>
                  <a:gd name="T80" fmla="*/ 1220703125 w 4"/>
                  <a:gd name="T81" fmla="*/ 1220703125 h 2"/>
                  <a:gd name="T82" fmla="*/ 1220703125 w 4"/>
                  <a:gd name="T83" fmla="*/ 1220703125 h 2"/>
                  <a:gd name="T84" fmla="*/ 1220703125 w 4"/>
                  <a:gd name="T85" fmla="*/ 1220703125 h 2"/>
                  <a:gd name="T86" fmla="*/ 1220703125 w 4"/>
                  <a:gd name="T87" fmla="*/ 1220703125 h 2"/>
                  <a:gd name="T88" fmla="*/ 1220703125 w 4"/>
                  <a:gd name="T89" fmla="*/ 1220703125 h 2"/>
                  <a:gd name="T90" fmla="*/ 1220703125 w 4"/>
                  <a:gd name="T91" fmla="*/ 1220703125 h 2"/>
                  <a:gd name="T92" fmla="*/ 1220703125 w 4"/>
                  <a:gd name="T93" fmla="*/ 1220703125 h 2"/>
                  <a:gd name="T94" fmla="*/ 0 w 4"/>
                  <a:gd name="T95" fmla="*/ 1220703125 h 2"/>
                  <a:gd name="T96" fmla="*/ 0 w 4"/>
                  <a:gd name="T97" fmla="*/ 1220703125 h 2"/>
                  <a:gd name="T98" fmla="*/ 0 w 4"/>
                  <a:gd name="T99" fmla="*/ 1220703125 h 2"/>
                  <a:gd name="T100" fmla="*/ 0 w 4"/>
                  <a:gd name="T101" fmla="*/ 1220703125 h 2"/>
                  <a:gd name="T102" fmla="*/ 0 w 4"/>
                  <a:gd name="T103" fmla="*/ 1220703125 h 2"/>
                  <a:gd name="T104" fmla="*/ 0 w 4"/>
                  <a:gd name="T105" fmla="*/ 1220703125 h 2"/>
                  <a:gd name="T106" fmla="*/ 0 w 4"/>
                  <a:gd name="T107" fmla="*/ 1220703125 h 2"/>
                  <a:gd name="T108" fmla="*/ 0 w 4"/>
                  <a:gd name="T109" fmla="*/ 1220703125 h 2"/>
                  <a:gd name="T110" fmla="*/ 0 w 4"/>
                  <a:gd name="T111" fmla="*/ 1220703125 h 2"/>
                  <a:gd name="T112" fmla="*/ 0 w 4"/>
                  <a:gd name="T113" fmla="*/ 1220703125 h 2"/>
                  <a:gd name="T114" fmla="*/ 0 w 4"/>
                  <a:gd name="T115" fmla="*/ 1220703125 h 2"/>
                  <a:gd name="T116" fmla="*/ 0 w 4"/>
                  <a:gd name="T117" fmla="*/ 1220703125 h 2"/>
                  <a:gd name="T118" fmla="*/ 0 w 4"/>
                  <a:gd name="T119" fmla="*/ 1220703125 h 2"/>
                  <a:gd name="T120" fmla="*/ 0 w 4"/>
                  <a:gd name="T121" fmla="*/ 1220703125 h 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
                  <a:gd name="T184" fmla="*/ 0 h 2"/>
                  <a:gd name="T185" fmla="*/ 4 w 4"/>
                  <a:gd name="T186" fmla="*/ 2 h 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 h="2">
                    <a:moveTo>
                      <a:pt x="0" y="1"/>
                    </a:moveTo>
                    <a:lnTo>
                      <a:pt x="0" y="1"/>
                    </a:lnTo>
                    <a:lnTo>
                      <a:pt x="1" y="0"/>
                    </a:lnTo>
                    <a:lnTo>
                      <a:pt x="2" y="0"/>
                    </a:lnTo>
                    <a:lnTo>
                      <a:pt x="3" y="0"/>
                    </a:lnTo>
                    <a:lnTo>
                      <a:pt x="3" y="1"/>
                    </a:lnTo>
                    <a:lnTo>
                      <a:pt x="4" y="1"/>
                    </a:lnTo>
                    <a:lnTo>
                      <a:pt x="4" y="2"/>
                    </a:lnTo>
                    <a:lnTo>
                      <a:pt x="3" y="1"/>
                    </a:lnTo>
                    <a:lnTo>
                      <a:pt x="3" y="2"/>
                    </a:lnTo>
                    <a:lnTo>
                      <a:pt x="2" y="2"/>
                    </a:lnTo>
                    <a:lnTo>
                      <a:pt x="1" y="2"/>
                    </a:lnTo>
                    <a:lnTo>
                      <a:pt x="1" y="1"/>
                    </a:lnTo>
                    <a:lnTo>
                      <a:pt x="0" y="1"/>
                    </a:lnTo>
                    <a:close/>
                  </a:path>
                </a:pathLst>
              </a:custGeom>
              <a:solidFill>
                <a:schemeClr val="bg1"/>
              </a:solidFill>
              <a:ln w="12700">
                <a:solidFill>
                  <a:schemeClr val="tx1"/>
                </a:solidFill>
                <a:round/>
                <a:headEnd/>
                <a:tailEnd/>
              </a:ln>
            </p:spPr>
            <p:txBody>
              <a:bodyPr/>
              <a:lstStyle/>
              <a:p>
                <a:endParaRPr lang="en-US"/>
              </a:p>
            </p:txBody>
          </p:sp>
        </p:grpSp>
        <p:sp>
          <p:nvSpPr>
            <p:cNvPr id="14531" name="Freeform 47">
              <a:extLst>
                <a:ext uri="{FF2B5EF4-FFF2-40B4-BE49-F238E27FC236}">
                  <a16:creationId xmlns:a16="http://schemas.microsoft.com/office/drawing/2014/main" id="{BCB73CB5-CC02-2AAF-BC67-0CDADBBB731F}"/>
                </a:ext>
              </a:extLst>
            </p:cNvPr>
            <p:cNvSpPr>
              <a:spLocks/>
            </p:cNvSpPr>
            <p:nvPr/>
          </p:nvSpPr>
          <p:spPr bwMode="auto">
            <a:xfrm>
              <a:off x="2095" y="1760"/>
              <a:ext cx="391" cy="458"/>
            </a:xfrm>
            <a:custGeom>
              <a:avLst/>
              <a:gdLst>
                <a:gd name="T0" fmla="*/ 2147483646 w 76"/>
                <a:gd name="T1" fmla="*/ 2147483646 h 94"/>
                <a:gd name="T2" fmla="*/ 2147483646 w 76"/>
                <a:gd name="T3" fmla="*/ 2147483646 h 94"/>
                <a:gd name="T4" fmla="*/ 2147483646 w 76"/>
                <a:gd name="T5" fmla="*/ 2147483646 h 94"/>
                <a:gd name="T6" fmla="*/ 2147483646 w 76"/>
                <a:gd name="T7" fmla="*/ 2147483646 h 94"/>
                <a:gd name="T8" fmla="*/ 2147483646 w 76"/>
                <a:gd name="T9" fmla="*/ 0 h 94"/>
                <a:gd name="T10" fmla="*/ 0 w 76"/>
                <a:gd name="T11" fmla="*/ 2147483646 h 94"/>
                <a:gd name="T12" fmla="*/ 0 w 76"/>
                <a:gd name="T13" fmla="*/ 2147483646 h 94"/>
                <a:gd name="T14" fmla="*/ 2147483646 w 76"/>
                <a:gd name="T15" fmla="*/ 2147483646 h 94"/>
                <a:gd name="T16" fmla="*/ 2147483646 w 76"/>
                <a:gd name="T17" fmla="*/ 2147483646 h 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
                <a:gd name="T28" fmla="*/ 0 h 94"/>
                <a:gd name="T29" fmla="*/ 76 w 76"/>
                <a:gd name="T30" fmla="*/ 94 h 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 h="94">
                  <a:moveTo>
                    <a:pt x="66" y="94"/>
                  </a:moveTo>
                  <a:lnTo>
                    <a:pt x="76" y="27"/>
                  </a:lnTo>
                  <a:lnTo>
                    <a:pt x="51" y="23"/>
                  </a:lnTo>
                  <a:lnTo>
                    <a:pt x="53" y="6"/>
                  </a:lnTo>
                  <a:lnTo>
                    <a:pt x="16" y="0"/>
                  </a:lnTo>
                  <a:lnTo>
                    <a:pt x="0" y="84"/>
                  </a:lnTo>
                  <a:lnTo>
                    <a:pt x="66" y="94"/>
                  </a:lnTo>
                  <a:close/>
                </a:path>
              </a:pathLst>
            </a:custGeom>
            <a:solidFill>
              <a:srgbClr val="AAC8F5"/>
            </a:solidFill>
            <a:ln w="12700">
              <a:solidFill>
                <a:schemeClr val="tx1"/>
              </a:solidFill>
              <a:round/>
              <a:headEnd/>
              <a:tailEnd/>
            </a:ln>
          </p:spPr>
          <p:txBody>
            <a:bodyPr/>
            <a:lstStyle/>
            <a:p>
              <a:endParaRPr lang="en-US"/>
            </a:p>
          </p:txBody>
        </p:sp>
        <p:sp>
          <p:nvSpPr>
            <p:cNvPr id="14532" name="Freeform 48">
              <a:extLst>
                <a:ext uri="{FF2B5EF4-FFF2-40B4-BE49-F238E27FC236}">
                  <a16:creationId xmlns:a16="http://schemas.microsoft.com/office/drawing/2014/main" id="{23EE00CD-5B46-6683-E690-E7BB2BD89F86}"/>
                </a:ext>
              </a:extLst>
            </p:cNvPr>
            <p:cNvSpPr>
              <a:spLocks/>
            </p:cNvSpPr>
            <p:nvPr/>
          </p:nvSpPr>
          <p:spPr bwMode="auto">
            <a:xfrm>
              <a:off x="1537" y="1282"/>
              <a:ext cx="554" cy="439"/>
            </a:xfrm>
            <a:custGeom>
              <a:avLst/>
              <a:gdLst>
                <a:gd name="T0" fmla="*/ 0 w 108"/>
                <a:gd name="T1" fmla="*/ 2147483646 h 90"/>
                <a:gd name="T2" fmla="*/ 0 w 108"/>
                <a:gd name="T3" fmla="*/ 2147483646 h 90"/>
                <a:gd name="T4" fmla="*/ 1676861537 w 108"/>
                <a:gd name="T5" fmla="*/ 2147483646 h 90"/>
                <a:gd name="T6" fmla="*/ 2147483646 w 108"/>
                <a:gd name="T7" fmla="*/ 2147483646 h 90"/>
                <a:gd name="T8" fmla="*/ 2147483646 w 108"/>
                <a:gd name="T9" fmla="*/ 2147483646 h 90"/>
                <a:gd name="T10" fmla="*/ 2147483646 w 108"/>
                <a:gd name="T11" fmla="*/ 2147483646 h 90"/>
                <a:gd name="T12" fmla="*/ 2147483646 w 108"/>
                <a:gd name="T13" fmla="*/ 2147483646 h 90"/>
                <a:gd name="T14" fmla="*/ 2147483646 w 108"/>
                <a:gd name="T15" fmla="*/ 2147483646 h 90"/>
                <a:gd name="T16" fmla="*/ 2147483646 w 108"/>
                <a:gd name="T17" fmla="*/ 2147483646 h 90"/>
                <a:gd name="T18" fmla="*/ 2147483646 w 108"/>
                <a:gd name="T19" fmla="*/ 2147483646 h 90"/>
                <a:gd name="T20" fmla="*/ 2147483646 w 108"/>
                <a:gd name="T21" fmla="*/ 2147483646 h 90"/>
                <a:gd name="T22" fmla="*/ 2147483646 w 108"/>
                <a:gd name="T23" fmla="*/ 0 h 90"/>
                <a:gd name="T24" fmla="*/ 2147483646 w 108"/>
                <a:gd name="T25" fmla="*/ 0 h 90"/>
                <a:gd name="T26" fmla="*/ 2147483646 w 108"/>
                <a:gd name="T27" fmla="*/ 892516862 h 90"/>
                <a:gd name="T28" fmla="*/ 2147483646 w 108"/>
                <a:gd name="T29" fmla="*/ 1822476390 h 90"/>
                <a:gd name="T30" fmla="*/ 2147483646 w 108"/>
                <a:gd name="T31" fmla="*/ 2147483646 h 90"/>
                <a:gd name="T32" fmla="*/ 2147483646 w 108"/>
                <a:gd name="T33" fmla="*/ 2147483646 h 90"/>
                <a:gd name="T34" fmla="*/ 2147483646 w 108"/>
                <a:gd name="T35" fmla="*/ 2147483646 h 90"/>
                <a:gd name="T36" fmla="*/ 2147483646 w 108"/>
                <a:gd name="T37" fmla="*/ 2147483646 h 90"/>
                <a:gd name="T38" fmla="*/ 2147483646 w 108"/>
                <a:gd name="T39" fmla="*/ 2147483646 h 90"/>
                <a:gd name="T40" fmla="*/ 2147483646 w 108"/>
                <a:gd name="T41" fmla="*/ 2147483646 h 90"/>
                <a:gd name="T42" fmla="*/ 2147483646 w 108"/>
                <a:gd name="T43" fmla="*/ 2147483646 h 90"/>
                <a:gd name="T44" fmla="*/ 2147483646 w 108"/>
                <a:gd name="T45" fmla="*/ 2147483646 h 90"/>
                <a:gd name="T46" fmla="*/ 2147483646 w 108"/>
                <a:gd name="T47" fmla="*/ 2147483646 h 90"/>
                <a:gd name="T48" fmla="*/ 2147483646 w 108"/>
                <a:gd name="T49" fmla="*/ 2147483646 h 90"/>
                <a:gd name="T50" fmla="*/ 2147483646 w 108"/>
                <a:gd name="T51" fmla="*/ 2147483646 h 90"/>
                <a:gd name="T52" fmla="*/ 2147483646 w 108"/>
                <a:gd name="T53" fmla="*/ 2147483646 h 90"/>
                <a:gd name="T54" fmla="*/ 2147483646 w 108"/>
                <a:gd name="T55" fmla="*/ 2147483646 h 90"/>
                <a:gd name="T56" fmla="*/ 2147483646 w 108"/>
                <a:gd name="T57" fmla="*/ 2147483646 h 90"/>
                <a:gd name="T58" fmla="*/ 2147483646 w 108"/>
                <a:gd name="T59" fmla="*/ 2147483646 h 90"/>
                <a:gd name="T60" fmla="*/ 2147483646 w 108"/>
                <a:gd name="T61" fmla="*/ 2147483646 h 90"/>
                <a:gd name="T62" fmla="*/ 2147483646 w 108"/>
                <a:gd name="T63" fmla="*/ 2147483646 h 90"/>
                <a:gd name="T64" fmla="*/ 2147483646 w 108"/>
                <a:gd name="T65" fmla="*/ 2147483646 h 90"/>
                <a:gd name="T66" fmla="*/ 2147483646 w 108"/>
                <a:gd name="T67" fmla="*/ 2147483646 h 90"/>
                <a:gd name="T68" fmla="*/ 2147483646 w 108"/>
                <a:gd name="T69" fmla="*/ 2147483646 h 90"/>
                <a:gd name="T70" fmla="*/ 2147483646 w 108"/>
                <a:gd name="T71" fmla="*/ 2147483646 h 90"/>
                <a:gd name="T72" fmla="*/ 2147483646 w 108"/>
                <a:gd name="T73" fmla="*/ 2147483646 h 90"/>
                <a:gd name="T74" fmla="*/ 2147483646 w 108"/>
                <a:gd name="T75" fmla="*/ 2147483646 h 90"/>
                <a:gd name="T76" fmla="*/ 2147483646 w 108"/>
                <a:gd name="T77" fmla="*/ 2147483646 h 90"/>
                <a:gd name="T78" fmla="*/ 2147483646 w 108"/>
                <a:gd name="T79" fmla="*/ 2147483646 h 90"/>
                <a:gd name="T80" fmla="*/ 1676861537 w 108"/>
                <a:gd name="T81" fmla="*/ 2147483646 h 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8"/>
                <a:gd name="T124" fmla="*/ 0 h 90"/>
                <a:gd name="T125" fmla="*/ 108 w 108"/>
                <a:gd name="T126" fmla="*/ 90 h 9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8" h="90">
                  <a:moveTo>
                    <a:pt x="1" y="68"/>
                  </a:moveTo>
                  <a:lnTo>
                    <a:pt x="0" y="67"/>
                  </a:lnTo>
                  <a:lnTo>
                    <a:pt x="0" y="63"/>
                  </a:lnTo>
                  <a:lnTo>
                    <a:pt x="0" y="62"/>
                  </a:lnTo>
                  <a:lnTo>
                    <a:pt x="0" y="60"/>
                  </a:lnTo>
                  <a:lnTo>
                    <a:pt x="1" y="57"/>
                  </a:lnTo>
                  <a:lnTo>
                    <a:pt x="1" y="52"/>
                  </a:lnTo>
                  <a:lnTo>
                    <a:pt x="2" y="51"/>
                  </a:lnTo>
                  <a:lnTo>
                    <a:pt x="3" y="50"/>
                  </a:lnTo>
                  <a:lnTo>
                    <a:pt x="3" y="49"/>
                  </a:lnTo>
                  <a:lnTo>
                    <a:pt x="4" y="48"/>
                  </a:lnTo>
                  <a:lnTo>
                    <a:pt x="5" y="47"/>
                  </a:lnTo>
                  <a:lnTo>
                    <a:pt x="5" y="45"/>
                  </a:lnTo>
                  <a:lnTo>
                    <a:pt x="9" y="41"/>
                  </a:lnTo>
                  <a:lnTo>
                    <a:pt x="10" y="37"/>
                  </a:lnTo>
                  <a:lnTo>
                    <a:pt x="13" y="32"/>
                  </a:lnTo>
                  <a:lnTo>
                    <a:pt x="16" y="23"/>
                  </a:lnTo>
                  <a:lnTo>
                    <a:pt x="18" y="19"/>
                  </a:lnTo>
                  <a:lnTo>
                    <a:pt x="20" y="13"/>
                  </a:lnTo>
                  <a:lnTo>
                    <a:pt x="23" y="5"/>
                  </a:lnTo>
                  <a:lnTo>
                    <a:pt x="24" y="3"/>
                  </a:lnTo>
                  <a:lnTo>
                    <a:pt x="24" y="1"/>
                  </a:lnTo>
                  <a:lnTo>
                    <a:pt x="24" y="0"/>
                  </a:lnTo>
                  <a:lnTo>
                    <a:pt x="25" y="0"/>
                  </a:lnTo>
                  <a:lnTo>
                    <a:pt x="27" y="0"/>
                  </a:lnTo>
                  <a:lnTo>
                    <a:pt x="30" y="1"/>
                  </a:lnTo>
                  <a:lnTo>
                    <a:pt x="31" y="2"/>
                  </a:lnTo>
                  <a:lnTo>
                    <a:pt x="33" y="2"/>
                  </a:lnTo>
                  <a:lnTo>
                    <a:pt x="35" y="5"/>
                  </a:lnTo>
                  <a:lnTo>
                    <a:pt x="36" y="7"/>
                  </a:lnTo>
                  <a:lnTo>
                    <a:pt x="35" y="8"/>
                  </a:lnTo>
                  <a:lnTo>
                    <a:pt x="35" y="12"/>
                  </a:lnTo>
                  <a:lnTo>
                    <a:pt x="36" y="14"/>
                  </a:lnTo>
                  <a:lnTo>
                    <a:pt x="39" y="15"/>
                  </a:lnTo>
                  <a:lnTo>
                    <a:pt x="43" y="16"/>
                  </a:lnTo>
                  <a:lnTo>
                    <a:pt x="46" y="15"/>
                  </a:lnTo>
                  <a:lnTo>
                    <a:pt x="48" y="16"/>
                  </a:lnTo>
                  <a:lnTo>
                    <a:pt x="53" y="17"/>
                  </a:lnTo>
                  <a:lnTo>
                    <a:pt x="54" y="18"/>
                  </a:lnTo>
                  <a:lnTo>
                    <a:pt x="59" y="18"/>
                  </a:lnTo>
                  <a:lnTo>
                    <a:pt x="61" y="18"/>
                  </a:lnTo>
                  <a:lnTo>
                    <a:pt x="62" y="19"/>
                  </a:lnTo>
                  <a:lnTo>
                    <a:pt x="65" y="19"/>
                  </a:lnTo>
                  <a:lnTo>
                    <a:pt x="66" y="19"/>
                  </a:lnTo>
                  <a:lnTo>
                    <a:pt x="68" y="18"/>
                  </a:lnTo>
                  <a:lnTo>
                    <a:pt x="69" y="18"/>
                  </a:lnTo>
                  <a:lnTo>
                    <a:pt x="71" y="19"/>
                  </a:lnTo>
                  <a:lnTo>
                    <a:pt x="72" y="18"/>
                  </a:lnTo>
                  <a:lnTo>
                    <a:pt x="74" y="18"/>
                  </a:lnTo>
                  <a:lnTo>
                    <a:pt x="75" y="19"/>
                  </a:lnTo>
                  <a:lnTo>
                    <a:pt x="76" y="19"/>
                  </a:lnTo>
                  <a:lnTo>
                    <a:pt x="77" y="19"/>
                  </a:lnTo>
                  <a:lnTo>
                    <a:pt x="79" y="19"/>
                  </a:lnTo>
                  <a:lnTo>
                    <a:pt x="80" y="18"/>
                  </a:lnTo>
                  <a:lnTo>
                    <a:pt x="104" y="24"/>
                  </a:lnTo>
                  <a:lnTo>
                    <a:pt x="104" y="25"/>
                  </a:lnTo>
                  <a:lnTo>
                    <a:pt x="105" y="27"/>
                  </a:lnTo>
                  <a:lnTo>
                    <a:pt x="107" y="27"/>
                  </a:lnTo>
                  <a:lnTo>
                    <a:pt x="108" y="28"/>
                  </a:lnTo>
                  <a:lnTo>
                    <a:pt x="108" y="31"/>
                  </a:lnTo>
                  <a:lnTo>
                    <a:pt x="102" y="40"/>
                  </a:lnTo>
                  <a:lnTo>
                    <a:pt x="101" y="41"/>
                  </a:lnTo>
                  <a:lnTo>
                    <a:pt x="101" y="42"/>
                  </a:lnTo>
                  <a:lnTo>
                    <a:pt x="100" y="43"/>
                  </a:lnTo>
                  <a:lnTo>
                    <a:pt x="98" y="44"/>
                  </a:lnTo>
                  <a:lnTo>
                    <a:pt x="95" y="49"/>
                  </a:lnTo>
                  <a:lnTo>
                    <a:pt x="94" y="51"/>
                  </a:lnTo>
                  <a:lnTo>
                    <a:pt x="95" y="52"/>
                  </a:lnTo>
                  <a:lnTo>
                    <a:pt x="97" y="53"/>
                  </a:lnTo>
                  <a:lnTo>
                    <a:pt x="98" y="54"/>
                  </a:lnTo>
                  <a:lnTo>
                    <a:pt x="97" y="55"/>
                  </a:lnTo>
                  <a:lnTo>
                    <a:pt x="97" y="56"/>
                  </a:lnTo>
                  <a:lnTo>
                    <a:pt x="96" y="56"/>
                  </a:lnTo>
                  <a:lnTo>
                    <a:pt x="96" y="58"/>
                  </a:lnTo>
                  <a:lnTo>
                    <a:pt x="95" y="60"/>
                  </a:lnTo>
                  <a:lnTo>
                    <a:pt x="88" y="90"/>
                  </a:lnTo>
                  <a:lnTo>
                    <a:pt x="52" y="81"/>
                  </a:lnTo>
                  <a:lnTo>
                    <a:pt x="1" y="68"/>
                  </a:lnTo>
                  <a:close/>
                </a:path>
              </a:pathLst>
            </a:custGeom>
            <a:solidFill>
              <a:srgbClr val="6987EB"/>
            </a:solidFill>
            <a:ln w="12700">
              <a:solidFill>
                <a:schemeClr val="tx1"/>
              </a:solidFill>
              <a:round/>
              <a:headEnd/>
              <a:tailEnd/>
            </a:ln>
          </p:spPr>
          <p:txBody>
            <a:bodyPr/>
            <a:lstStyle/>
            <a:p>
              <a:endParaRPr lang="en-US"/>
            </a:p>
          </p:txBody>
        </p:sp>
        <p:sp>
          <p:nvSpPr>
            <p:cNvPr id="14533" name="Freeform 49">
              <a:extLst>
                <a:ext uri="{FF2B5EF4-FFF2-40B4-BE49-F238E27FC236}">
                  <a16:creationId xmlns:a16="http://schemas.microsoft.com/office/drawing/2014/main" id="{1936E697-EDCF-70BC-45F3-A949A8E18AED}"/>
                </a:ext>
              </a:extLst>
            </p:cNvPr>
            <p:cNvSpPr>
              <a:spLocks/>
            </p:cNvSpPr>
            <p:nvPr/>
          </p:nvSpPr>
          <p:spPr bwMode="auto">
            <a:xfrm>
              <a:off x="1988" y="1155"/>
              <a:ext cx="415" cy="634"/>
            </a:xfrm>
            <a:custGeom>
              <a:avLst/>
              <a:gdLst>
                <a:gd name="T0" fmla="*/ 2147483646 w 81"/>
                <a:gd name="T1" fmla="*/ 2147483646 h 130"/>
                <a:gd name="T2" fmla="*/ 2147483646 w 81"/>
                <a:gd name="T3" fmla="*/ 2147483646 h 130"/>
                <a:gd name="T4" fmla="*/ 2147483646 w 81"/>
                <a:gd name="T5" fmla="*/ 2147483646 h 130"/>
                <a:gd name="T6" fmla="*/ 2147483646 w 81"/>
                <a:gd name="T7" fmla="*/ 2147483646 h 130"/>
                <a:gd name="T8" fmla="*/ 2147483646 w 81"/>
                <a:gd name="T9" fmla="*/ 2147483646 h 130"/>
                <a:gd name="T10" fmla="*/ 2147483646 w 81"/>
                <a:gd name="T11" fmla="*/ 2147483646 h 130"/>
                <a:gd name="T12" fmla="*/ 2147483646 w 81"/>
                <a:gd name="T13" fmla="*/ 2147483646 h 130"/>
                <a:gd name="T14" fmla="*/ 2147483646 w 81"/>
                <a:gd name="T15" fmla="*/ 2147483646 h 130"/>
                <a:gd name="T16" fmla="*/ 2147483646 w 81"/>
                <a:gd name="T17" fmla="*/ 2147483646 h 130"/>
                <a:gd name="T18" fmla="*/ 2147483646 w 81"/>
                <a:gd name="T19" fmla="*/ 2147483646 h 130"/>
                <a:gd name="T20" fmla="*/ 2147483646 w 81"/>
                <a:gd name="T21" fmla="*/ 2147483646 h 130"/>
                <a:gd name="T22" fmla="*/ 2147483646 w 81"/>
                <a:gd name="T23" fmla="*/ 2147483646 h 130"/>
                <a:gd name="T24" fmla="*/ 2147483646 w 81"/>
                <a:gd name="T25" fmla="*/ 2147483646 h 130"/>
                <a:gd name="T26" fmla="*/ 2147483646 w 81"/>
                <a:gd name="T27" fmla="*/ 2147483646 h 130"/>
                <a:gd name="T28" fmla="*/ 2147483646 w 81"/>
                <a:gd name="T29" fmla="*/ 0 h 130"/>
                <a:gd name="T30" fmla="*/ 2147483646 w 81"/>
                <a:gd name="T31" fmla="*/ 2147483646 h 130"/>
                <a:gd name="T32" fmla="*/ 2147483646 w 81"/>
                <a:gd name="T33" fmla="*/ 2147483646 h 130"/>
                <a:gd name="T34" fmla="*/ 2147483646 w 81"/>
                <a:gd name="T35" fmla="*/ 2147483646 h 130"/>
                <a:gd name="T36" fmla="*/ 2147483646 w 81"/>
                <a:gd name="T37" fmla="*/ 2147483646 h 130"/>
                <a:gd name="T38" fmla="*/ 2147483646 w 81"/>
                <a:gd name="T39" fmla="*/ 2147483646 h 130"/>
                <a:gd name="T40" fmla="*/ 2147483646 w 81"/>
                <a:gd name="T41" fmla="*/ 2147483646 h 130"/>
                <a:gd name="T42" fmla="*/ 2147483646 w 81"/>
                <a:gd name="T43" fmla="*/ 2147483646 h 130"/>
                <a:gd name="T44" fmla="*/ 2147483646 w 81"/>
                <a:gd name="T45" fmla="*/ 2147483646 h 130"/>
                <a:gd name="T46" fmla="*/ 2147483646 w 81"/>
                <a:gd name="T47" fmla="*/ 2147483646 h 130"/>
                <a:gd name="T48" fmla="*/ 2147483646 w 81"/>
                <a:gd name="T49" fmla="*/ 2147483646 h 130"/>
                <a:gd name="T50" fmla="*/ 2147483646 w 81"/>
                <a:gd name="T51" fmla="*/ 2147483646 h 130"/>
                <a:gd name="T52" fmla="*/ 2147483646 w 81"/>
                <a:gd name="T53" fmla="*/ 2147483646 h 130"/>
                <a:gd name="T54" fmla="*/ 2147483646 w 81"/>
                <a:gd name="T55" fmla="*/ 2147483646 h 130"/>
                <a:gd name="T56" fmla="*/ 2147483646 w 81"/>
                <a:gd name="T57" fmla="*/ 2147483646 h 130"/>
                <a:gd name="T58" fmla="*/ 2147483646 w 81"/>
                <a:gd name="T59" fmla="*/ 2147483646 h 130"/>
                <a:gd name="T60" fmla="*/ 2147483646 w 81"/>
                <a:gd name="T61" fmla="*/ 2147483646 h 130"/>
                <a:gd name="T62" fmla="*/ 2147483646 w 81"/>
                <a:gd name="T63" fmla="*/ 2147483646 h 130"/>
                <a:gd name="T64" fmla="*/ 2147483646 w 81"/>
                <a:gd name="T65" fmla="*/ 2147483646 h 130"/>
                <a:gd name="T66" fmla="*/ 2147483646 w 81"/>
                <a:gd name="T67" fmla="*/ 2147483646 h 130"/>
                <a:gd name="T68" fmla="*/ 2147483646 w 81"/>
                <a:gd name="T69" fmla="*/ 2147483646 h 130"/>
                <a:gd name="T70" fmla="*/ 2147483646 w 81"/>
                <a:gd name="T71" fmla="*/ 2147483646 h 130"/>
                <a:gd name="T72" fmla="*/ 2147483646 w 81"/>
                <a:gd name="T73" fmla="*/ 2147483646 h 130"/>
                <a:gd name="T74" fmla="*/ 2147483646 w 81"/>
                <a:gd name="T75" fmla="*/ 2147483646 h 130"/>
                <a:gd name="T76" fmla="*/ 2147483646 w 81"/>
                <a:gd name="T77" fmla="*/ 2147483646 h 130"/>
                <a:gd name="T78" fmla="*/ 2147483646 w 81"/>
                <a:gd name="T79" fmla="*/ 2147483646 h 130"/>
                <a:gd name="T80" fmla="*/ 2147483646 w 81"/>
                <a:gd name="T81" fmla="*/ 2147483646 h 130"/>
                <a:gd name="T82" fmla="*/ 2147483646 w 81"/>
                <a:gd name="T83" fmla="*/ 2147483646 h 130"/>
                <a:gd name="T84" fmla="*/ 2147483646 w 81"/>
                <a:gd name="T85" fmla="*/ 2147483646 h 130"/>
                <a:gd name="T86" fmla="*/ 2147483646 w 81"/>
                <a:gd name="T87" fmla="*/ 2147483646 h 130"/>
                <a:gd name="T88" fmla="*/ 2147483646 w 81"/>
                <a:gd name="T89" fmla="*/ 2147483646 h 130"/>
                <a:gd name="T90" fmla="*/ 2147483646 w 81"/>
                <a:gd name="T91" fmla="*/ 2147483646 h 130"/>
                <a:gd name="T92" fmla="*/ 2147483646 w 81"/>
                <a:gd name="T93" fmla="*/ 2147483646 h 130"/>
                <a:gd name="T94" fmla="*/ 2147483646 w 81"/>
                <a:gd name="T95" fmla="*/ 2147483646 h 130"/>
                <a:gd name="T96" fmla="*/ 0 w 81"/>
                <a:gd name="T97" fmla="*/ 2147483646 h 1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1"/>
                <a:gd name="T148" fmla="*/ 0 h 130"/>
                <a:gd name="T149" fmla="*/ 81 w 81"/>
                <a:gd name="T150" fmla="*/ 130 h 1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1" h="130">
                  <a:moveTo>
                    <a:pt x="0" y="116"/>
                  </a:moveTo>
                  <a:lnTo>
                    <a:pt x="7" y="86"/>
                  </a:lnTo>
                  <a:lnTo>
                    <a:pt x="8" y="84"/>
                  </a:lnTo>
                  <a:lnTo>
                    <a:pt x="8" y="82"/>
                  </a:lnTo>
                  <a:lnTo>
                    <a:pt x="9" y="82"/>
                  </a:lnTo>
                  <a:lnTo>
                    <a:pt x="9" y="81"/>
                  </a:lnTo>
                  <a:lnTo>
                    <a:pt x="10" y="80"/>
                  </a:lnTo>
                  <a:lnTo>
                    <a:pt x="9" y="79"/>
                  </a:lnTo>
                  <a:lnTo>
                    <a:pt x="7" y="78"/>
                  </a:lnTo>
                  <a:lnTo>
                    <a:pt x="6" y="77"/>
                  </a:lnTo>
                  <a:lnTo>
                    <a:pt x="7" y="75"/>
                  </a:lnTo>
                  <a:lnTo>
                    <a:pt x="10" y="70"/>
                  </a:lnTo>
                  <a:lnTo>
                    <a:pt x="12" y="69"/>
                  </a:lnTo>
                  <a:lnTo>
                    <a:pt x="13" y="68"/>
                  </a:lnTo>
                  <a:lnTo>
                    <a:pt x="13" y="67"/>
                  </a:lnTo>
                  <a:lnTo>
                    <a:pt x="14" y="66"/>
                  </a:lnTo>
                  <a:lnTo>
                    <a:pt x="20" y="57"/>
                  </a:lnTo>
                  <a:lnTo>
                    <a:pt x="20" y="54"/>
                  </a:lnTo>
                  <a:lnTo>
                    <a:pt x="19" y="53"/>
                  </a:lnTo>
                  <a:lnTo>
                    <a:pt x="17" y="53"/>
                  </a:lnTo>
                  <a:lnTo>
                    <a:pt x="16" y="51"/>
                  </a:lnTo>
                  <a:lnTo>
                    <a:pt x="16" y="50"/>
                  </a:lnTo>
                  <a:lnTo>
                    <a:pt x="16" y="48"/>
                  </a:lnTo>
                  <a:lnTo>
                    <a:pt x="16" y="47"/>
                  </a:lnTo>
                  <a:lnTo>
                    <a:pt x="17" y="46"/>
                  </a:lnTo>
                  <a:lnTo>
                    <a:pt x="16" y="45"/>
                  </a:lnTo>
                  <a:lnTo>
                    <a:pt x="16" y="43"/>
                  </a:lnTo>
                  <a:lnTo>
                    <a:pt x="26" y="0"/>
                  </a:lnTo>
                  <a:lnTo>
                    <a:pt x="37" y="3"/>
                  </a:lnTo>
                  <a:lnTo>
                    <a:pt x="34" y="19"/>
                  </a:lnTo>
                  <a:lnTo>
                    <a:pt x="36" y="23"/>
                  </a:lnTo>
                  <a:lnTo>
                    <a:pt x="36" y="26"/>
                  </a:lnTo>
                  <a:lnTo>
                    <a:pt x="36" y="28"/>
                  </a:lnTo>
                  <a:lnTo>
                    <a:pt x="35" y="29"/>
                  </a:lnTo>
                  <a:lnTo>
                    <a:pt x="36" y="30"/>
                  </a:lnTo>
                  <a:lnTo>
                    <a:pt x="37" y="31"/>
                  </a:lnTo>
                  <a:lnTo>
                    <a:pt x="40" y="34"/>
                  </a:lnTo>
                  <a:lnTo>
                    <a:pt x="42" y="39"/>
                  </a:lnTo>
                  <a:lnTo>
                    <a:pt x="42" y="41"/>
                  </a:lnTo>
                  <a:lnTo>
                    <a:pt x="43" y="43"/>
                  </a:lnTo>
                  <a:lnTo>
                    <a:pt x="45" y="43"/>
                  </a:lnTo>
                  <a:lnTo>
                    <a:pt x="45" y="45"/>
                  </a:lnTo>
                  <a:lnTo>
                    <a:pt x="48" y="45"/>
                  </a:lnTo>
                  <a:lnTo>
                    <a:pt x="49" y="46"/>
                  </a:lnTo>
                  <a:lnTo>
                    <a:pt x="46" y="51"/>
                  </a:lnTo>
                  <a:lnTo>
                    <a:pt x="46" y="52"/>
                  </a:lnTo>
                  <a:lnTo>
                    <a:pt x="45" y="53"/>
                  </a:lnTo>
                  <a:lnTo>
                    <a:pt x="45" y="56"/>
                  </a:lnTo>
                  <a:lnTo>
                    <a:pt x="45" y="57"/>
                  </a:lnTo>
                  <a:lnTo>
                    <a:pt x="43" y="59"/>
                  </a:lnTo>
                  <a:lnTo>
                    <a:pt x="43" y="60"/>
                  </a:lnTo>
                  <a:lnTo>
                    <a:pt x="43" y="61"/>
                  </a:lnTo>
                  <a:lnTo>
                    <a:pt x="43" y="62"/>
                  </a:lnTo>
                  <a:lnTo>
                    <a:pt x="45" y="65"/>
                  </a:lnTo>
                  <a:lnTo>
                    <a:pt x="46" y="65"/>
                  </a:lnTo>
                  <a:lnTo>
                    <a:pt x="49" y="62"/>
                  </a:lnTo>
                  <a:lnTo>
                    <a:pt x="50" y="61"/>
                  </a:lnTo>
                  <a:lnTo>
                    <a:pt x="50" y="62"/>
                  </a:lnTo>
                  <a:lnTo>
                    <a:pt x="51" y="63"/>
                  </a:lnTo>
                  <a:lnTo>
                    <a:pt x="52" y="64"/>
                  </a:lnTo>
                  <a:lnTo>
                    <a:pt x="52" y="66"/>
                  </a:lnTo>
                  <a:lnTo>
                    <a:pt x="52" y="69"/>
                  </a:lnTo>
                  <a:lnTo>
                    <a:pt x="52" y="72"/>
                  </a:lnTo>
                  <a:lnTo>
                    <a:pt x="54" y="74"/>
                  </a:lnTo>
                  <a:lnTo>
                    <a:pt x="54" y="75"/>
                  </a:lnTo>
                  <a:lnTo>
                    <a:pt x="53" y="76"/>
                  </a:lnTo>
                  <a:lnTo>
                    <a:pt x="54" y="78"/>
                  </a:lnTo>
                  <a:lnTo>
                    <a:pt x="56" y="78"/>
                  </a:lnTo>
                  <a:lnTo>
                    <a:pt x="57" y="80"/>
                  </a:lnTo>
                  <a:lnTo>
                    <a:pt x="57" y="81"/>
                  </a:lnTo>
                  <a:lnTo>
                    <a:pt x="57" y="83"/>
                  </a:lnTo>
                  <a:lnTo>
                    <a:pt x="57" y="84"/>
                  </a:lnTo>
                  <a:lnTo>
                    <a:pt x="58" y="86"/>
                  </a:lnTo>
                  <a:lnTo>
                    <a:pt x="59" y="87"/>
                  </a:lnTo>
                  <a:lnTo>
                    <a:pt x="60" y="85"/>
                  </a:lnTo>
                  <a:lnTo>
                    <a:pt x="61" y="84"/>
                  </a:lnTo>
                  <a:lnTo>
                    <a:pt x="63" y="85"/>
                  </a:lnTo>
                  <a:lnTo>
                    <a:pt x="65" y="86"/>
                  </a:lnTo>
                  <a:lnTo>
                    <a:pt x="66" y="85"/>
                  </a:lnTo>
                  <a:lnTo>
                    <a:pt x="67" y="84"/>
                  </a:lnTo>
                  <a:lnTo>
                    <a:pt x="67" y="85"/>
                  </a:lnTo>
                  <a:lnTo>
                    <a:pt x="71" y="85"/>
                  </a:lnTo>
                  <a:lnTo>
                    <a:pt x="72" y="86"/>
                  </a:lnTo>
                  <a:lnTo>
                    <a:pt x="73" y="86"/>
                  </a:lnTo>
                  <a:lnTo>
                    <a:pt x="76" y="86"/>
                  </a:lnTo>
                  <a:lnTo>
                    <a:pt x="76" y="84"/>
                  </a:lnTo>
                  <a:lnTo>
                    <a:pt x="77" y="83"/>
                  </a:lnTo>
                  <a:lnTo>
                    <a:pt x="79" y="85"/>
                  </a:lnTo>
                  <a:lnTo>
                    <a:pt x="79" y="87"/>
                  </a:lnTo>
                  <a:lnTo>
                    <a:pt x="81" y="88"/>
                  </a:lnTo>
                  <a:lnTo>
                    <a:pt x="75" y="130"/>
                  </a:lnTo>
                  <a:lnTo>
                    <a:pt x="74" y="130"/>
                  </a:lnTo>
                  <a:lnTo>
                    <a:pt x="37" y="124"/>
                  </a:lnTo>
                  <a:lnTo>
                    <a:pt x="0" y="116"/>
                  </a:lnTo>
                  <a:close/>
                </a:path>
              </a:pathLst>
            </a:custGeom>
            <a:solidFill>
              <a:srgbClr val="6987EB"/>
            </a:solidFill>
            <a:ln w="12700">
              <a:solidFill>
                <a:schemeClr val="tx1"/>
              </a:solidFill>
              <a:round/>
              <a:headEnd/>
              <a:tailEnd/>
            </a:ln>
          </p:spPr>
          <p:txBody>
            <a:bodyPr/>
            <a:lstStyle/>
            <a:p>
              <a:endParaRPr lang="en-US"/>
            </a:p>
          </p:txBody>
        </p:sp>
        <p:sp>
          <p:nvSpPr>
            <p:cNvPr id="14534" name="Freeform 50">
              <a:extLst>
                <a:ext uri="{FF2B5EF4-FFF2-40B4-BE49-F238E27FC236}">
                  <a16:creationId xmlns:a16="http://schemas.microsoft.com/office/drawing/2014/main" id="{BFA73E9A-937A-3E08-4F07-49C20ED27367}"/>
                </a:ext>
              </a:extLst>
            </p:cNvPr>
            <p:cNvSpPr>
              <a:spLocks/>
            </p:cNvSpPr>
            <p:nvPr/>
          </p:nvSpPr>
          <p:spPr bwMode="auto">
            <a:xfrm>
              <a:off x="2162" y="1170"/>
              <a:ext cx="707" cy="424"/>
            </a:xfrm>
            <a:custGeom>
              <a:avLst/>
              <a:gdLst>
                <a:gd name="T0" fmla="*/ 2147483646 w 138"/>
                <a:gd name="T1" fmla="*/ 2147483646 h 87"/>
                <a:gd name="T2" fmla="*/ 2147483646 w 138"/>
                <a:gd name="T3" fmla="*/ 2147483646 h 87"/>
                <a:gd name="T4" fmla="*/ 2147483646 w 138"/>
                <a:gd name="T5" fmla="*/ 2147483646 h 87"/>
                <a:gd name="T6" fmla="*/ 2147483646 w 138"/>
                <a:gd name="T7" fmla="*/ 2147483646 h 87"/>
                <a:gd name="T8" fmla="*/ 2147483646 w 138"/>
                <a:gd name="T9" fmla="*/ 2147483646 h 87"/>
                <a:gd name="T10" fmla="*/ 2147483646 w 138"/>
                <a:gd name="T11" fmla="*/ 2147483646 h 87"/>
                <a:gd name="T12" fmla="*/ 2147483646 w 138"/>
                <a:gd name="T13" fmla="*/ 2147483646 h 87"/>
                <a:gd name="T14" fmla="*/ 2147483646 w 138"/>
                <a:gd name="T15" fmla="*/ 2147483646 h 87"/>
                <a:gd name="T16" fmla="*/ 2147483646 w 138"/>
                <a:gd name="T17" fmla="*/ 2147483646 h 87"/>
                <a:gd name="T18" fmla="*/ 2147483646 w 138"/>
                <a:gd name="T19" fmla="*/ 2147483646 h 87"/>
                <a:gd name="T20" fmla="*/ 2147483646 w 138"/>
                <a:gd name="T21" fmla="*/ 2147483646 h 87"/>
                <a:gd name="T22" fmla="*/ 2147483646 w 138"/>
                <a:gd name="T23" fmla="*/ 2147483646 h 87"/>
                <a:gd name="T24" fmla="*/ 2147483646 w 138"/>
                <a:gd name="T25" fmla="*/ 2147483646 h 87"/>
                <a:gd name="T26" fmla="*/ 2147483646 w 138"/>
                <a:gd name="T27" fmla="*/ 2147483646 h 87"/>
                <a:gd name="T28" fmla="*/ 2147483646 w 138"/>
                <a:gd name="T29" fmla="*/ 2147483646 h 87"/>
                <a:gd name="T30" fmla="*/ 2147483646 w 138"/>
                <a:gd name="T31" fmla="*/ 2147483646 h 87"/>
                <a:gd name="T32" fmla="*/ 2147483646 w 138"/>
                <a:gd name="T33" fmla="*/ 2147483646 h 87"/>
                <a:gd name="T34" fmla="*/ 2147483646 w 138"/>
                <a:gd name="T35" fmla="*/ 2147483646 h 87"/>
                <a:gd name="T36" fmla="*/ 2147483646 w 138"/>
                <a:gd name="T37" fmla="*/ 2147483646 h 87"/>
                <a:gd name="T38" fmla="*/ 2147483646 w 138"/>
                <a:gd name="T39" fmla="*/ 2147483646 h 87"/>
                <a:gd name="T40" fmla="*/ 2147483646 w 138"/>
                <a:gd name="T41" fmla="*/ 2147483646 h 87"/>
                <a:gd name="T42" fmla="*/ 2147483646 w 138"/>
                <a:gd name="T43" fmla="*/ 2147483646 h 87"/>
                <a:gd name="T44" fmla="*/ 2147483646 w 138"/>
                <a:gd name="T45" fmla="*/ 2147483646 h 87"/>
                <a:gd name="T46" fmla="*/ 2147483646 w 138"/>
                <a:gd name="T47" fmla="*/ 2147483646 h 87"/>
                <a:gd name="T48" fmla="*/ 2147483646 w 138"/>
                <a:gd name="T49" fmla="*/ 2147483646 h 87"/>
                <a:gd name="T50" fmla="*/ 2147483646 w 138"/>
                <a:gd name="T51" fmla="*/ 2147483646 h 87"/>
                <a:gd name="T52" fmla="*/ 2147483646 w 138"/>
                <a:gd name="T53" fmla="*/ 2147483646 h 87"/>
                <a:gd name="T54" fmla="*/ 2147483646 w 138"/>
                <a:gd name="T55" fmla="*/ 2147483646 h 87"/>
                <a:gd name="T56" fmla="*/ 2147483646 w 138"/>
                <a:gd name="T57" fmla="*/ 2147483646 h 87"/>
                <a:gd name="T58" fmla="*/ 2147483646 w 138"/>
                <a:gd name="T59" fmla="*/ 2147483646 h 87"/>
                <a:gd name="T60" fmla="*/ 2147483646 w 138"/>
                <a:gd name="T61" fmla="*/ 2147483646 h 87"/>
                <a:gd name="T62" fmla="*/ 2147483646 w 138"/>
                <a:gd name="T63" fmla="*/ 2147483646 h 87"/>
                <a:gd name="T64" fmla="*/ 2147483646 w 138"/>
                <a:gd name="T65" fmla="*/ 0 h 87"/>
                <a:gd name="T66" fmla="*/ 2147483646 w 138"/>
                <a:gd name="T67" fmla="*/ 2147483646 h 87"/>
                <a:gd name="T68" fmla="*/ 2147483646 w 138"/>
                <a:gd name="T69" fmla="*/ 2147483646 h 87"/>
                <a:gd name="T70" fmla="*/ 2147483646 w 138"/>
                <a:gd name="T71" fmla="*/ 2147483646 h 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8"/>
                <a:gd name="T109" fmla="*/ 0 h 87"/>
                <a:gd name="T110" fmla="*/ 138 w 138"/>
                <a:gd name="T111" fmla="*/ 87 h 8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8" h="87">
                  <a:moveTo>
                    <a:pt x="132" y="87"/>
                  </a:moveTo>
                  <a:lnTo>
                    <a:pt x="48" y="77"/>
                  </a:lnTo>
                  <a:lnTo>
                    <a:pt x="47" y="85"/>
                  </a:lnTo>
                  <a:lnTo>
                    <a:pt x="45" y="84"/>
                  </a:lnTo>
                  <a:lnTo>
                    <a:pt x="45" y="82"/>
                  </a:lnTo>
                  <a:lnTo>
                    <a:pt x="43" y="80"/>
                  </a:lnTo>
                  <a:lnTo>
                    <a:pt x="42" y="81"/>
                  </a:lnTo>
                  <a:lnTo>
                    <a:pt x="42" y="83"/>
                  </a:lnTo>
                  <a:lnTo>
                    <a:pt x="39" y="83"/>
                  </a:lnTo>
                  <a:lnTo>
                    <a:pt x="38" y="83"/>
                  </a:lnTo>
                  <a:lnTo>
                    <a:pt x="37" y="82"/>
                  </a:lnTo>
                  <a:lnTo>
                    <a:pt x="33" y="82"/>
                  </a:lnTo>
                  <a:lnTo>
                    <a:pt x="33" y="81"/>
                  </a:lnTo>
                  <a:lnTo>
                    <a:pt x="32" y="82"/>
                  </a:lnTo>
                  <a:lnTo>
                    <a:pt x="31" y="83"/>
                  </a:lnTo>
                  <a:lnTo>
                    <a:pt x="29" y="82"/>
                  </a:lnTo>
                  <a:lnTo>
                    <a:pt x="27" y="81"/>
                  </a:lnTo>
                  <a:lnTo>
                    <a:pt x="26" y="82"/>
                  </a:lnTo>
                  <a:lnTo>
                    <a:pt x="25" y="84"/>
                  </a:lnTo>
                  <a:lnTo>
                    <a:pt x="24" y="83"/>
                  </a:lnTo>
                  <a:lnTo>
                    <a:pt x="23" y="81"/>
                  </a:lnTo>
                  <a:lnTo>
                    <a:pt x="23" y="80"/>
                  </a:lnTo>
                  <a:lnTo>
                    <a:pt x="23" y="78"/>
                  </a:lnTo>
                  <a:lnTo>
                    <a:pt x="23" y="77"/>
                  </a:lnTo>
                  <a:lnTo>
                    <a:pt x="22" y="75"/>
                  </a:lnTo>
                  <a:lnTo>
                    <a:pt x="20" y="75"/>
                  </a:lnTo>
                  <a:lnTo>
                    <a:pt x="19" y="73"/>
                  </a:lnTo>
                  <a:lnTo>
                    <a:pt x="20" y="72"/>
                  </a:lnTo>
                  <a:lnTo>
                    <a:pt x="20" y="71"/>
                  </a:lnTo>
                  <a:lnTo>
                    <a:pt x="18" y="69"/>
                  </a:lnTo>
                  <a:lnTo>
                    <a:pt x="18" y="66"/>
                  </a:lnTo>
                  <a:lnTo>
                    <a:pt x="18" y="63"/>
                  </a:lnTo>
                  <a:lnTo>
                    <a:pt x="18" y="61"/>
                  </a:lnTo>
                  <a:lnTo>
                    <a:pt x="17" y="60"/>
                  </a:lnTo>
                  <a:lnTo>
                    <a:pt x="16" y="59"/>
                  </a:lnTo>
                  <a:lnTo>
                    <a:pt x="16" y="58"/>
                  </a:lnTo>
                  <a:lnTo>
                    <a:pt x="15" y="59"/>
                  </a:lnTo>
                  <a:lnTo>
                    <a:pt x="12" y="62"/>
                  </a:lnTo>
                  <a:lnTo>
                    <a:pt x="11" y="62"/>
                  </a:lnTo>
                  <a:lnTo>
                    <a:pt x="9" y="59"/>
                  </a:lnTo>
                  <a:lnTo>
                    <a:pt x="9" y="58"/>
                  </a:lnTo>
                  <a:lnTo>
                    <a:pt x="9" y="57"/>
                  </a:lnTo>
                  <a:lnTo>
                    <a:pt x="9" y="56"/>
                  </a:lnTo>
                  <a:lnTo>
                    <a:pt x="11" y="54"/>
                  </a:lnTo>
                  <a:lnTo>
                    <a:pt x="11" y="53"/>
                  </a:lnTo>
                  <a:lnTo>
                    <a:pt x="11" y="50"/>
                  </a:lnTo>
                  <a:lnTo>
                    <a:pt x="12" y="49"/>
                  </a:lnTo>
                  <a:lnTo>
                    <a:pt x="12" y="48"/>
                  </a:lnTo>
                  <a:lnTo>
                    <a:pt x="15" y="43"/>
                  </a:lnTo>
                  <a:lnTo>
                    <a:pt x="14" y="42"/>
                  </a:lnTo>
                  <a:lnTo>
                    <a:pt x="11" y="42"/>
                  </a:lnTo>
                  <a:lnTo>
                    <a:pt x="11" y="40"/>
                  </a:lnTo>
                  <a:lnTo>
                    <a:pt x="9" y="40"/>
                  </a:lnTo>
                  <a:lnTo>
                    <a:pt x="8" y="38"/>
                  </a:lnTo>
                  <a:lnTo>
                    <a:pt x="8" y="36"/>
                  </a:lnTo>
                  <a:lnTo>
                    <a:pt x="6" y="31"/>
                  </a:lnTo>
                  <a:lnTo>
                    <a:pt x="3" y="28"/>
                  </a:lnTo>
                  <a:lnTo>
                    <a:pt x="2" y="27"/>
                  </a:lnTo>
                  <a:lnTo>
                    <a:pt x="1" y="26"/>
                  </a:lnTo>
                  <a:lnTo>
                    <a:pt x="2" y="25"/>
                  </a:lnTo>
                  <a:lnTo>
                    <a:pt x="2" y="23"/>
                  </a:lnTo>
                  <a:lnTo>
                    <a:pt x="2" y="20"/>
                  </a:lnTo>
                  <a:lnTo>
                    <a:pt x="0" y="16"/>
                  </a:lnTo>
                  <a:lnTo>
                    <a:pt x="3" y="0"/>
                  </a:lnTo>
                  <a:lnTo>
                    <a:pt x="15" y="2"/>
                  </a:lnTo>
                  <a:lnTo>
                    <a:pt x="49" y="8"/>
                  </a:lnTo>
                  <a:lnTo>
                    <a:pt x="84" y="13"/>
                  </a:lnTo>
                  <a:lnTo>
                    <a:pt x="138" y="19"/>
                  </a:lnTo>
                  <a:lnTo>
                    <a:pt x="133" y="70"/>
                  </a:lnTo>
                  <a:lnTo>
                    <a:pt x="132" y="87"/>
                  </a:lnTo>
                  <a:close/>
                </a:path>
              </a:pathLst>
            </a:custGeom>
            <a:solidFill>
              <a:srgbClr val="AAC8F5"/>
            </a:solidFill>
            <a:ln w="12700">
              <a:solidFill>
                <a:schemeClr val="tx1"/>
              </a:solidFill>
              <a:round/>
              <a:headEnd/>
              <a:tailEnd/>
            </a:ln>
          </p:spPr>
          <p:txBody>
            <a:bodyPr/>
            <a:lstStyle/>
            <a:p>
              <a:endParaRPr lang="en-US"/>
            </a:p>
          </p:txBody>
        </p:sp>
        <p:sp>
          <p:nvSpPr>
            <p:cNvPr id="14535" name="Freeform 51">
              <a:extLst>
                <a:ext uri="{FF2B5EF4-FFF2-40B4-BE49-F238E27FC236}">
                  <a16:creationId xmlns:a16="http://schemas.microsoft.com/office/drawing/2014/main" id="{705A8FD6-93AD-6E20-F92E-5925E507D3B0}"/>
                </a:ext>
              </a:extLst>
            </p:cNvPr>
            <p:cNvSpPr>
              <a:spLocks/>
            </p:cNvSpPr>
            <p:nvPr/>
          </p:nvSpPr>
          <p:spPr bwMode="auto">
            <a:xfrm>
              <a:off x="1737" y="1677"/>
              <a:ext cx="440" cy="649"/>
            </a:xfrm>
            <a:custGeom>
              <a:avLst/>
              <a:gdLst>
                <a:gd name="T0" fmla="*/ 2147483646 w 86"/>
                <a:gd name="T1" fmla="*/ 0 h 133"/>
                <a:gd name="T2" fmla="*/ 0 w 86"/>
                <a:gd name="T3" fmla="*/ 2147483646 h 133"/>
                <a:gd name="T4" fmla="*/ 2147483646 w 86"/>
                <a:gd name="T5" fmla="*/ 2147483646 h 133"/>
                <a:gd name="T6" fmla="*/ 2147483646 w 86"/>
                <a:gd name="T7" fmla="*/ 2147483646 h 133"/>
                <a:gd name="T8" fmla="*/ 2147483646 w 86"/>
                <a:gd name="T9" fmla="*/ 2147483646 h 133"/>
                <a:gd name="T10" fmla="*/ 2147483646 w 86"/>
                <a:gd name="T11" fmla="*/ 2147483646 h 133"/>
                <a:gd name="T12" fmla="*/ 2147483646 w 86"/>
                <a:gd name="T13" fmla="*/ 2147483646 h 133"/>
                <a:gd name="T14" fmla="*/ 2147483646 w 86"/>
                <a:gd name="T15" fmla="*/ 2147483646 h 133"/>
                <a:gd name="T16" fmla="*/ 2147483646 w 86"/>
                <a:gd name="T17" fmla="*/ 2147483646 h 133"/>
                <a:gd name="T18" fmla="*/ 2147483646 w 86"/>
                <a:gd name="T19" fmla="*/ 2147483646 h 133"/>
                <a:gd name="T20" fmla="*/ 2147483646 w 86"/>
                <a:gd name="T21" fmla="*/ 2147483646 h 133"/>
                <a:gd name="T22" fmla="*/ 2147483646 w 86"/>
                <a:gd name="T23" fmla="*/ 2147483646 h 133"/>
                <a:gd name="T24" fmla="*/ 2147483646 w 86"/>
                <a:gd name="T25" fmla="*/ 2147483646 h 133"/>
                <a:gd name="T26" fmla="*/ 2147483646 w 86"/>
                <a:gd name="T27" fmla="*/ 2147483646 h 133"/>
                <a:gd name="T28" fmla="*/ 2147483646 w 86"/>
                <a:gd name="T29" fmla="*/ 2147483646 h 133"/>
                <a:gd name="T30" fmla="*/ 2147483646 w 86"/>
                <a:gd name="T31" fmla="*/ 2147483646 h 133"/>
                <a:gd name="T32" fmla="*/ 2147483646 w 86"/>
                <a:gd name="T33" fmla="*/ 2147483646 h 133"/>
                <a:gd name="T34" fmla="*/ 2147483646 w 86"/>
                <a:gd name="T35" fmla="*/ 2147483646 h 133"/>
                <a:gd name="T36" fmla="*/ 2147483646 w 86"/>
                <a:gd name="T37" fmla="*/ 2147483646 h 133"/>
                <a:gd name="T38" fmla="*/ 2147483646 w 86"/>
                <a:gd name="T39" fmla="*/ 2147483646 h 133"/>
                <a:gd name="T40" fmla="*/ 2147483646 w 86"/>
                <a:gd name="T41" fmla="*/ 0 h 133"/>
                <a:gd name="T42" fmla="*/ 2147483646 w 86"/>
                <a:gd name="T43" fmla="*/ 0 h 1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6"/>
                <a:gd name="T67" fmla="*/ 0 h 133"/>
                <a:gd name="T68" fmla="*/ 86 w 86"/>
                <a:gd name="T69" fmla="*/ 133 h 1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6" h="133">
                  <a:moveTo>
                    <a:pt x="13" y="0"/>
                  </a:moveTo>
                  <a:lnTo>
                    <a:pt x="0" y="51"/>
                  </a:lnTo>
                  <a:lnTo>
                    <a:pt x="56" y="133"/>
                  </a:lnTo>
                  <a:lnTo>
                    <a:pt x="56" y="132"/>
                  </a:lnTo>
                  <a:lnTo>
                    <a:pt x="56" y="131"/>
                  </a:lnTo>
                  <a:lnTo>
                    <a:pt x="57" y="127"/>
                  </a:lnTo>
                  <a:lnTo>
                    <a:pt x="57" y="126"/>
                  </a:lnTo>
                  <a:lnTo>
                    <a:pt x="57" y="118"/>
                  </a:lnTo>
                  <a:lnTo>
                    <a:pt x="57" y="115"/>
                  </a:lnTo>
                  <a:lnTo>
                    <a:pt x="57" y="114"/>
                  </a:lnTo>
                  <a:lnTo>
                    <a:pt x="60" y="114"/>
                  </a:lnTo>
                  <a:lnTo>
                    <a:pt x="62" y="114"/>
                  </a:lnTo>
                  <a:lnTo>
                    <a:pt x="63" y="115"/>
                  </a:lnTo>
                  <a:lnTo>
                    <a:pt x="63" y="116"/>
                  </a:lnTo>
                  <a:lnTo>
                    <a:pt x="64" y="117"/>
                  </a:lnTo>
                  <a:lnTo>
                    <a:pt x="66" y="117"/>
                  </a:lnTo>
                  <a:lnTo>
                    <a:pt x="68" y="110"/>
                  </a:lnTo>
                  <a:lnTo>
                    <a:pt x="70" y="101"/>
                  </a:lnTo>
                  <a:lnTo>
                    <a:pt x="86" y="17"/>
                  </a:lnTo>
                  <a:lnTo>
                    <a:pt x="49" y="9"/>
                  </a:lnTo>
                  <a:lnTo>
                    <a:pt x="13" y="0"/>
                  </a:lnTo>
                  <a:close/>
                </a:path>
              </a:pathLst>
            </a:custGeom>
            <a:solidFill>
              <a:schemeClr val="bg1"/>
            </a:solidFill>
            <a:ln w="12700">
              <a:solidFill>
                <a:schemeClr val="tx1"/>
              </a:solidFill>
              <a:round/>
              <a:headEnd/>
              <a:tailEnd/>
            </a:ln>
          </p:spPr>
          <p:txBody>
            <a:bodyPr/>
            <a:lstStyle/>
            <a:p>
              <a:endParaRPr lang="en-US"/>
            </a:p>
          </p:txBody>
        </p:sp>
        <p:sp>
          <p:nvSpPr>
            <p:cNvPr id="14536" name="Freeform 52">
              <a:extLst>
                <a:ext uri="{FF2B5EF4-FFF2-40B4-BE49-F238E27FC236}">
                  <a16:creationId xmlns:a16="http://schemas.microsoft.com/office/drawing/2014/main" id="{A1A8CC99-3AC2-9EE1-7A7C-98FDC3F3AAD5}"/>
                </a:ext>
              </a:extLst>
            </p:cNvPr>
            <p:cNvSpPr>
              <a:spLocks/>
            </p:cNvSpPr>
            <p:nvPr/>
          </p:nvSpPr>
          <p:spPr bwMode="auto">
            <a:xfrm>
              <a:off x="1967" y="2170"/>
              <a:ext cx="467" cy="517"/>
            </a:xfrm>
            <a:custGeom>
              <a:avLst/>
              <a:gdLst>
                <a:gd name="T0" fmla="*/ 2147483646 w 91"/>
                <a:gd name="T1" fmla="*/ 2147483646 h 106"/>
                <a:gd name="T2" fmla="*/ 2147483646 w 91"/>
                <a:gd name="T3" fmla="*/ 2147483646 h 106"/>
                <a:gd name="T4" fmla="*/ 2147483646 w 91"/>
                <a:gd name="T5" fmla="*/ 0 h 106"/>
                <a:gd name="T6" fmla="*/ 2147483646 w 91"/>
                <a:gd name="T7" fmla="*/ 0 h 106"/>
                <a:gd name="T8" fmla="*/ 2147483646 w 91"/>
                <a:gd name="T9" fmla="*/ 2147483646 h 106"/>
                <a:gd name="T10" fmla="*/ 2147483646 w 91"/>
                <a:gd name="T11" fmla="*/ 2147483646 h 106"/>
                <a:gd name="T12" fmla="*/ 2147483646 w 91"/>
                <a:gd name="T13" fmla="*/ 2147483646 h 106"/>
                <a:gd name="T14" fmla="*/ 2147483646 w 91"/>
                <a:gd name="T15" fmla="*/ 2147483646 h 106"/>
                <a:gd name="T16" fmla="*/ 2147483646 w 91"/>
                <a:gd name="T17" fmla="*/ 2147483646 h 106"/>
                <a:gd name="T18" fmla="*/ 2147483646 w 91"/>
                <a:gd name="T19" fmla="*/ 2147483646 h 106"/>
                <a:gd name="T20" fmla="*/ 2147483646 w 91"/>
                <a:gd name="T21" fmla="*/ 2147483646 h 106"/>
                <a:gd name="T22" fmla="*/ 2147483646 w 91"/>
                <a:gd name="T23" fmla="*/ 2147483646 h 106"/>
                <a:gd name="T24" fmla="*/ 2147483646 w 91"/>
                <a:gd name="T25" fmla="*/ 2147483646 h 106"/>
                <a:gd name="T26" fmla="*/ 2147483646 w 91"/>
                <a:gd name="T27" fmla="*/ 2147483646 h 106"/>
                <a:gd name="T28" fmla="*/ 2147483646 w 91"/>
                <a:gd name="T29" fmla="*/ 2147483646 h 106"/>
                <a:gd name="T30" fmla="*/ 2147483646 w 91"/>
                <a:gd name="T31" fmla="*/ 2147483646 h 106"/>
                <a:gd name="T32" fmla="*/ 2147483646 w 91"/>
                <a:gd name="T33" fmla="*/ 2147483646 h 106"/>
                <a:gd name="T34" fmla="*/ 2147483646 w 91"/>
                <a:gd name="T35" fmla="*/ 2147483646 h 106"/>
                <a:gd name="T36" fmla="*/ 2147483646 w 91"/>
                <a:gd name="T37" fmla="*/ 2147483646 h 106"/>
                <a:gd name="T38" fmla="*/ 2147483646 w 91"/>
                <a:gd name="T39" fmla="*/ 2147483646 h 106"/>
                <a:gd name="T40" fmla="*/ 2147483646 w 91"/>
                <a:gd name="T41" fmla="*/ 2147483646 h 106"/>
                <a:gd name="T42" fmla="*/ 2147483646 w 91"/>
                <a:gd name="T43" fmla="*/ 2147483646 h 106"/>
                <a:gd name="T44" fmla="*/ 2147483646 w 91"/>
                <a:gd name="T45" fmla="*/ 2147483646 h 106"/>
                <a:gd name="T46" fmla="*/ 2147483646 w 91"/>
                <a:gd name="T47" fmla="*/ 2147483646 h 106"/>
                <a:gd name="T48" fmla="*/ 2147483646 w 91"/>
                <a:gd name="T49" fmla="*/ 2147483646 h 106"/>
                <a:gd name="T50" fmla="*/ 2147483646 w 91"/>
                <a:gd name="T51" fmla="*/ 2147483646 h 106"/>
                <a:gd name="T52" fmla="*/ 2147483646 w 91"/>
                <a:gd name="T53" fmla="*/ 2147483646 h 106"/>
                <a:gd name="T54" fmla="*/ 2147483646 w 91"/>
                <a:gd name="T55" fmla="*/ 2147483646 h 106"/>
                <a:gd name="T56" fmla="*/ 2147483646 w 91"/>
                <a:gd name="T57" fmla="*/ 2147483646 h 106"/>
                <a:gd name="T58" fmla="*/ 2147483646 w 91"/>
                <a:gd name="T59" fmla="*/ 2147483646 h 106"/>
                <a:gd name="T60" fmla="*/ 2147483646 w 91"/>
                <a:gd name="T61" fmla="*/ 2147483646 h 106"/>
                <a:gd name="T62" fmla="*/ 2147483646 w 91"/>
                <a:gd name="T63" fmla="*/ 2147483646 h 106"/>
                <a:gd name="T64" fmla="*/ 2147483646 w 91"/>
                <a:gd name="T65" fmla="*/ 2147483646 h 106"/>
                <a:gd name="T66" fmla="*/ 2147483646 w 91"/>
                <a:gd name="T67" fmla="*/ 2147483646 h 106"/>
                <a:gd name="T68" fmla="*/ 2147483646 w 91"/>
                <a:gd name="T69" fmla="*/ 2147483646 h 106"/>
                <a:gd name="T70" fmla="*/ 2147483646 w 91"/>
                <a:gd name="T71" fmla="*/ 2147483646 h 106"/>
                <a:gd name="T72" fmla="*/ 2147483646 w 91"/>
                <a:gd name="T73" fmla="*/ 2147483646 h 106"/>
                <a:gd name="T74" fmla="*/ 2147483646 w 91"/>
                <a:gd name="T75" fmla="*/ 2147483646 h 106"/>
                <a:gd name="T76" fmla="*/ 2147483646 w 91"/>
                <a:gd name="T77" fmla="*/ 2147483646 h 106"/>
                <a:gd name="T78" fmla="*/ 2147483646 w 91"/>
                <a:gd name="T79" fmla="*/ 2147483646 h 106"/>
                <a:gd name="T80" fmla="*/ 2147483646 w 91"/>
                <a:gd name="T81" fmla="*/ 2147483646 h 106"/>
                <a:gd name="T82" fmla="*/ 2147483646 w 91"/>
                <a:gd name="T83" fmla="*/ 2147483646 h 106"/>
                <a:gd name="T84" fmla="*/ 2147483646 w 91"/>
                <a:gd name="T85" fmla="*/ 2147483646 h 106"/>
                <a:gd name="T86" fmla="*/ 2147483646 w 91"/>
                <a:gd name="T87" fmla="*/ 2147483646 h 106"/>
                <a:gd name="T88" fmla="*/ 2147483646 w 91"/>
                <a:gd name="T89" fmla="*/ 2147483646 h 106"/>
                <a:gd name="T90" fmla="*/ 2147483646 w 91"/>
                <a:gd name="T91" fmla="*/ 2147483646 h 106"/>
                <a:gd name="T92" fmla="*/ 2147483646 w 91"/>
                <a:gd name="T93" fmla="*/ 2147483646 h 106"/>
                <a:gd name="T94" fmla="*/ 2147483646 w 91"/>
                <a:gd name="T95" fmla="*/ 2147483646 h 106"/>
                <a:gd name="T96" fmla="*/ 1686115349 w 91"/>
                <a:gd name="T97" fmla="*/ 2147483646 h 106"/>
                <a:gd name="T98" fmla="*/ 0 w 91"/>
                <a:gd name="T99" fmla="*/ 2147483646 h 106"/>
                <a:gd name="T100" fmla="*/ 2147483646 w 91"/>
                <a:gd name="T101" fmla="*/ 2147483646 h 106"/>
                <a:gd name="T102" fmla="*/ 2147483646 w 91"/>
                <a:gd name="T103" fmla="*/ 2147483646 h 106"/>
                <a:gd name="T104" fmla="*/ 2147483646 w 91"/>
                <a:gd name="T105" fmla="*/ 2147483646 h 106"/>
                <a:gd name="T106" fmla="*/ 2147483646 w 91"/>
                <a:gd name="T107" fmla="*/ 2147483646 h 1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1"/>
                <a:gd name="T163" fmla="*/ 0 h 106"/>
                <a:gd name="T164" fmla="*/ 91 w 91"/>
                <a:gd name="T165" fmla="*/ 106 h 1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1" h="106">
                  <a:moveTo>
                    <a:pt x="78" y="106"/>
                  </a:moveTo>
                  <a:lnTo>
                    <a:pt x="91" y="10"/>
                  </a:lnTo>
                  <a:lnTo>
                    <a:pt x="25" y="0"/>
                  </a:lnTo>
                  <a:lnTo>
                    <a:pt x="23" y="9"/>
                  </a:lnTo>
                  <a:lnTo>
                    <a:pt x="21" y="16"/>
                  </a:lnTo>
                  <a:lnTo>
                    <a:pt x="19" y="16"/>
                  </a:lnTo>
                  <a:lnTo>
                    <a:pt x="18" y="15"/>
                  </a:lnTo>
                  <a:lnTo>
                    <a:pt x="18" y="14"/>
                  </a:lnTo>
                  <a:lnTo>
                    <a:pt x="17" y="13"/>
                  </a:lnTo>
                  <a:lnTo>
                    <a:pt x="15" y="13"/>
                  </a:lnTo>
                  <a:lnTo>
                    <a:pt x="12" y="13"/>
                  </a:lnTo>
                  <a:lnTo>
                    <a:pt x="12" y="14"/>
                  </a:lnTo>
                  <a:lnTo>
                    <a:pt x="12" y="17"/>
                  </a:lnTo>
                  <a:lnTo>
                    <a:pt x="12" y="25"/>
                  </a:lnTo>
                  <a:lnTo>
                    <a:pt x="12" y="26"/>
                  </a:lnTo>
                  <a:lnTo>
                    <a:pt x="11" y="30"/>
                  </a:lnTo>
                  <a:lnTo>
                    <a:pt x="11" y="31"/>
                  </a:lnTo>
                  <a:lnTo>
                    <a:pt x="11" y="32"/>
                  </a:lnTo>
                  <a:lnTo>
                    <a:pt x="11" y="34"/>
                  </a:lnTo>
                  <a:lnTo>
                    <a:pt x="11" y="35"/>
                  </a:lnTo>
                  <a:lnTo>
                    <a:pt x="11" y="36"/>
                  </a:lnTo>
                  <a:lnTo>
                    <a:pt x="12" y="38"/>
                  </a:lnTo>
                  <a:lnTo>
                    <a:pt x="12" y="39"/>
                  </a:lnTo>
                  <a:lnTo>
                    <a:pt x="12" y="41"/>
                  </a:lnTo>
                  <a:lnTo>
                    <a:pt x="13" y="43"/>
                  </a:lnTo>
                  <a:lnTo>
                    <a:pt x="14" y="44"/>
                  </a:lnTo>
                  <a:lnTo>
                    <a:pt x="15" y="46"/>
                  </a:lnTo>
                  <a:lnTo>
                    <a:pt x="14" y="46"/>
                  </a:lnTo>
                  <a:lnTo>
                    <a:pt x="12" y="47"/>
                  </a:lnTo>
                  <a:lnTo>
                    <a:pt x="10" y="48"/>
                  </a:lnTo>
                  <a:lnTo>
                    <a:pt x="9" y="50"/>
                  </a:lnTo>
                  <a:lnTo>
                    <a:pt x="7" y="55"/>
                  </a:lnTo>
                  <a:lnTo>
                    <a:pt x="5" y="58"/>
                  </a:lnTo>
                  <a:lnTo>
                    <a:pt x="3" y="58"/>
                  </a:lnTo>
                  <a:lnTo>
                    <a:pt x="3" y="59"/>
                  </a:lnTo>
                  <a:lnTo>
                    <a:pt x="4" y="60"/>
                  </a:lnTo>
                  <a:lnTo>
                    <a:pt x="3" y="61"/>
                  </a:lnTo>
                  <a:lnTo>
                    <a:pt x="3" y="63"/>
                  </a:lnTo>
                  <a:lnTo>
                    <a:pt x="3" y="64"/>
                  </a:lnTo>
                  <a:lnTo>
                    <a:pt x="5" y="66"/>
                  </a:lnTo>
                  <a:lnTo>
                    <a:pt x="6" y="67"/>
                  </a:lnTo>
                  <a:lnTo>
                    <a:pt x="5" y="67"/>
                  </a:lnTo>
                  <a:lnTo>
                    <a:pt x="5" y="69"/>
                  </a:lnTo>
                  <a:lnTo>
                    <a:pt x="4" y="70"/>
                  </a:lnTo>
                  <a:lnTo>
                    <a:pt x="3" y="70"/>
                  </a:lnTo>
                  <a:lnTo>
                    <a:pt x="1" y="69"/>
                  </a:lnTo>
                  <a:lnTo>
                    <a:pt x="0" y="73"/>
                  </a:lnTo>
                  <a:lnTo>
                    <a:pt x="49" y="102"/>
                  </a:lnTo>
                  <a:lnTo>
                    <a:pt x="78" y="106"/>
                  </a:lnTo>
                  <a:close/>
                </a:path>
              </a:pathLst>
            </a:custGeom>
            <a:solidFill>
              <a:srgbClr val="6987EB"/>
            </a:solidFill>
            <a:ln w="12700">
              <a:solidFill>
                <a:schemeClr val="tx1"/>
              </a:solidFill>
              <a:round/>
              <a:headEnd/>
              <a:tailEnd/>
            </a:ln>
          </p:spPr>
          <p:txBody>
            <a:bodyPr/>
            <a:lstStyle/>
            <a:p>
              <a:endParaRPr lang="en-US"/>
            </a:p>
          </p:txBody>
        </p:sp>
        <p:sp>
          <p:nvSpPr>
            <p:cNvPr id="14537" name="Freeform 53">
              <a:extLst>
                <a:ext uri="{FF2B5EF4-FFF2-40B4-BE49-F238E27FC236}">
                  <a16:creationId xmlns:a16="http://schemas.microsoft.com/office/drawing/2014/main" id="{64F9FDCB-873B-C081-149A-264B2DA879FB}"/>
                </a:ext>
              </a:extLst>
            </p:cNvPr>
            <p:cNvSpPr>
              <a:spLocks/>
            </p:cNvSpPr>
            <p:nvPr/>
          </p:nvSpPr>
          <p:spPr bwMode="auto">
            <a:xfrm>
              <a:off x="3265" y="1248"/>
              <a:ext cx="455" cy="487"/>
            </a:xfrm>
            <a:custGeom>
              <a:avLst/>
              <a:gdLst>
                <a:gd name="T0" fmla="*/ 2147483646 w 89"/>
                <a:gd name="T1" fmla="*/ 2147483646 h 100"/>
                <a:gd name="T2" fmla="*/ 2147483646 w 89"/>
                <a:gd name="T3" fmla="*/ 2147483646 h 100"/>
                <a:gd name="T4" fmla="*/ 2147483646 w 89"/>
                <a:gd name="T5" fmla="*/ 2147483646 h 100"/>
                <a:gd name="T6" fmla="*/ 2147483646 w 89"/>
                <a:gd name="T7" fmla="*/ 2147483646 h 100"/>
                <a:gd name="T8" fmla="*/ 2147483646 w 89"/>
                <a:gd name="T9" fmla="*/ 2147483646 h 100"/>
                <a:gd name="T10" fmla="*/ 2147483646 w 89"/>
                <a:gd name="T11" fmla="*/ 2147483646 h 100"/>
                <a:gd name="T12" fmla="*/ 2147483646 w 89"/>
                <a:gd name="T13" fmla="*/ 2147483646 h 100"/>
                <a:gd name="T14" fmla="*/ 2147483646 w 89"/>
                <a:gd name="T15" fmla="*/ 2147483646 h 100"/>
                <a:gd name="T16" fmla="*/ 0 w 89"/>
                <a:gd name="T17" fmla="*/ 2147483646 h 100"/>
                <a:gd name="T18" fmla="*/ 1622044193 w 89"/>
                <a:gd name="T19" fmla="*/ 2147483646 h 100"/>
                <a:gd name="T20" fmla="*/ 0 w 89"/>
                <a:gd name="T21" fmla="*/ 2147483646 h 100"/>
                <a:gd name="T22" fmla="*/ 2147483646 w 89"/>
                <a:gd name="T23" fmla="*/ 2147483646 h 100"/>
                <a:gd name="T24" fmla="*/ 2147483646 w 89"/>
                <a:gd name="T25" fmla="*/ 878315097 h 100"/>
                <a:gd name="T26" fmla="*/ 2147483646 w 89"/>
                <a:gd name="T27" fmla="*/ 2147483646 h 100"/>
                <a:gd name="T28" fmla="*/ 2147483646 w 89"/>
                <a:gd name="T29" fmla="*/ 2147483646 h 100"/>
                <a:gd name="T30" fmla="*/ 2147483646 w 89"/>
                <a:gd name="T31" fmla="*/ 2147483646 h 100"/>
                <a:gd name="T32" fmla="*/ 2147483646 w 89"/>
                <a:gd name="T33" fmla="*/ 2147483646 h 100"/>
                <a:gd name="T34" fmla="*/ 2147483646 w 89"/>
                <a:gd name="T35" fmla="*/ 2147483646 h 100"/>
                <a:gd name="T36" fmla="*/ 2147483646 w 89"/>
                <a:gd name="T37" fmla="*/ 2147483646 h 100"/>
                <a:gd name="T38" fmla="*/ 2147483646 w 89"/>
                <a:gd name="T39" fmla="*/ 2147483646 h 100"/>
                <a:gd name="T40" fmla="*/ 2147483646 w 89"/>
                <a:gd name="T41" fmla="*/ 2147483646 h 100"/>
                <a:gd name="T42" fmla="*/ 2147483646 w 89"/>
                <a:gd name="T43" fmla="*/ 2147483646 h 100"/>
                <a:gd name="T44" fmla="*/ 2147483646 w 89"/>
                <a:gd name="T45" fmla="*/ 2147483646 h 100"/>
                <a:gd name="T46" fmla="*/ 2147483646 w 89"/>
                <a:gd name="T47" fmla="*/ 2147483646 h 100"/>
                <a:gd name="T48" fmla="*/ 2147483646 w 89"/>
                <a:gd name="T49" fmla="*/ 2147483646 h 100"/>
                <a:gd name="T50" fmla="*/ 2147483646 w 89"/>
                <a:gd name="T51" fmla="*/ 2147483646 h 100"/>
                <a:gd name="T52" fmla="*/ 2147483646 w 89"/>
                <a:gd name="T53" fmla="*/ 2147483646 h 100"/>
                <a:gd name="T54" fmla="*/ 2147483646 w 89"/>
                <a:gd name="T55" fmla="*/ 2147483646 h 100"/>
                <a:gd name="T56" fmla="*/ 2147483646 w 89"/>
                <a:gd name="T57" fmla="*/ 2147483646 h 100"/>
                <a:gd name="T58" fmla="*/ 2147483646 w 89"/>
                <a:gd name="T59" fmla="*/ 2147483646 h 100"/>
                <a:gd name="T60" fmla="*/ 2147483646 w 89"/>
                <a:gd name="T61" fmla="*/ 2147483646 h 100"/>
                <a:gd name="T62" fmla="*/ 2147483646 w 89"/>
                <a:gd name="T63" fmla="*/ 2147483646 h 100"/>
                <a:gd name="T64" fmla="*/ 2147483646 w 89"/>
                <a:gd name="T65" fmla="*/ 2147483646 h 100"/>
                <a:gd name="T66" fmla="*/ 2147483646 w 89"/>
                <a:gd name="T67" fmla="*/ 2147483646 h 100"/>
                <a:gd name="T68" fmla="*/ 2147483646 w 89"/>
                <a:gd name="T69" fmla="*/ 2147483646 h 100"/>
                <a:gd name="T70" fmla="*/ 2147483646 w 89"/>
                <a:gd name="T71" fmla="*/ 2147483646 h 100"/>
                <a:gd name="T72" fmla="*/ 2147483646 w 89"/>
                <a:gd name="T73" fmla="*/ 2147483646 h 100"/>
                <a:gd name="T74" fmla="*/ 2147483646 w 89"/>
                <a:gd name="T75" fmla="*/ 2147483646 h 100"/>
                <a:gd name="T76" fmla="*/ 2147483646 w 89"/>
                <a:gd name="T77" fmla="*/ 2147483646 h 100"/>
                <a:gd name="T78" fmla="*/ 2147483646 w 89"/>
                <a:gd name="T79" fmla="*/ 2147483646 h 100"/>
                <a:gd name="T80" fmla="*/ 2147483646 w 89"/>
                <a:gd name="T81" fmla="*/ 2147483646 h 100"/>
                <a:gd name="T82" fmla="*/ 2147483646 w 89"/>
                <a:gd name="T83" fmla="*/ 2147483646 h 100"/>
                <a:gd name="T84" fmla="*/ 2147483646 w 89"/>
                <a:gd name="T85" fmla="*/ 2147483646 h 100"/>
                <a:gd name="T86" fmla="*/ 2147483646 w 89"/>
                <a:gd name="T87" fmla="*/ 2147483646 h 100"/>
                <a:gd name="T88" fmla="*/ 2147483646 w 89"/>
                <a:gd name="T89" fmla="*/ 2147483646 h 100"/>
                <a:gd name="T90" fmla="*/ 2147483646 w 89"/>
                <a:gd name="T91" fmla="*/ 2147483646 h 100"/>
                <a:gd name="T92" fmla="*/ 2147483646 w 89"/>
                <a:gd name="T93" fmla="*/ 2147483646 h 100"/>
                <a:gd name="T94" fmla="*/ 2147483646 w 89"/>
                <a:gd name="T95" fmla="*/ 2147483646 h 100"/>
                <a:gd name="T96" fmla="*/ 2147483646 w 89"/>
                <a:gd name="T97" fmla="*/ 2147483646 h 100"/>
                <a:gd name="T98" fmla="*/ 2147483646 w 89"/>
                <a:gd name="T99" fmla="*/ 2147483646 h 100"/>
                <a:gd name="T100" fmla="*/ 2147483646 w 89"/>
                <a:gd name="T101" fmla="*/ 2147483646 h 100"/>
                <a:gd name="T102" fmla="*/ 2147483646 w 89"/>
                <a:gd name="T103" fmla="*/ 2147483646 h 100"/>
                <a:gd name="T104" fmla="*/ 2147483646 w 89"/>
                <a:gd name="T105" fmla="*/ 2147483646 h 1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9"/>
                <a:gd name="T160" fmla="*/ 0 h 100"/>
                <a:gd name="T161" fmla="*/ 89 w 89"/>
                <a:gd name="T162" fmla="*/ 100 h 1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9" h="100">
                  <a:moveTo>
                    <a:pt x="8" y="100"/>
                  </a:moveTo>
                  <a:lnTo>
                    <a:pt x="8" y="69"/>
                  </a:lnTo>
                  <a:lnTo>
                    <a:pt x="4" y="65"/>
                  </a:lnTo>
                  <a:lnTo>
                    <a:pt x="4" y="64"/>
                  </a:lnTo>
                  <a:lnTo>
                    <a:pt x="6" y="61"/>
                  </a:lnTo>
                  <a:lnTo>
                    <a:pt x="7" y="60"/>
                  </a:lnTo>
                  <a:lnTo>
                    <a:pt x="7" y="58"/>
                  </a:lnTo>
                  <a:lnTo>
                    <a:pt x="7" y="56"/>
                  </a:lnTo>
                  <a:lnTo>
                    <a:pt x="7" y="54"/>
                  </a:lnTo>
                  <a:lnTo>
                    <a:pt x="5" y="47"/>
                  </a:lnTo>
                  <a:lnTo>
                    <a:pt x="5" y="46"/>
                  </a:lnTo>
                  <a:lnTo>
                    <a:pt x="5" y="43"/>
                  </a:lnTo>
                  <a:lnTo>
                    <a:pt x="4" y="41"/>
                  </a:lnTo>
                  <a:lnTo>
                    <a:pt x="4" y="33"/>
                  </a:lnTo>
                  <a:lnTo>
                    <a:pt x="3" y="28"/>
                  </a:lnTo>
                  <a:lnTo>
                    <a:pt x="2" y="26"/>
                  </a:lnTo>
                  <a:lnTo>
                    <a:pt x="0" y="21"/>
                  </a:lnTo>
                  <a:lnTo>
                    <a:pt x="0" y="16"/>
                  </a:lnTo>
                  <a:lnTo>
                    <a:pt x="1" y="13"/>
                  </a:lnTo>
                  <a:lnTo>
                    <a:pt x="1" y="12"/>
                  </a:lnTo>
                  <a:lnTo>
                    <a:pt x="0" y="8"/>
                  </a:lnTo>
                  <a:lnTo>
                    <a:pt x="0" y="7"/>
                  </a:lnTo>
                  <a:lnTo>
                    <a:pt x="23" y="7"/>
                  </a:lnTo>
                  <a:lnTo>
                    <a:pt x="23" y="3"/>
                  </a:lnTo>
                  <a:lnTo>
                    <a:pt x="23" y="0"/>
                  </a:lnTo>
                  <a:lnTo>
                    <a:pt x="25" y="1"/>
                  </a:lnTo>
                  <a:lnTo>
                    <a:pt x="27" y="2"/>
                  </a:lnTo>
                  <a:lnTo>
                    <a:pt x="28" y="5"/>
                  </a:lnTo>
                  <a:lnTo>
                    <a:pt x="28" y="8"/>
                  </a:lnTo>
                  <a:lnTo>
                    <a:pt x="28" y="10"/>
                  </a:lnTo>
                  <a:lnTo>
                    <a:pt x="31" y="12"/>
                  </a:lnTo>
                  <a:lnTo>
                    <a:pt x="32" y="12"/>
                  </a:lnTo>
                  <a:lnTo>
                    <a:pt x="33" y="12"/>
                  </a:lnTo>
                  <a:lnTo>
                    <a:pt x="34" y="13"/>
                  </a:lnTo>
                  <a:lnTo>
                    <a:pt x="36" y="13"/>
                  </a:lnTo>
                  <a:lnTo>
                    <a:pt x="38" y="13"/>
                  </a:lnTo>
                  <a:lnTo>
                    <a:pt x="39" y="14"/>
                  </a:lnTo>
                  <a:lnTo>
                    <a:pt x="42" y="14"/>
                  </a:lnTo>
                  <a:lnTo>
                    <a:pt x="43" y="13"/>
                  </a:lnTo>
                  <a:lnTo>
                    <a:pt x="48" y="13"/>
                  </a:lnTo>
                  <a:lnTo>
                    <a:pt x="51" y="14"/>
                  </a:lnTo>
                  <a:lnTo>
                    <a:pt x="52" y="14"/>
                  </a:lnTo>
                  <a:lnTo>
                    <a:pt x="52" y="15"/>
                  </a:lnTo>
                  <a:lnTo>
                    <a:pt x="53" y="15"/>
                  </a:lnTo>
                  <a:lnTo>
                    <a:pt x="54" y="16"/>
                  </a:lnTo>
                  <a:lnTo>
                    <a:pt x="54" y="18"/>
                  </a:lnTo>
                  <a:lnTo>
                    <a:pt x="55" y="19"/>
                  </a:lnTo>
                  <a:lnTo>
                    <a:pt x="57" y="17"/>
                  </a:lnTo>
                  <a:lnTo>
                    <a:pt x="59" y="17"/>
                  </a:lnTo>
                  <a:lnTo>
                    <a:pt x="60" y="19"/>
                  </a:lnTo>
                  <a:lnTo>
                    <a:pt x="62" y="19"/>
                  </a:lnTo>
                  <a:lnTo>
                    <a:pt x="63" y="20"/>
                  </a:lnTo>
                  <a:lnTo>
                    <a:pt x="64" y="21"/>
                  </a:lnTo>
                  <a:lnTo>
                    <a:pt x="66" y="21"/>
                  </a:lnTo>
                  <a:lnTo>
                    <a:pt x="68" y="21"/>
                  </a:lnTo>
                  <a:lnTo>
                    <a:pt x="72" y="18"/>
                  </a:lnTo>
                  <a:lnTo>
                    <a:pt x="73" y="18"/>
                  </a:lnTo>
                  <a:lnTo>
                    <a:pt x="74" y="20"/>
                  </a:lnTo>
                  <a:lnTo>
                    <a:pt x="81" y="20"/>
                  </a:lnTo>
                  <a:lnTo>
                    <a:pt x="82" y="20"/>
                  </a:lnTo>
                  <a:lnTo>
                    <a:pt x="83" y="20"/>
                  </a:lnTo>
                  <a:lnTo>
                    <a:pt x="84" y="22"/>
                  </a:lnTo>
                  <a:lnTo>
                    <a:pt x="86" y="21"/>
                  </a:lnTo>
                  <a:lnTo>
                    <a:pt x="89" y="21"/>
                  </a:lnTo>
                  <a:lnTo>
                    <a:pt x="87" y="22"/>
                  </a:lnTo>
                  <a:lnTo>
                    <a:pt x="83" y="25"/>
                  </a:lnTo>
                  <a:lnTo>
                    <a:pt x="81" y="25"/>
                  </a:lnTo>
                  <a:lnTo>
                    <a:pt x="79" y="26"/>
                  </a:lnTo>
                  <a:lnTo>
                    <a:pt x="78" y="28"/>
                  </a:lnTo>
                  <a:lnTo>
                    <a:pt x="74" y="29"/>
                  </a:lnTo>
                  <a:lnTo>
                    <a:pt x="73" y="30"/>
                  </a:lnTo>
                  <a:lnTo>
                    <a:pt x="67" y="36"/>
                  </a:lnTo>
                  <a:lnTo>
                    <a:pt x="59" y="44"/>
                  </a:lnTo>
                  <a:lnTo>
                    <a:pt x="58" y="45"/>
                  </a:lnTo>
                  <a:lnTo>
                    <a:pt x="57" y="46"/>
                  </a:lnTo>
                  <a:lnTo>
                    <a:pt x="58" y="55"/>
                  </a:lnTo>
                  <a:lnTo>
                    <a:pt x="57" y="56"/>
                  </a:lnTo>
                  <a:lnTo>
                    <a:pt x="56" y="56"/>
                  </a:lnTo>
                  <a:lnTo>
                    <a:pt x="52" y="59"/>
                  </a:lnTo>
                  <a:lnTo>
                    <a:pt x="52" y="61"/>
                  </a:lnTo>
                  <a:lnTo>
                    <a:pt x="51" y="64"/>
                  </a:lnTo>
                  <a:lnTo>
                    <a:pt x="52" y="65"/>
                  </a:lnTo>
                  <a:lnTo>
                    <a:pt x="54" y="67"/>
                  </a:lnTo>
                  <a:lnTo>
                    <a:pt x="53" y="69"/>
                  </a:lnTo>
                  <a:lnTo>
                    <a:pt x="53" y="70"/>
                  </a:lnTo>
                  <a:lnTo>
                    <a:pt x="52" y="73"/>
                  </a:lnTo>
                  <a:lnTo>
                    <a:pt x="52" y="78"/>
                  </a:lnTo>
                  <a:lnTo>
                    <a:pt x="53" y="79"/>
                  </a:lnTo>
                  <a:lnTo>
                    <a:pt x="54" y="80"/>
                  </a:lnTo>
                  <a:lnTo>
                    <a:pt x="55" y="80"/>
                  </a:lnTo>
                  <a:lnTo>
                    <a:pt x="58" y="81"/>
                  </a:lnTo>
                  <a:lnTo>
                    <a:pt x="59" y="82"/>
                  </a:lnTo>
                  <a:lnTo>
                    <a:pt x="59" y="83"/>
                  </a:lnTo>
                  <a:lnTo>
                    <a:pt x="63" y="84"/>
                  </a:lnTo>
                  <a:lnTo>
                    <a:pt x="64" y="87"/>
                  </a:lnTo>
                  <a:lnTo>
                    <a:pt x="68" y="89"/>
                  </a:lnTo>
                  <a:lnTo>
                    <a:pt x="72" y="92"/>
                  </a:lnTo>
                  <a:lnTo>
                    <a:pt x="72" y="93"/>
                  </a:lnTo>
                  <a:lnTo>
                    <a:pt x="72" y="95"/>
                  </a:lnTo>
                  <a:lnTo>
                    <a:pt x="72" y="98"/>
                  </a:lnTo>
                  <a:lnTo>
                    <a:pt x="8" y="100"/>
                  </a:lnTo>
                  <a:close/>
                </a:path>
              </a:pathLst>
            </a:custGeom>
            <a:solidFill>
              <a:srgbClr val="AAC8F5"/>
            </a:solidFill>
            <a:ln w="12700">
              <a:solidFill>
                <a:schemeClr val="tx1"/>
              </a:solidFill>
              <a:round/>
              <a:headEnd/>
              <a:tailEnd/>
            </a:ln>
          </p:spPr>
          <p:txBody>
            <a:bodyPr/>
            <a:lstStyle/>
            <a:p>
              <a:endParaRPr lang="en-US"/>
            </a:p>
          </p:txBody>
        </p:sp>
        <p:sp>
          <p:nvSpPr>
            <p:cNvPr id="14538" name="Freeform 54">
              <a:extLst>
                <a:ext uri="{FF2B5EF4-FFF2-40B4-BE49-F238E27FC236}">
                  <a16:creationId xmlns:a16="http://schemas.microsoft.com/office/drawing/2014/main" id="{13D2289D-742E-A8F2-128D-FAB5AF02C3EF}"/>
                </a:ext>
              </a:extLst>
            </p:cNvPr>
            <p:cNvSpPr>
              <a:spLocks/>
            </p:cNvSpPr>
            <p:nvPr/>
          </p:nvSpPr>
          <p:spPr bwMode="auto">
            <a:xfrm>
              <a:off x="3474" y="2604"/>
              <a:ext cx="395" cy="322"/>
            </a:xfrm>
            <a:custGeom>
              <a:avLst/>
              <a:gdLst>
                <a:gd name="T0" fmla="*/ 2147483646 w 77"/>
                <a:gd name="T1" fmla="*/ 894259195 h 66"/>
                <a:gd name="T2" fmla="*/ 2147483646 w 77"/>
                <a:gd name="T3" fmla="*/ 2147483646 h 66"/>
                <a:gd name="T4" fmla="*/ 2147483646 w 77"/>
                <a:gd name="T5" fmla="*/ 2147483646 h 66"/>
                <a:gd name="T6" fmla="*/ 2147483646 w 77"/>
                <a:gd name="T7" fmla="*/ 2147483646 h 66"/>
                <a:gd name="T8" fmla="*/ 2147483646 w 77"/>
                <a:gd name="T9" fmla="*/ 2147483646 h 66"/>
                <a:gd name="T10" fmla="*/ 2147483646 w 77"/>
                <a:gd name="T11" fmla="*/ 2147483646 h 66"/>
                <a:gd name="T12" fmla="*/ 2147483646 w 77"/>
                <a:gd name="T13" fmla="*/ 2147483646 h 66"/>
                <a:gd name="T14" fmla="*/ 2147483646 w 77"/>
                <a:gd name="T15" fmla="*/ 2147483646 h 66"/>
                <a:gd name="T16" fmla="*/ 2147483646 w 77"/>
                <a:gd name="T17" fmla="*/ 2147483646 h 66"/>
                <a:gd name="T18" fmla="*/ 2147483646 w 77"/>
                <a:gd name="T19" fmla="*/ 2147483646 h 66"/>
                <a:gd name="T20" fmla="*/ 2147483646 w 77"/>
                <a:gd name="T21" fmla="*/ 2147483646 h 66"/>
                <a:gd name="T22" fmla="*/ 2147483646 w 77"/>
                <a:gd name="T23" fmla="*/ 2147483646 h 66"/>
                <a:gd name="T24" fmla="*/ 2147483646 w 77"/>
                <a:gd name="T25" fmla="*/ 2147483646 h 66"/>
                <a:gd name="T26" fmla="*/ 2147483646 w 77"/>
                <a:gd name="T27" fmla="*/ 2147483646 h 66"/>
                <a:gd name="T28" fmla="*/ 2147483646 w 77"/>
                <a:gd name="T29" fmla="*/ 2147483646 h 66"/>
                <a:gd name="T30" fmla="*/ 2147483646 w 77"/>
                <a:gd name="T31" fmla="*/ 2147483646 h 66"/>
                <a:gd name="T32" fmla="*/ 2147483646 w 77"/>
                <a:gd name="T33" fmla="*/ 2147483646 h 66"/>
                <a:gd name="T34" fmla="*/ 2147483646 w 77"/>
                <a:gd name="T35" fmla="*/ 2147483646 h 66"/>
                <a:gd name="T36" fmla="*/ 2147483646 w 77"/>
                <a:gd name="T37" fmla="*/ 2147483646 h 66"/>
                <a:gd name="T38" fmla="*/ 2147483646 w 77"/>
                <a:gd name="T39" fmla="*/ 2147483646 h 66"/>
                <a:gd name="T40" fmla="*/ 2147483646 w 77"/>
                <a:gd name="T41" fmla="*/ 2147483646 h 66"/>
                <a:gd name="T42" fmla="*/ 2147483646 w 77"/>
                <a:gd name="T43" fmla="*/ 2147483646 h 66"/>
                <a:gd name="T44" fmla="*/ 2147483646 w 77"/>
                <a:gd name="T45" fmla="*/ 2147483646 h 66"/>
                <a:gd name="T46" fmla="*/ 2147483646 w 77"/>
                <a:gd name="T47" fmla="*/ 2147483646 h 66"/>
                <a:gd name="T48" fmla="*/ 2147483646 w 77"/>
                <a:gd name="T49" fmla="*/ 2147483646 h 66"/>
                <a:gd name="T50" fmla="*/ 2147483646 w 77"/>
                <a:gd name="T51" fmla="*/ 2147483646 h 66"/>
                <a:gd name="T52" fmla="*/ 2147483646 w 77"/>
                <a:gd name="T53" fmla="*/ 2147483646 h 66"/>
                <a:gd name="T54" fmla="*/ 2147483646 w 77"/>
                <a:gd name="T55" fmla="*/ 2147483646 h 66"/>
                <a:gd name="T56" fmla="*/ 2147483646 w 77"/>
                <a:gd name="T57" fmla="*/ 2147483646 h 66"/>
                <a:gd name="T58" fmla="*/ 2147483646 w 77"/>
                <a:gd name="T59" fmla="*/ 2147483646 h 66"/>
                <a:gd name="T60" fmla="*/ 2147483646 w 77"/>
                <a:gd name="T61" fmla="*/ 2147483646 h 66"/>
                <a:gd name="T62" fmla="*/ 2147483646 w 77"/>
                <a:gd name="T63" fmla="*/ 2147483646 h 66"/>
                <a:gd name="T64" fmla="*/ 2147483646 w 77"/>
                <a:gd name="T65" fmla="*/ 2147483646 h 66"/>
                <a:gd name="T66" fmla="*/ 2147483646 w 77"/>
                <a:gd name="T67" fmla="*/ 2147483646 h 66"/>
                <a:gd name="T68" fmla="*/ 2147483646 w 77"/>
                <a:gd name="T69" fmla="*/ 2147483646 h 66"/>
                <a:gd name="T70" fmla="*/ 2147483646 w 77"/>
                <a:gd name="T71" fmla="*/ 2147483646 h 66"/>
                <a:gd name="T72" fmla="*/ 2147483646 w 77"/>
                <a:gd name="T73" fmla="*/ 2147483646 h 66"/>
                <a:gd name="T74" fmla="*/ 2147483646 w 77"/>
                <a:gd name="T75" fmla="*/ 2147483646 h 66"/>
                <a:gd name="T76" fmla="*/ 2147483646 w 77"/>
                <a:gd name="T77" fmla="*/ 2147483646 h 66"/>
                <a:gd name="T78" fmla="*/ 2147483646 w 77"/>
                <a:gd name="T79" fmla="*/ 2147483646 h 66"/>
                <a:gd name="T80" fmla="*/ 2147483646 w 77"/>
                <a:gd name="T81" fmla="*/ 2147483646 h 66"/>
                <a:gd name="T82" fmla="*/ 1677971640 w 77"/>
                <a:gd name="T83" fmla="*/ 2147483646 h 66"/>
                <a:gd name="T84" fmla="*/ 0 w 77"/>
                <a:gd name="T85" fmla="*/ 894259195 h 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7"/>
                <a:gd name="T130" fmla="*/ 0 h 66"/>
                <a:gd name="T131" fmla="*/ 77 w 77"/>
                <a:gd name="T132" fmla="*/ 66 h 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7" h="66">
                  <a:moveTo>
                    <a:pt x="0" y="1"/>
                  </a:moveTo>
                  <a:lnTo>
                    <a:pt x="42" y="0"/>
                  </a:lnTo>
                  <a:lnTo>
                    <a:pt x="41" y="1"/>
                  </a:lnTo>
                  <a:lnTo>
                    <a:pt x="43" y="5"/>
                  </a:lnTo>
                  <a:lnTo>
                    <a:pt x="43" y="8"/>
                  </a:lnTo>
                  <a:lnTo>
                    <a:pt x="44" y="10"/>
                  </a:lnTo>
                  <a:lnTo>
                    <a:pt x="45" y="11"/>
                  </a:lnTo>
                  <a:lnTo>
                    <a:pt x="45" y="12"/>
                  </a:lnTo>
                  <a:lnTo>
                    <a:pt x="43" y="13"/>
                  </a:lnTo>
                  <a:lnTo>
                    <a:pt x="43" y="14"/>
                  </a:lnTo>
                  <a:lnTo>
                    <a:pt x="42" y="17"/>
                  </a:lnTo>
                  <a:lnTo>
                    <a:pt x="40" y="22"/>
                  </a:lnTo>
                  <a:lnTo>
                    <a:pt x="37" y="29"/>
                  </a:lnTo>
                  <a:lnTo>
                    <a:pt x="37" y="34"/>
                  </a:lnTo>
                  <a:lnTo>
                    <a:pt x="64" y="33"/>
                  </a:lnTo>
                  <a:lnTo>
                    <a:pt x="64" y="34"/>
                  </a:lnTo>
                  <a:lnTo>
                    <a:pt x="63" y="36"/>
                  </a:lnTo>
                  <a:lnTo>
                    <a:pt x="64" y="40"/>
                  </a:lnTo>
                  <a:lnTo>
                    <a:pt x="66" y="43"/>
                  </a:lnTo>
                  <a:lnTo>
                    <a:pt x="67" y="46"/>
                  </a:lnTo>
                  <a:lnTo>
                    <a:pt x="63" y="45"/>
                  </a:lnTo>
                  <a:lnTo>
                    <a:pt x="60" y="44"/>
                  </a:lnTo>
                  <a:lnTo>
                    <a:pt x="59" y="43"/>
                  </a:lnTo>
                  <a:lnTo>
                    <a:pt x="58" y="44"/>
                  </a:lnTo>
                  <a:lnTo>
                    <a:pt x="55" y="46"/>
                  </a:lnTo>
                  <a:lnTo>
                    <a:pt x="55" y="48"/>
                  </a:lnTo>
                  <a:lnTo>
                    <a:pt x="56" y="49"/>
                  </a:lnTo>
                  <a:lnTo>
                    <a:pt x="58" y="49"/>
                  </a:lnTo>
                  <a:lnTo>
                    <a:pt x="60" y="49"/>
                  </a:lnTo>
                  <a:lnTo>
                    <a:pt x="62" y="48"/>
                  </a:lnTo>
                  <a:lnTo>
                    <a:pt x="63" y="47"/>
                  </a:lnTo>
                  <a:lnTo>
                    <a:pt x="65" y="47"/>
                  </a:lnTo>
                  <a:lnTo>
                    <a:pt x="66" y="47"/>
                  </a:lnTo>
                  <a:lnTo>
                    <a:pt x="66" y="48"/>
                  </a:lnTo>
                  <a:lnTo>
                    <a:pt x="65" y="48"/>
                  </a:lnTo>
                  <a:lnTo>
                    <a:pt x="64" y="49"/>
                  </a:lnTo>
                  <a:lnTo>
                    <a:pt x="65" y="50"/>
                  </a:lnTo>
                  <a:lnTo>
                    <a:pt x="66" y="51"/>
                  </a:lnTo>
                  <a:lnTo>
                    <a:pt x="67" y="51"/>
                  </a:lnTo>
                  <a:lnTo>
                    <a:pt x="68" y="49"/>
                  </a:lnTo>
                  <a:lnTo>
                    <a:pt x="71" y="47"/>
                  </a:lnTo>
                  <a:lnTo>
                    <a:pt x="72" y="47"/>
                  </a:lnTo>
                  <a:lnTo>
                    <a:pt x="73" y="47"/>
                  </a:lnTo>
                  <a:lnTo>
                    <a:pt x="74" y="48"/>
                  </a:lnTo>
                  <a:lnTo>
                    <a:pt x="73" y="49"/>
                  </a:lnTo>
                  <a:lnTo>
                    <a:pt x="74" y="50"/>
                  </a:lnTo>
                  <a:lnTo>
                    <a:pt x="73" y="51"/>
                  </a:lnTo>
                  <a:lnTo>
                    <a:pt x="72" y="51"/>
                  </a:lnTo>
                  <a:lnTo>
                    <a:pt x="70" y="54"/>
                  </a:lnTo>
                  <a:lnTo>
                    <a:pt x="68" y="56"/>
                  </a:lnTo>
                  <a:lnTo>
                    <a:pt x="68" y="57"/>
                  </a:lnTo>
                  <a:lnTo>
                    <a:pt x="68" y="59"/>
                  </a:lnTo>
                  <a:lnTo>
                    <a:pt x="71" y="60"/>
                  </a:lnTo>
                  <a:lnTo>
                    <a:pt x="76" y="62"/>
                  </a:lnTo>
                  <a:lnTo>
                    <a:pt x="77" y="63"/>
                  </a:lnTo>
                  <a:lnTo>
                    <a:pt x="77" y="65"/>
                  </a:lnTo>
                  <a:lnTo>
                    <a:pt x="76" y="65"/>
                  </a:lnTo>
                  <a:lnTo>
                    <a:pt x="72" y="66"/>
                  </a:lnTo>
                  <a:lnTo>
                    <a:pt x="71" y="63"/>
                  </a:lnTo>
                  <a:lnTo>
                    <a:pt x="69" y="62"/>
                  </a:lnTo>
                  <a:lnTo>
                    <a:pt x="65" y="61"/>
                  </a:lnTo>
                  <a:lnTo>
                    <a:pt x="64" y="59"/>
                  </a:lnTo>
                  <a:lnTo>
                    <a:pt x="63" y="59"/>
                  </a:lnTo>
                  <a:lnTo>
                    <a:pt x="62" y="59"/>
                  </a:lnTo>
                  <a:lnTo>
                    <a:pt x="61" y="62"/>
                  </a:lnTo>
                  <a:lnTo>
                    <a:pt x="62" y="63"/>
                  </a:lnTo>
                  <a:lnTo>
                    <a:pt x="60" y="65"/>
                  </a:lnTo>
                  <a:lnTo>
                    <a:pt x="59" y="65"/>
                  </a:lnTo>
                  <a:lnTo>
                    <a:pt x="58" y="63"/>
                  </a:lnTo>
                  <a:lnTo>
                    <a:pt x="57" y="63"/>
                  </a:lnTo>
                  <a:lnTo>
                    <a:pt x="55" y="63"/>
                  </a:lnTo>
                  <a:lnTo>
                    <a:pt x="54" y="63"/>
                  </a:lnTo>
                  <a:lnTo>
                    <a:pt x="52" y="65"/>
                  </a:lnTo>
                  <a:lnTo>
                    <a:pt x="50" y="65"/>
                  </a:lnTo>
                  <a:lnTo>
                    <a:pt x="49" y="64"/>
                  </a:lnTo>
                  <a:lnTo>
                    <a:pt x="47" y="64"/>
                  </a:lnTo>
                  <a:lnTo>
                    <a:pt x="43" y="60"/>
                  </a:lnTo>
                  <a:lnTo>
                    <a:pt x="41" y="59"/>
                  </a:lnTo>
                  <a:lnTo>
                    <a:pt x="39" y="58"/>
                  </a:lnTo>
                  <a:lnTo>
                    <a:pt x="38" y="57"/>
                  </a:lnTo>
                  <a:lnTo>
                    <a:pt x="37" y="57"/>
                  </a:lnTo>
                  <a:lnTo>
                    <a:pt x="37" y="56"/>
                  </a:lnTo>
                  <a:lnTo>
                    <a:pt x="37" y="55"/>
                  </a:lnTo>
                  <a:lnTo>
                    <a:pt x="36" y="56"/>
                  </a:lnTo>
                  <a:lnTo>
                    <a:pt x="34" y="55"/>
                  </a:lnTo>
                  <a:lnTo>
                    <a:pt x="34" y="54"/>
                  </a:lnTo>
                  <a:lnTo>
                    <a:pt x="33" y="54"/>
                  </a:lnTo>
                  <a:lnTo>
                    <a:pt x="30" y="57"/>
                  </a:lnTo>
                  <a:lnTo>
                    <a:pt x="31" y="58"/>
                  </a:lnTo>
                  <a:lnTo>
                    <a:pt x="27" y="59"/>
                  </a:lnTo>
                  <a:lnTo>
                    <a:pt x="19" y="57"/>
                  </a:lnTo>
                  <a:lnTo>
                    <a:pt x="15" y="56"/>
                  </a:lnTo>
                  <a:lnTo>
                    <a:pt x="4" y="57"/>
                  </a:lnTo>
                  <a:lnTo>
                    <a:pt x="4" y="56"/>
                  </a:lnTo>
                  <a:lnTo>
                    <a:pt x="4" y="55"/>
                  </a:lnTo>
                  <a:lnTo>
                    <a:pt x="4" y="54"/>
                  </a:lnTo>
                  <a:lnTo>
                    <a:pt x="5" y="53"/>
                  </a:lnTo>
                  <a:lnTo>
                    <a:pt x="7" y="49"/>
                  </a:lnTo>
                  <a:lnTo>
                    <a:pt x="6" y="47"/>
                  </a:lnTo>
                  <a:lnTo>
                    <a:pt x="6" y="46"/>
                  </a:lnTo>
                  <a:lnTo>
                    <a:pt x="6" y="45"/>
                  </a:lnTo>
                  <a:lnTo>
                    <a:pt x="6" y="44"/>
                  </a:lnTo>
                  <a:lnTo>
                    <a:pt x="6" y="42"/>
                  </a:lnTo>
                  <a:lnTo>
                    <a:pt x="7" y="41"/>
                  </a:lnTo>
                  <a:lnTo>
                    <a:pt x="8" y="40"/>
                  </a:lnTo>
                  <a:lnTo>
                    <a:pt x="9" y="37"/>
                  </a:lnTo>
                  <a:lnTo>
                    <a:pt x="9" y="35"/>
                  </a:lnTo>
                  <a:lnTo>
                    <a:pt x="8" y="32"/>
                  </a:lnTo>
                  <a:lnTo>
                    <a:pt x="7" y="30"/>
                  </a:lnTo>
                  <a:lnTo>
                    <a:pt x="6" y="30"/>
                  </a:lnTo>
                  <a:lnTo>
                    <a:pt x="7" y="29"/>
                  </a:lnTo>
                  <a:lnTo>
                    <a:pt x="6" y="28"/>
                  </a:lnTo>
                  <a:lnTo>
                    <a:pt x="5" y="27"/>
                  </a:lnTo>
                  <a:lnTo>
                    <a:pt x="4" y="26"/>
                  </a:lnTo>
                  <a:lnTo>
                    <a:pt x="4" y="25"/>
                  </a:lnTo>
                  <a:lnTo>
                    <a:pt x="5" y="24"/>
                  </a:lnTo>
                  <a:lnTo>
                    <a:pt x="4" y="21"/>
                  </a:lnTo>
                  <a:lnTo>
                    <a:pt x="1" y="19"/>
                  </a:lnTo>
                  <a:lnTo>
                    <a:pt x="1" y="18"/>
                  </a:lnTo>
                  <a:lnTo>
                    <a:pt x="0" y="1"/>
                  </a:lnTo>
                  <a:close/>
                </a:path>
              </a:pathLst>
            </a:custGeom>
            <a:solidFill>
              <a:srgbClr val="6987EB"/>
            </a:solidFill>
            <a:ln w="12700">
              <a:solidFill>
                <a:schemeClr val="tx1"/>
              </a:solidFill>
              <a:round/>
              <a:headEnd/>
              <a:tailEnd/>
            </a:ln>
          </p:spPr>
          <p:txBody>
            <a:bodyPr/>
            <a:lstStyle/>
            <a:p>
              <a:endParaRPr lang="en-US"/>
            </a:p>
          </p:txBody>
        </p:sp>
        <p:sp>
          <p:nvSpPr>
            <p:cNvPr id="14539" name="Freeform 55">
              <a:extLst>
                <a:ext uri="{FF2B5EF4-FFF2-40B4-BE49-F238E27FC236}">
                  <a16:creationId xmlns:a16="http://schemas.microsoft.com/office/drawing/2014/main" id="{3F2D5D04-7F5E-57F0-2631-B78735F535C6}"/>
                </a:ext>
              </a:extLst>
            </p:cNvPr>
            <p:cNvSpPr>
              <a:spLocks/>
            </p:cNvSpPr>
            <p:nvPr/>
          </p:nvSpPr>
          <p:spPr bwMode="auto">
            <a:xfrm>
              <a:off x="3633" y="1799"/>
              <a:ext cx="277" cy="463"/>
            </a:xfrm>
            <a:custGeom>
              <a:avLst/>
              <a:gdLst>
                <a:gd name="T0" fmla="*/ 2147483646 w 54"/>
                <a:gd name="T1" fmla="*/ 1807409528 h 95"/>
                <a:gd name="T2" fmla="*/ 2147483646 w 54"/>
                <a:gd name="T3" fmla="*/ 2147483646 h 95"/>
                <a:gd name="T4" fmla="*/ 2147483646 w 54"/>
                <a:gd name="T5" fmla="*/ 2147483646 h 95"/>
                <a:gd name="T6" fmla="*/ 2147483646 w 54"/>
                <a:gd name="T7" fmla="*/ 2147483646 h 95"/>
                <a:gd name="T8" fmla="*/ 2147483646 w 54"/>
                <a:gd name="T9" fmla="*/ 2147483646 h 95"/>
                <a:gd name="T10" fmla="*/ 2147483646 w 54"/>
                <a:gd name="T11" fmla="*/ 2147483646 h 95"/>
                <a:gd name="T12" fmla="*/ 2147483646 w 54"/>
                <a:gd name="T13" fmla="*/ 2147483646 h 95"/>
                <a:gd name="T14" fmla="*/ 2147483646 w 54"/>
                <a:gd name="T15" fmla="*/ 2147483646 h 95"/>
                <a:gd name="T16" fmla="*/ 2147483646 w 54"/>
                <a:gd name="T17" fmla="*/ 2147483646 h 95"/>
                <a:gd name="T18" fmla="*/ 2147483646 w 54"/>
                <a:gd name="T19" fmla="*/ 2147483646 h 95"/>
                <a:gd name="T20" fmla="*/ 2147483646 w 54"/>
                <a:gd name="T21" fmla="*/ 2147483646 h 95"/>
                <a:gd name="T22" fmla="*/ 1676861537 w 54"/>
                <a:gd name="T23" fmla="*/ 2147483646 h 95"/>
                <a:gd name="T24" fmla="*/ 0 w 54"/>
                <a:gd name="T25" fmla="*/ 2147483646 h 95"/>
                <a:gd name="T26" fmla="*/ 0 w 54"/>
                <a:gd name="T27" fmla="*/ 2147483646 h 95"/>
                <a:gd name="T28" fmla="*/ 1676861537 w 54"/>
                <a:gd name="T29" fmla="*/ 2147483646 h 95"/>
                <a:gd name="T30" fmla="*/ 2147483646 w 54"/>
                <a:gd name="T31" fmla="*/ 2147483646 h 95"/>
                <a:gd name="T32" fmla="*/ 2147483646 w 54"/>
                <a:gd name="T33" fmla="*/ 2147483646 h 95"/>
                <a:gd name="T34" fmla="*/ 2147483646 w 54"/>
                <a:gd name="T35" fmla="*/ 2147483646 h 95"/>
                <a:gd name="T36" fmla="*/ 2147483646 w 54"/>
                <a:gd name="T37" fmla="*/ 2147483646 h 95"/>
                <a:gd name="T38" fmla="*/ 2147483646 w 54"/>
                <a:gd name="T39" fmla="*/ 2147483646 h 95"/>
                <a:gd name="T40" fmla="*/ 2147483646 w 54"/>
                <a:gd name="T41" fmla="*/ 2147483646 h 95"/>
                <a:gd name="T42" fmla="*/ 2147483646 w 54"/>
                <a:gd name="T43" fmla="*/ 2147483646 h 95"/>
                <a:gd name="T44" fmla="*/ 2147483646 w 54"/>
                <a:gd name="T45" fmla="*/ 2147483646 h 95"/>
                <a:gd name="T46" fmla="*/ 2147483646 w 54"/>
                <a:gd name="T47" fmla="*/ 2147483646 h 95"/>
                <a:gd name="T48" fmla="*/ 2147483646 w 54"/>
                <a:gd name="T49" fmla="*/ 2147483646 h 95"/>
                <a:gd name="T50" fmla="*/ 2147483646 w 54"/>
                <a:gd name="T51" fmla="*/ 2147483646 h 95"/>
                <a:gd name="T52" fmla="*/ 2147483646 w 54"/>
                <a:gd name="T53" fmla="*/ 2147483646 h 95"/>
                <a:gd name="T54" fmla="*/ 2147483646 w 54"/>
                <a:gd name="T55" fmla="*/ 2147483646 h 95"/>
                <a:gd name="T56" fmla="*/ 2147483646 w 54"/>
                <a:gd name="T57" fmla="*/ 2147483646 h 95"/>
                <a:gd name="T58" fmla="*/ 2147483646 w 54"/>
                <a:gd name="T59" fmla="*/ 2147483646 h 95"/>
                <a:gd name="T60" fmla="*/ 2147483646 w 54"/>
                <a:gd name="T61" fmla="*/ 2147483646 h 95"/>
                <a:gd name="T62" fmla="*/ 2147483646 w 54"/>
                <a:gd name="T63" fmla="*/ 2147483646 h 95"/>
                <a:gd name="T64" fmla="*/ 2147483646 w 54"/>
                <a:gd name="T65" fmla="*/ 2147483646 h 95"/>
                <a:gd name="T66" fmla="*/ 2147483646 w 54"/>
                <a:gd name="T67" fmla="*/ 2147483646 h 95"/>
                <a:gd name="T68" fmla="*/ 2147483646 w 54"/>
                <a:gd name="T69" fmla="*/ 2147483646 h 95"/>
                <a:gd name="T70" fmla="*/ 2147483646 w 54"/>
                <a:gd name="T71" fmla="*/ 2147483646 h 95"/>
                <a:gd name="T72" fmla="*/ 2147483646 w 54"/>
                <a:gd name="T73" fmla="*/ 2147483646 h 95"/>
                <a:gd name="T74" fmla="*/ 2147483646 w 54"/>
                <a:gd name="T75" fmla="*/ 2147483646 h 95"/>
                <a:gd name="T76" fmla="*/ 2147483646 w 54"/>
                <a:gd name="T77" fmla="*/ 2147483646 h 95"/>
                <a:gd name="T78" fmla="*/ 2147483646 w 54"/>
                <a:gd name="T79" fmla="*/ 2147483646 h 95"/>
                <a:gd name="T80" fmla="*/ 2147483646 w 54"/>
                <a:gd name="T81" fmla="*/ 2147483646 h 95"/>
                <a:gd name="T82" fmla="*/ 2147483646 w 54"/>
                <a:gd name="T83" fmla="*/ 2147483646 h 95"/>
                <a:gd name="T84" fmla="*/ 2147483646 w 54"/>
                <a:gd name="T85" fmla="*/ 2147483646 h 95"/>
                <a:gd name="T86" fmla="*/ 2147483646 w 54"/>
                <a:gd name="T87" fmla="*/ 2147483646 h 95"/>
                <a:gd name="T88" fmla="*/ 2147483646 w 54"/>
                <a:gd name="T89" fmla="*/ 2147483646 h 95"/>
                <a:gd name="T90" fmla="*/ 2147483646 w 54"/>
                <a:gd name="T91" fmla="*/ 2147483646 h 95"/>
                <a:gd name="T92" fmla="*/ 2147483646 w 54"/>
                <a:gd name="T93" fmla="*/ 2147483646 h 95"/>
                <a:gd name="T94" fmla="*/ 2147483646 w 54"/>
                <a:gd name="T95" fmla="*/ 2147483646 h 95"/>
                <a:gd name="T96" fmla="*/ 2147483646 w 54"/>
                <a:gd name="T97" fmla="*/ 0 h 9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4"/>
                <a:gd name="T148" fmla="*/ 0 h 95"/>
                <a:gd name="T149" fmla="*/ 54 w 54"/>
                <a:gd name="T150" fmla="*/ 95 h 9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4" h="95">
                  <a:moveTo>
                    <a:pt x="44" y="0"/>
                  </a:moveTo>
                  <a:lnTo>
                    <a:pt x="9" y="2"/>
                  </a:lnTo>
                  <a:lnTo>
                    <a:pt x="9" y="3"/>
                  </a:lnTo>
                  <a:lnTo>
                    <a:pt x="12" y="5"/>
                  </a:lnTo>
                  <a:lnTo>
                    <a:pt x="12" y="6"/>
                  </a:lnTo>
                  <a:lnTo>
                    <a:pt x="15" y="8"/>
                  </a:lnTo>
                  <a:lnTo>
                    <a:pt x="16" y="11"/>
                  </a:lnTo>
                  <a:lnTo>
                    <a:pt x="15" y="12"/>
                  </a:lnTo>
                  <a:lnTo>
                    <a:pt x="14" y="14"/>
                  </a:lnTo>
                  <a:lnTo>
                    <a:pt x="14" y="15"/>
                  </a:lnTo>
                  <a:lnTo>
                    <a:pt x="14" y="16"/>
                  </a:lnTo>
                  <a:lnTo>
                    <a:pt x="11" y="19"/>
                  </a:lnTo>
                  <a:lnTo>
                    <a:pt x="9" y="19"/>
                  </a:lnTo>
                  <a:lnTo>
                    <a:pt x="9" y="20"/>
                  </a:lnTo>
                  <a:lnTo>
                    <a:pt x="6" y="20"/>
                  </a:lnTo>
                  <a:lnTo>
                    <a:pt x="5" y="21"/>
                  </a:lnTo>
                  <a:lnTo>
                    <a:pt x="4" y="23"/>
                  </a:lnTo>
                  <a:lnTo>
                    <a:pt x="4" y="24"/>
                  </a:lnTo>
                  <a:lnTo>
                    <a:pt x="6" y="26"/>
                  </a:lnTo>
                  <a:lnTo>
                    <a:pt x="6" y="27"/>
                  </a:lnTo>
                  <a:lnTo>
                    <a:pt x="6" y="29"/>
                  </a:lnTo>
                  <a:lnTo>
                    <a:pt x="4" y="34"/>
                  </a:lnTo>
                  <a:lnTo>
                    <a:pt x="2" y="35"/>
                  </a:lnTo>
                  <a:lnTo>
                    <a:pt x="1" y="36"/>
                  </a:lnTo>
                  <a:lnTo>
                    <a:pt x="1" y="38"/>
                  </a:lnTo>
                  <a:lnTo>
                    <a:pt x="0" y="39"/>
                  </a:lnTo>
                  <a:lnTo>
                    <a:pt x="0" y="40"/>
                  </a:lnTo>
                  <a:lnTo>
                    <a:pt x="0" y="41"/>
                  </a:lnTo>
                  <a:lnTo>
                    <a:pt x="0" y="45"/>
                  </a:lnTo>
                  <a:lnTo>
                    <a:pt x="1" y="48"/>
                  </a:lnTo>
                  <a:lnTo>
                    <a:pt x="1" y="49"/>
                  </a:lnTo>
                  <a:lnTo>
                    <a:pt x="5" y="53"/>
                  </a:lnTo>
                  <a:lnTo>
                    <a:pt x="9" y="56"/>
                  </a:lnTo>
                  <a:lnTo>
                    <a:pt x="10" y="57"/>
                  </a:lnTo>
                  <a:lnTo>
                    <a:pt x="12" y="64"/>
                  </a:lnTo>
                  <a:lnTo>
                    <a:pt x="13" y="64"/>
                  </a:lnTo>
                  <a:lnTo>
                    <a:pt x="14" y="63"/>
                  </a:lnTo>
                  <a:lnTo>
                    <a:pt x="15" y="62"/>
                  </a:lnTo>
                  <a:lnTo>
                    <a:pt x="18" y="64"/>
                  </a:lnTo>
                  <a:lnTo>
                    <a:pt x="19" y="65"/>
                  </a:lnTo>
                  <a:lnTo>
                    <a:pt x="18" y="67"/>
                  </a:lnTo>
                  <a:lnTo>
                    <a:pt x="19" y="69"/>
                  </a:lnTo>
                  <a:lnTo>
                    <a:pt x="16" y="72"/>
                  </a:lnTo>
                  <a:lnTo>
                    <a:pt x="16" y="73"/>
                  </a:lnTo>
                  <a:lnTo>
                    <a:pt x="17" y="75"/>
                  </a:lnTo>
                  <a:lnTo>
                    <a:pt x="19" y="78"/>
                  </a:lnTo>
                  <a:lnTo>
                    <a:pt x="23" y="80"/>
                  </a:lnTo>
                  <a:lnTo>
                    <a:pt x="24" y="81"/>
                  </a:lnTo>
                  <a:lnTo>
                    <a:pt x="28" y="84"/>
                  </a:lnTo>
                  <a:lnTo>
                    <a:pt x="29" y="87"/>
                  </a:lnTo>
                  <a:lnTo>
                    <a:pt x="30" y="88"/>
                  </a:lnTo>
                  <a:lnTo>
                    <a:pt x="30" y="89"/>
                  </a:lnTo>
                  <a:lnTo>
                    <a:pt x="29" y="90"/>
                  </a:lnTo>
                  <a:lnTo>
                    <a:pt x="29" y="91"/>
                  </a:lnTo>
                  <a:lnTo>
                    <a:pt x="32" y="95"/>
                  </a:lnTo>
                  <a:lnTo>
                    <a:pt x="32" y="94"/>
                  </a:lnTo>
                  <a:lnTo>
                    <a:pt x="33" y="94"/>
                  </a:lnTo>
                  <a:lnTo>
                    <a:pt x="34" y="95"/>
                  </a:lnTo>
                  <a:lnTo>
                    <a:pt x="34" y="92"/>
                  </a:lnTo>
                  <a:lnTo>
                    <a:pt x="36" y="91"/>
                  </a:lnTo>
                  <a:lnTo>
                    <a:pt x="38" y="91"/>
                  </a:lnTo>
                  <a:lnTo>
                    <a:pt x="40" y="92"/>
                  </a:lnTo>
                  <a:lnTo>
                    <a:pt x="42" y="93"/>
                  </a:lnTo>
                  <a:lnTo>
                    <a:pt x="43" y="93"/>
                  </a:lnTo>
                  <a:lnTo>
                    <a:pt x="43" y="89"/>
                  </a:lnTo>
                  <a:lnTo>
                    <a:pt x="42" y="87"/>
                  </a:lnTo>
                  <a:lnTo>
                    <a:pt x="44" y="87"/>
                  </a:lnTo>
                  <a:lnTo>
                    <a:pt x="48" y="86"/>
                  </a:lnTo>
                  <a:lnTo>
                    <a:pt x="48" y="85"/>
                  </a:lnTo>
                  <a:lnTo>
                    <a:pt x="47" y="83"/>
                  </a:lnTo>
                  <a:lnTo>
                    <a:pt x="47" y="81"/>
                  </a:lnTo>
                  <a:lnTo>
                    <a:pt x="48" y="80"/>
                  </a:lnTo>
                  <a:lnTo>
                    <a:pt x="48" y="79"/>
                  </a:lnTo>
                  <a:lnTo>
                    <a:pt x="48" y="76"/>
                  </a:lnTo>
                  <a:lnTo>
                    <a:pt x="48" y="73"/>
                  </a:lnTo>
                  <a:lnTo>
                    <a:pt x="50" y="71"/>
                  </a:lnTo>
                  <a:lnTo>
                    <a:pt x="52" y="68"/>
                  </a:lnTo>
                  <a:lnTo>
                    <a:pt x="52" y="67"/>
                  </a:lnTo>
                  <a:lnTo>
                    <a:pt x="54" y="64"/>
                  </a:lnTo>
                  <a:lnTo>
                    <a:pt x="53" y="60"/>
                  </a:lnTo>
                  <a:lnTo>
                    <a:pt x="52" y="57"/>
                  </a:lnTo>
                  <a:lnTo>
                    <a:pt x="52" y="55"/>
                  </a:lnTo>
                  <a:lnTo>
                    <a:pt x="52" y="54"/>
                  </a:lnTo>
                  <a:lnTo>
                    <a:pt x="52" y="53"/>
                  </a:lnTo>
                  <a:lnTo>
                    <a:pt x="49" y="13"/>
                  </a:lnTo>
                  <a:lnTo>
                    <a:pt x="48" y="12"/>
                  </a:lnTo>
                  <a:lnTo>
                    <a:pt x="48" y="11"/>
                  </a:lnTo>
                  <a:lnTo>
                    <a:pt x="47" y="8"/>
                  </a:lnTo>
                  <a:lnTo>
                    <a:pt x="46" y="6"/>
                  </a:lnTo>
                  <a:lnTo>
                    <a:pt x="45" y="5"/>
                  </a:lnTo>
                  <a:lnTo>
                    <a:pt x="44" y="3"/>
                  </a:lnTo>
                  <a:lnTo>
                    <a:pt x="44" y="0"/>
                  </a:lnTo>
                  <a:close/>
                </a:path>
              </a:pathLst>
            </a:custGeom>
            <a:solidFill>
              <a:srgbClr val="6987EB"/>
            </a:solidFill>
            <a:ln w="12700">
              <a:solidFill>
                <a:schemeClr val="tx1"/>
              </a:solidFill>
              <a:round/>
              <a:headEnd/>
              <a:tailEnd/>
            </a:ln>
          </p:spPr>
          <p:txBody>
            <a:bodyPr/>
            <a:lstStyle/>
            <a:p>
              <a:endParaRPr lang="en-US"/>
            </a:p>
          </p:txBody>
        </p:sp>
        <p:sp>
          <p:nvSpPr>
            <p:cNvPr id="14540" name="Freeform 56">
              <a:extLst>
                <a:ext uri="{FF2B5EF4-FFF2-40B4-BE49-F238E27FC236}">
                  <a16:creationId xmlns:a16="http://schemas.microsoft.com/office/drawing/2014/main" id="{6EDC2044-4028-312B-8BEE-E5D93F53422D}"/>
                </a:ext>
              </a:extLst>
            </p:cNvPr>
            <p:cNvSpPr>
              <a:spLocks/>
            </p:cNvSpPr>
            <p:nvPr/>
          </p:nvSpPr>
          <p:spPr bwMode="auto">
            <a:xfrm>
              <a:off x="3925" y="1506"/>
              <a:ext cx="267" cy="346"/>
            </a:xfrm>
            <a:custGeom>
              <a:avLst/>
              <a:gdLst>
                <a:gd name="T0" fmla="*/ 2147483646 w 52"/>
                <a:gd name="T1" fmla="*/ 2147483646 h 71"/>
                <a:gd name="T2" fmla="*/ 2147483646 w 52"/>
                <a:gd name="T3" fmla="*/ 2147483646 h 71"/>
                <a:gd name="T4" fmla="*/ 2147483646 w 52"/>
                <a:gd name="T5" fmla="*/ 2147483646 h 71"/>
                <a:gd name="T6" fmla="*/ 2147483646 w 52"/>
                <a:gd name="T7" fmla="*/ 2147483646 h 71"/>
                <a:gd name="T8" fmla="*/ 2147483646 w 52"/>
                <a:gd name="T9" fmla="*/ 2147483646 h 71"/>
                <a:gd name="T10" fmla="*/ 2147483646 w 52"/>
                <a:gd name="T11" fmla="*/ 2147483646 h 71"/>
                <a:gd name="T12" fmla="*/ 2147483646 w 52"/>
                <a:gd name="T13" fmla="*/ 2147483646 h 71"/>
                <a:gd name="T14" fmla="*/ 2147483646 w 52"/>
                <a:gd name="T15" fmla="*/ 2147483646 h 71"/>
                <a:gd name="T16" fmla="*/ 2147483646 w 52"/>
                <a:gd name="T17" fmla="*/ 2147483646 h 71"/>
                <a:gd name="T18" fmla="*/ 2147483646 w 52"/>
                <a:gd name="T19" fmla="*/ 2147483646 h 71"/>
                <a:gd name="T20" fmla="*/ 2147483646 w 52"/>
                <a:gd name="T21" fmla="*/ 2147483646 h 71"/>
                <a:gd name="T22" fmla="*/ 2147483646 w 52"/>
                <a:gd name="T23" fmla="*/ 2147483646 h 71"/>
                <a:gd name="T24" fmla="*/ 2147483646 w 52"/>
                <a:gd name="T25" fmla="*/ 2147483646 h 71"/>
                <a:gd name="T26" fmla="*/ 2147483646 w 52"/>
                <a:gd name="T27" fmla="*/ 2147483646 h 71"/>
                <a:gd name="T28" fmla="*/ 2147483646 w 52"/>
                <a:gd name="T29" fmla="*/ 2147483646 h 71"/>
                <a:gd name="T30" fmla="*/ 2147483646 w 52"/>
                <a:gd name="T31" fmla="*/ 2147483646 h 71"/>
                <a:gd name="T32" fmla="*/ 2147483646 w 52"/>
                <a:gd name="T33" fmla="*/ 2147483646 h 71"/>
                <a:gd name="T34" fmla="*/ 2147483646 w 52"/>
                <a:gd name="T35" fmla="*/ 2147483646 h 71"/>
                <a:gd name="T36" fmla="*/ 2147483646 w 52"/>
                <a:gd name="T37" fmla="*/ 2147483646 h 71"/>
                <a:gd name="T38" fmla="*/ 2147483646 w 52"/>
                <a:gd name="T39" fmla="*/ 2147483646 h 71"/>
                <a:gd name="T40" fmla="*/ 2147483646 w 52"/>
                <a:gd name="T41" fmla="*/ 2147483646 h 71"/>
                <a:gd name="T42" fmla="*/ 2147483646 w 52"/>
                <a:gd name="T43" fmla="*/ 2147483646 h 71"/>
                <a:gd name="T44" fmla="*/ 2147483646 w 52"/>
                <a:gd name="T45" fmla="*/ 2147483646 h 71"/>
                <a:gd name="T46" fmla="*/ 2147483646 w 52"/>
                <a:gd name="T47" fmla="*/ 2147483646 h 71"/>
                <a:gd name="T48" fmla="*/ 2147483646 w 52"/>
                <a:gd name="T49" fmla="*/ 2147483646 h 71"/>
                <a:gd name="T50" fmla="*/ 2147483646 w 52"/>
                <a:gd name="T51" fmla="*/ 2147483646 h 71"/>
                <a:gd name="T52" fmla="*/ 2147483646 w 52"/>
                <a:gd name="T53" fmla="*/ 1805735204 h 71"/>
                <a:gd name="T54" fmla="*/ 2147483646 w 52"/>
                <a:gd name="T55" fmla="*/ 883647997 h 71"/>
                <a:gd name="T56" fmla="*/ 2147483646 w 52"/>
                <a:gd name="T57" fmla="*/ 883647997 h 71"/>
                <a:gd name="T58" fmla="*/ 2147483646 w 52"/>
                <a:gd name="T59" fmla="*/ 2147483646 h 71"/>
                <a:gd name="T60" fmla="*/ 2147483646 w 52"/>
                <a:gd name="T61" fmla="*/ 2147483646 h 71"/>
                <a:gd name="T62" fmla="*/ 2147483646 w 52"/>
                <a:gd name="T63" fmla="*/ 2147483646 h 71"/>
                <a:gd name="T64" fmla="*/ 2147483646 w 52"/>
                <a:gd name="T65" fmla="*/ 2147483646 h 71"/>
                <a:gd name="T66" fmla="*/ 2147483646 w 52"/>
                <a:gd name="T67" fmla="*/ 2147483646 h 71"/>
                <a:gd name="T68" fmla="*/ 2147483646 w 52"/>
                <a:gd name="T69" fmla="*/ 2147483646 h 71"/>
                <a:gd name="T70" fmla="*/ 2147483646 w 52"/>
                <a:gd name="T71" fmla="*/ 2147483646 h 71"/>
                <a:gd name="T72" fmla="*/ 2147483646 w 52"/>
                <a:gd name="T73" fmla="*/ 2147483646 h 71"/>
                <a:gd name="T74" fmla="*/ 2147483646 w 52"/>
                <a:gd name="T75" fmla="*/ 2147483646 h 71"/>
                <a:gd name="T76" fmla="*/ 2147483646 w 52"/>
                <a:gd name="T77" fmla="*/ 2147483646 h 71"/>
                <a:gd name="T78" fmla="*/ 2147483646 w 52"/>
                <a:gd name="T79" fmla="*/ 2147483646 h 71"/>
                <a:gd name="T80" fmla="*/ 2147483646 w 52"/>
                <a:gd name="T81" fmla="*/ 2147483646 h 71"/>
                <a:gd name="T82" fmla="*/ 2147483646 w 52"/>
                <a:gd name="T83" fmla="*/ 2147483646 h 71"/>
                <a:gd name="T84" fmla="*/ 2147483646 w 52"/>
                <a:gd name="T85" fmla="*/ 2147483646 h 71"/>
                <a:gd name="T86" fmla="*/ 2147483646 w 52"/>
                <a:gd name="T87" fmla="*/ 2147483646 h 71"/>
                <a:gd name="T88" fmla="*/ 2147483646 w 52"/>
                <a:gd name="T89" fmla="*/ 2147483646 h 71"/>
                <a:gd name="T90" fmla="*/ 1706932504 w 52"/>
                <a:gd name="T91" fmla="*/ 2147483646 h 71"/>
                <a:gd name="T92" fmla="*/ 2147483646 w 52"/>
                <a:gd name="T93" fmla="*/ 2147483646 h 71"/>
                <a:gd name="T94" fmla="*/ 2147483646 w 52"/>
                <a:gd name="T95" fmla="*/ 2147483646 h 71"/>
                <a:gd name="T96" fmla="*/ 2147483646 w 52"/>
                <a:gd name="T97" fmla="*/ 2147483646 h 71"/>
                <a:gd name="T98" fmla="*/ 2147483646 w 52"/>
                <a:gd name="T99" fmla="*/ 2147483646 h 71"/>
                <a:gd name="T100" fmla="*/ 2147483646 w 52"/>
                <a:gd name="T101" fmla="*/ 2147483646 h 71"/>
                <a:gd name="T102" fmla="*/ 2147483646 w 52"/>
                <a:gd name="T103" fmla="*/ 2147483646 h 71"/>
                <a:gd name="T104" fmla="*/ 2147483646 w 52"/>
                <a:gd name="T105" fmla="*/ 2147483646 h 71"/>
                <a:gd name="T106" fmla="*/ 0 w 52"/>
                <a:gd name="T107" fmla="*/ 2147483646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71"/>
                <a:gd name="T164" fmla="*/ 52 w 52"/>
                <a:gd name="T165" fmla="*/ 71 h 7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71">
                  <a:moveTo>
                    <a:pt x="0" y="71"/>
                  </a:moveTo>
                  <a:lnTo>
                    <a:pt x="26" y="68"/>
                  </a:lnTo>
                  <a:lnTo>
                    <a:pt x="26" y="69"/>
                  </a:lnTo>
                  <a:lnTo>
                    <a:pt x="43" y="67"/>
                  </a:lnTo>
                  <a:lnTo>
                    <a:pt x="43" y="66"/>
                  </a:lnTo>
                  <a:lnTo>
                    <a:pt x="45" y="62"/>
                  </a:lnTo>
                  <a:lnTo>
                    <a:pt x="45" y="61"/>
                  </a:lnTo>
                  <a:lnTo>
                    <a:pt x="45" y="58"/>
                  </a:lnTo>
                  <a:lnTo>
                    <a:pt x="46" y="56"/>
                  </a:lnTo>
                  <a:lnTo>
                    <a:pt x="48" y="55"/>
                  </a:lnTo>
                  <a:lnTo>
                    <a:pt x="48" y="52"/>
                  </a:lnTo>
                  <a:lnTo>
                    <a:pt x="49" y="52"/>
                  </a:lnTo>
                  <a:lnTo>
                    <a:pt x="49" y="51"/>
                  </a:lnTo>
                  <a:lnTo>
                    <a:pt x="50" y="50"/>
                  </a:lnTo>
                  <a:lnTo>
                    <a:pt x="50" y="51"/>
                  </a:lnTo>
                  <a:lnTo>
                    <a:pt x="51" y="51"/>
                  </a:lnTo>
                  <a:lnTo>
                    <a:pt x="52" y="50"/>
                  </a:lnTo>
                  <a:lnTo>
                    <a:pt x="52" y="49"/>
                  </a:lnTo>
                  <a:lnTo>
                    <a:pt x="52" y="46"/>
                  </a:lnTo>
                  <a:lnTo>
                    <a:pt x="52" y="43"/>
                  </a:lnTo>
                  <a:lnTo>
                    <a:pt x="51" y="42"/>
                  </a:lnTo>
                  <a:lnTo>
                    <a:pt x="51" y="37"/>
                  </a:lnTo>
                  <a:lnTo>
                    <a:pt x="47" y="28"/>
                  </a:lnTo>
                  <a:lnTo>
                    <a:pt x="43" y="27"/>
                  </a:lnTo>
                  <a:lnTo>
                    <a:pt x="42" y="28"/>
                  </a:lnTo>
                  <a:lnTo>
                    <a:pt x="40" y="29"/>
                  </a:lnTo>
                  <a:lnTo>
                    <a:pt x="36" y="36"/>
                  </a:lnTo>
                  <a:lnTo>
                    <a:pt x="35" y="36"/>
                  </a:lnTo>
                  <a:lnTo>
                    <a:pt x="35" y="35"/>
                  </a:lnTo>
                  <a:lnTo>
                    <a:pt x="33" y="35"/>
                  </a:lnTo>
                  <a:lnTo>
                    <a:pt x="33" y="34"/>
                  </a:lnTo>
                  <a:lnTo>
                    <a:pt x="32" y="33"/>
                  </a:lnTo>
                  <a:lnTo>
                    <a:pt x="33" y="30"/>
                  </a:lnTo>
                  <a:lnTo>
                    <a:pt x="33" y="29"/>
                  </a:lnTo>
                  <a:lnTo>
                    <a:pt x="36" y="28"/>
                  </a:lnTo>
                  <a:lnTo>
                    <a:pt x="36" y="26"/>
                  </a:lnTo>
                  <a:lnTo>
                    <a:pt x="37" y="24"/>
                  </a:lnTo>
                  <a:lnTo>
                    <a:pt x="38" y="24"/>
                  </a:lnTo>
                  <a:lnTo>
                    <a:pt x="38" y="22"/>
                  </a:lnTo>
                  <a:lnTo>
                    <a:pt x="38" y="17"/>
                  </a:lnTo>
                  <a:lnTo>
                    <a:pt x="38" y="15"/>
                  </a:lnTo>
                  <a:lnTo>
                    <a:pt x="37" y="14"/>
                  </a:lnTo>
                  <a:lnTo>
                    <a:pt x="36" y="12"/>
                  </a:lnTo>
                  <a:lnTo>
                    <a:pt x="35" y="12"/>
                  </a:lnTo>
                  <a:lnTo>
                    <a:pt x="36" y="11"/>
                  </a:lnTo>
                  <a:lnTo>
                    <a:pt x="37" y="10"/>
                  </a:lnTo>
                  <a:lnTo>
                    <a:pt x="36" y="7"/>
                  </a:lnTo>
                  <a:lnTo>
                    <a:pt x="34" y="6"/>
                  </a:lnTo>
                  <a:lnTo>
                    <a:pt x="30" y="4"/>
                  </a:lnTo>
                  <a:lnTo>
                    <a:pt x="27" y="3"/>
                  </a:lnTo>
                  <a:lnTo>
                    <a:pt x="26" y="2"/>
                  </a:lnTo>
                  <a:lnTo>
                    <a:pt x="23" y="2"/>
                  </a:lnTo>
                  <a:lnTo>
                    <a:pt x="21" y="1"/>
                  </a:lnTo>
                  <a:lnTo>
                    <a:pt x="19" y="0"/>
                  </a:lnTo>
                  <a:lnTo>
                    <a:pt x="18" y="1"/>
                  </a:lnTo>
                  <a:lnTo>
                    <a:pt x="17" y="1"/>
                  </a:lnTo>
                  <a:lnTo>
                    <a:pt x="15" y="3"/>
                  </a:lnTo>
                  <a:lnTo>
                    <a:pt x="15" y="5"/>
                  </a:lnTo>
                  <a:lnTo>
                    <a:pt x="15" y="6"/>
                  </a:lnTo>
                  <a:lnTo>
                    <a:pt x="16" y="6"/>
                  </a:lnTo>
                  <a:lnTo>
                    <a:pt x="16" y="7"/>
                  </a:lnTo>
                  <a:lnTo>
                    <a:pt x="15" y="8"/>
                  </a:lnTo>
                  <a:lnTo>
                    <a:pt x="14" y="8"/>
                  </a:lnTo>
                  <a:lnTo>
                    <a:pt x="13" y="10"/>
                  </a:lnTo>
                  <a:lnTo>
                    <a:pt x="12" y="11"/>
                  </a:lnTo>
                  <a:lnTo>
                    <a:pt x="12" y="13"/>
                  </a:lnTo>
                  <a:lnTo>
                    <a:pt x="13" y="15"/>
                  </a:lnTo>
                  <a:lnTo>
                    <a:pt x="12" y="17"/>
                  </a:lnTo>
                  <a:lnTo>
                    <a:pt x="10" y="18"/>
                  </a:lnTo>
                  <a:lnTo>
                    <a:pt x="10" y="16"/>
                  </a:lnTo>
                  <a:lnTo>
                    <a:pt x="10" y="14"/>
                  </a:lnTo>
                  <a:lnTo>
                    <a:pt x="10" y="13"/>
                  </a:lnTo>
                  <a:lnTo>
                    <a:pt x="10" y="12"/>
                  </a:lnTo>
                  <a:lnTo>
                    <a:pt x="10" y="11"/>
                  </a:lnTo>
                  <a:lnTo>
                    <a:pt x="9" y="12"/>
                  </a:lnTo>
                  <a:lnTo>
                    <a:pt x="8" y="13"/>
                  </a:lnTo>
                  <a:lnTo>
                    <a:pt x="8" y="15"/>
                  </a:lnTo>
                  <a:lnTo>
                    <a:pt x="8" y="16"/>
                  </a:lnTo>
                  <a:lnTo>
                    <a:pt x="7" y="16"/>
                  </a:lnTo>
                  <a:lnTo>
                    <a:pt x="5" y="17"/>
                  </a:lnTo>
                  <a:lnTo>
                    <a:pt x="5" y="18"/>
                  </a:lnTo>
                  <a:lnTo>
                    <a:pt x="4" y="19"/>
                  </a:lnTo>
                  <a:lnTo>
                    <a:pt x="3" y="21"/>
                  </a:lnTo>
                  <a:lnTo>
                    <a:pt x="3" y="23"/>
                  </a:lnTo>
                  <a:lnTo>
                    <a:pt x="3" y="26"/>
                  </a:lnTo>
                  <a:lnTo>
                    <a:pt x="2" y="28"/>
                  </a:lnTo>
                  <a:lnTo>
                    <a:pt x="1" y="31"/>
                  </a:lnTo>
                  <a:lnTo>
                    <a:pt x="1" y="32"/>
                  </a:lnTo>
                  <a:lnTo>
                    <a:pt x="1" y="33"/>
                  </a:lnTo>
                  <a:lnTo>
                    <a:pt x="2" y="37"/>
                  </a:lnTo>
                  <a:lnTo>
                    <a:pt x="1" y="39"/>
                  </a:lnTo>
                  <a:lnTo>
                    <a:pt x="2" y="41"/>
                  </a:lnTo>
                  <a:lnTo>
                    <a:pt x="5" y="46"/>
                  </a:lnTo>
                  <a:lnTo>
                    <a:pt x="6" y="50"/>
                  </a:lnTo>
                  <a:lnTo>
                    <a:pt x="6" y="54"/>
                  </a:lnTo>
                  <a:lnTo>
                    <a:pt x="7" y="55"/>
                  </a:lnTo>
                  <a:lnTo>
                    <a:pt x="7" y="56"/>
                  </a:lnTo>
                  <a:lnTo>
                    <a:pt x="6" y="59"/>
                  </a:lnTo>
                  <a:lnTo>
                    <a:pt x="6" y="62"/>
                  </a:lnTo>
                  <a:lnTo>
                    <a:pt x="5" y="64"/>
                  </a:lnTo>
                  <a:lnTo>
                    <a:pt x="2" y="69"/>
                  </a:lnTo>
                  <a:lnTo>
                    <a:pt x="1" y="71"/>
                  </a:lnTo>
                  <a:lnTo>
                    <a:pt x="0" y="71"/>
                  </a:lnTo>
                  <a:close/>
                </a:path>
              </a:pathLst>
            </a:custGeom>
            <a:solidFill>
              <a:srgbClr val="6987EB"/>
            </a:solidFill>
            <a:ln w="12700">
              <a:solidFill>
                <a:schemeClr val="tx1"/>
              </a:solidFill>
              <a:round/>
              <a:headEnd/>
              <a:tailEnd/>
            </a:ln>
          </p:spPr>
          <p:txBody>
            <a:bodyPr/>
            <a:lstStyle/>
            <a:p>
              <a:endParaRPr lang="en-US"/>
            </a:p>
          </p:txBody>
        </p:sp>
        <p:sp>
          <p:nvSpPr>
            <p:cNvPr id="14541" name="Freeform 57">
              <a:extLst>
                <a:ext uri="{FF2B5EF4-FFF2-40B4-BE49-F238E27FC236}">
                  <a16:creationId xmlns:a16="http://schemas.microsoft.com/office/drawing/2014/main" id="{C39B3239-6A19-3297-AD67-B54926142A62}"/>
                </a:ext>
              </a:extLst>
            </p:cNvPr>
            <p:cNvSpPr>
              <a:spLocks/>
            </p:cNvSpPr>
            <p:nvPr/>
          </p:nvSpPr>
          <p:spPr bwMode="auto">
            <a:xfrm>
              <a:off x="3669" y="1384"/>
              <a:ext cx="426" cy="200"/>
            </a:xfrm>
            <a:custGeom>
              <a:avLst/>
              <a:gdLst>
                <a:gd name="T0" fmla="*/ 2147483646 w 83"/>
                <a:gd name="T1" fmla="*/ 2147483646 h 41"/>
                <a:gd name="T2" fmla="*/ 2147483646 w 83"/>
                <a:gd name="T3" fmla="*/ 2147483646 h 41"/>
                <a:gd name="T4" fmla="*/ 2147483646 w 83"/>
                <a:gd name="T5" fmla="*/ 2147483646 h 41"/>
                <a:gd name="T6" fmla="*/ 2147483646 w 83"/>
                <a:gd name="T7" fmla="*/ 892855659 h 41"/>
                <a:gd name="T8" fmla="*/ 2147483646 w 83"/>
                <a:gd name="T9" fmla="*/ 892855659 h 41"/>
                <a:gd name="T10" fmla="*/ 2147483646 w 83"/>
                <a:gd name="T11" fmla="*/ 2147483646 h 41"/>
                <a:gd name="T12" fmla="*/ 2147483646 w 83"/>
                <a:gd name="T13" fmla="*/ 2147483646 h 41"/>
                <a:gd name="T14" fmla="*/ 2147483646 w 83"/>
                <a:gd name="T15" fmla="*/ 2147483646 h 41"/>
                <a:gd name="T16" fmla="*/ 2147483646 w 83"/>
                <a:gd name="T17" fmla="*/ 2147483646 h 41"/>
                <a:gd name="T18" fmla="*/ 2147483646 w 83"/>
                <a:gd name="T19" fmla="*/ 2147483646 h 41"/>
                <a:gd name="T20" fmla="*/ 2147483646 w 83"/>
                <a:gd name="T21" fmla="*/ 2147483646 h 41"/>
                <a:gd name="T22" fmla="*/ 2147483646 w 83"/>
                <a:gd name="T23" fmla="*/ 2147483646 h 41"/>
                <a:gd name="T24" fmla="*/ 2147483646 w 83"/>
                <a:gd name="T25" fmla="*/ 2147483646 h 41"/>
                <a:gd name="T26" fmla="*/ 2147483646 w 83"/>
                <a:gd name="T27" fmla="*/ 2147483646 h 41"/>
                <a:gd name="T28" fmla="*/ 2147483646 w 83"/>
                <a:gd name="T29" fmla="*/ 2147483646 h 41"/>
                <a:gd name="T30" fmla="*/ 2147483646 w 83"/>
                <a:gd name="T31" fmla="*/ 2147483646 h 41"/>
                <a:gd name="T32" fmla="*/ 2147483646 w 83"/>
                <a:gd name="T33" fmla="*/ 2147483646 h 41"/>
                <a:gd name="T34" fmla="*/ 2147483646 w 83"/>
                <a:gd name="T35" fmla="*/ 2147483646 h 41"/>
                <a:gd name="T36" fmla="*/ 2147483646 w 83"/>
                <a:gd name="T37" fmla="*/ 2147483646 h 41"/>
                <a:gd name="T38" fmla="*/ 2147483646 w 83"/>
                <a:gd name="T39" fmla="*/ 2147483646 h 41"/>
                <a:gd name="T40" fmla="*/ 2147483646 w 83"/>
                <a:gd name="T41" fmla="*/ 2147483646 h 41"/>
                <a:gd name="T42" fmla="*/ 2147483646 w 83"/>
                <a:gd name="T43" fmla="*/ 2147483646 h 41"/>
                <a:gd name="T44" fmla="*/ 2147483646 w 83"/>
                <a:gd name="T45" fmla="*/ 2147483646 h 41"/>
                <a:gd name="T46" fmla="*/ 2147483646 w 83"/>
                <a:gd name="T47" fmla="*/ 2147483646 h 41"/>
                <a:gd name="T48" fmla="*/ 2147483646 w 83"/>
                <a:gd name="T49" fmla="*/ 2147483646 h 41"/>
                <a:gd name="T50" fmla="*/ 2147483646 w 83"/>
                <a:gd name="T51" fmla="*/ 2147483646 h 41"/>
                <a:gd name="T52" fmla="*/ 2147483646 w 83"/>
                <a:gd name="T53" fmla="*/ 2147483646 h 41"/>
                <a:gd name="T54" fmla="*/ 2147483646 w 83"/>
                <a:gd name="T55" fmla="*/ 2147483646 h 41"/>
                <a:gd name="T56" fmla="*/ 2147483646 w 83"/>
                <a:gd name="T57" fmla="*/ 2147483646 h 41"/>
                <a:gd name="T58" fmla="*/ 2147483646 w 83"/>
                <a:gd name="T59" fmla="*/ 2147483646 h 41"/>
                <a:gd name="T60" fmla="*/ 2147483646 w 83"/>
                <a:gd name="T61" fmla="*/ 2147483646 h 41"/>
                <a:gd name="T62" fmla="*/ 2147483646 w 83"/>
                <a:gd name="T63" fmla="*/ 2147483646 h 41"/>
                <a:gd name="T64" fmla="*/ 2147483646 w 83"/>
                <a:gd name="T65" fmla="*/ 2147483646 h 41"/>
                <a:gd name="T66" fmla="*/ 2147483646 w 83"/>
                <a:gd name="T67" fmla="*/ 2147483646 h 41"/>
                <a:gd name="T68" fmla="*/ 2147483646 w 83"/>
                <a:gd name="T69" fmla="*/ 2147483646 h 41"/>
                <a:gd name="T70" fmla="*/ 2147483646 w 83"/>
                <a:gd name="T71" fmla="*/ 2147483646 h 41"/>
                <a:gd name="T72" fmla="*/ 2147483646 w 83"/>
                <a:gd name="T73" fmla="*/ 2147483646 h 41"/>
                <a:gd name="T74" fmla="*/ 2147483646 w 83"/>
                <a:gd name="T75" fmla="*/ 2147483646 h 41"/>
                <a:gd name="T76" fmla="*/ 2147483646 w 83"/>
                <a:gd name="T77" fmla="*/ 2147483646 h 41"/>
                <a:gd name="T78" fmla="*/ 2147483646 w 83"/>
                <a:gd name="T79" fmla="*/ 2147483646 h 41"/>
                <a:gd name="T80" fmla="*/ 2147483646 w 83"/>
                <a:gd name="T81" fmla="*/ 2147483646 h 41"/>
                <a:gd name="T82" fmla="*/ 2147483646 w 83"/>
                <a:gd name="T83" fmla="*/ 2147483646 h 41"/>
                <a:gd name="T84" fmla="*/ 2147483646 w 83"/>
                <a:gd name="T85" fmla="*/ 2147483646 h 41"/>
                <a:gd name="T86" fmla="*/ 0 w 83"/>
                <a:gd name="T87" fmla="*/ 2147483646 h 4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3"/>
                <a:gd name="T133" fmla="*/ 0 h 41"/>
                <a:gd name="T134" fmla="*/ 83 w 83"/>
                <a:gd name="T135" fmla="*/ 41 h 4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3" h="41">
                  <a:moveTo>
                    <a:pt x="0" y="17"/>
                  </a:moveTo>
                  <a:lnTo>
                    <a:pt x="3" y="17"/>
                  </a:lnTo>
                  <a:lnTo>
                    <a:pt x="4" y="16"/>
                  </a:lnTo>
                  <a:lnTo>
                    <a:pt x="7" y="14"/>
                  </a:lnTo>
                  <a:lnTo>
                    <a:pt x="7" y="13"/>
                  </a:lnTo>
                  <a:lnTo>
                    <a:pt x="8" y="13"/>
                  </a:lnTo>
                  <a:lnTo>
                    <a:pt x="13" y="11"/>
                  </a:lnTo>
                  <a:lnTo>
                    <a:pt x="16" y="10"/>
                  </a:lnTo>
                  <a:lnTo>
                    <a:pt x="20" y="6"/>
                  </a:lnTo>
                  <a:lnTo>
                    <a:pt x="21" y="5"/>
                  </a:lnTo>
                  <a:lnTo>
                    <a:pt x="24" y="2"/>
                  </a:lnTo>
                  <a:lnTo>
                    <a:pt x="26" y="1"/>
                  </a:lnTo>
                  <a:lnTo>
                    <a:pt x="30" y="0"/>
                  </a:lnTo>
                  <a:lnTo>
                    <a:pt x="31" y="1"/>
                  </a:lnTo>
                  <a:lnTo>
                    <a:pt x="29" y="2"/>
                  </a:lnTo>
                  <a:lnTo>
                    <a:pt x="28" y="2"/>
                  </a:lnTo>
                  <a:lnTo>
                    <a:pt x="28" y="4"/>
                  </a:lnTo>
                  <a:lnTo>
                    <a:pt x="25" y="7"/>
                  </a:lnTo>
                  <a:lnTo>
                    <a:pt x="24" y="8"/>
                  </a:lnTo>
                  <a:lnTo>
                    <a:pt x="23" y="9"/>
                  </a:lnTo>
                  <a:lnTo>
                    <a:pt x="23" y="11"/>
                  </a:lnTo>
                  <a:lnTo>
                    <a:pt x="23" y="13"/>
                  </a:lnTo>
                  <a:lnTo>
                    <a:pt x="23" y="12"/>
                  </a:lnTo>
                  <a:lnTo>
                    <a:pt x="26" y="10"/>
                  </a:lnTo>
                  <a:lnTo>
                    <a:pt x="27" y="10"/>
                  </a:lnTo>
                  <a:lnTo>
                    <a:pt x="28" y="10"/>
                  </a:lnTo>
                  <a:lnTo>
                    <a:pt x="33" y="12"/>
                  </a:lnTo>
                  <a:lnTo>
                    <a:pt x="36" y="16"/>
                  </a:lnTo>
                  <a:lnTo>
                    <a:pt x="39" y="15"/>
                  </a:lnTo>
                  <a:lnTo>
                    <a:pt x="41" y="16"/>
                  </a:lnTo>
                  <a:lnTo>
                    <a:pt x="42" y="16"/>
                  </a:lnTo>
                  <a:lnTo>
                    <a:pt x="43" y="16"/>
                  </a:lnTo>
                  <a:lnTo>
                    <a:pt x="44" y="17"/>
                  </a:lnTo>
                  <a:lnTo>
                    <a:pt x="45" y="17"/>
                  </a:lnTo>
                  <a:lnTo>
                    <a:pt x="46" y="15"/>
                  </a:lnTo>
                  <a:lnTo>
                    <a:pt x="49" y="13"/>
                  </a:lnTo>
                  <a:lnTo>
                    <a:pt x="59" y="10"/>
                  </a:lnTo>
                  <a:lnTo>
                    <a:pt x="62" y="9"/>
                  </a:lnTo>
                  <a:lnTo>
                    <a:pt x="64" y="8"/>
                  </a:lnTo>
                  <a:lnTo>
                    <a:pt x="64" y="9"/>
                  </a:lnTo>
                  <a:lnTo>
                    <a:pt x="63" y="10"/>
                  </a:lnTo>
                  <a:lnTo>
                    <a:pt x="63" y="11"/>
                  </a:lnTo>
                  <a:lnTo>
                    <a:pt x="65" y="14"/>
                  </a:lnTo>
                  <a:lnTo>
                    <a:pt x="66" y="14"/>
                  </a:lnTo>
                  <a:lnTo>
                    <a:pt x="68" y="14"/>
                  </a:lnTo>
                  <a:lnTo>
                    <a:pt x="69" y="14"/>
                  </a:lnTo>
                  <a:lnTo>
                    <a:pt x="72" y="13"/>
                  </a:lnTo>
                  <a:lnTo>
                    <a:pt x="73" y="14"/>
                  </a:lnTo>
                  <a:lnTo>
                    <a:pt x="75" y="17"/>
                  </a:lnTo>
                  <a:lnTo>
                    <a:pt x="76" y="18"/>
                  </a:lnTo>
                  <a:lnTo>
                    <a:pt x="79" y="19"/>
                  </a:lnTo>
                  <a:lnTo>
                    <a:pt x="81" y="18"/>
                  </a:lnTo>
                  <a:lnTo>
                    <a:pt x="82" y="19"/>
                  </a:lnTo>
                  <a:lnTo>
                    <a:pt x="83" y="19"/>
                  </a:lnTo>
                  <a:lnTo>
                    <a:pt x="83" y="20"/>
                  </a:lnTo>
                  <a:lnTo>
                    <a:pt x="82" y="21"/>
                  </a:lnTo>
                  <a:lnTo>
                    <a:pt x="80" y="21"/>
                  </a:lnTo>
                  <a:lnTo>
                    <a:pt x="79" y="21"/>
                  </a:lnTo>
                  <a:lnTo>
                    <a:pt x="78" y="21"/>
                  </a:lnTo>
                  <a:lnTo>
                    <a:pt x="76" y="21"/>
                  </a:lnTo>
                  <a:lnTo>
                    <a:pt x="75" y="21"/>
                  </a:lnTo>
                  <a:lnTo>
                    <a:pt x="74" y="21"/>
                  </a:lnTo>
                  <a:lnTo>
                    <a:pt x="71" y="22"/>
                  </a:lnTo>
                  <a:lnTo>
                    <a:pt x="69" y="21"/>
                  </a:lnTo>
                  <a:lnTo>
                    <a:pt x="69" y="22"/>
                  </a:lnTo>
                  <a:lnTo>
                    <a:pt x="69" y="23"/>
                  </a:lnTo>
                  <a:lnTo>
                    <a:pt x="69" y="24"/>
                  </a:lnTo>
                  <a:lnTo>
                    <a:pt x="68" y="23"/>
                  </a:lnTo>
                  <a:lnTo>
                    <a:pt x="66" y="22"/>
                  </a:lnTo>
                  <a:lnTo>
                    <a:pt x="62" y="21"/>
                  </a:lnTo>
                  <a:lnTo>
                    <a:pt x="61" y="22"/>
                  </a:lnTo>
                  <a:lnTo>
                    <a:pt x="60" y="21"/>
                  </a:lnTo>
                  <a:lnTo>
                    <a:pt x="57" y="23"/>
                  </a:lnTo>
                  <a:lnTo>
                    <a:pt x="56" y="23"/>
                  </a:lnTo>
                  <a:lnTo>
                    <a:pt x="55" y="24"/>
                  </a:lnTo>
                  <a:lnTo>
                    <a:pt x="55" y="25"/>
                  </a:lnTo>
                  <a:lnTo>
                    <a:pt x="54" y="25"/>
                  </a:lnTo>
                  <a:lnTo>
                    <a:pt x="52" y="24"/>
                  </a:lnTo>
                  <a:lnTo>
                    <a:pt x="50" y="25"/>
                  </a:lnTo>
                  <a:lnTo>
                    <a:pt x="50" y="26"/>
                  </a:lnTo>
                  <a:lnTo>
                    <a:pt x="50" y="27"/>
                  </a:lnTo>
                  <a:lnTo>
                    <a:pt x="46" y="30"/>
                  </a:lnTo>
                  <a:lnTo>
                    <a:pt x="45" y="30"/>
                  </a:lnTo>
                  <a:lnTo>
                    <a:pt x="47" y="28"/>
                  </a:lnTo>
                  <a:lnTo>
                    <a:pt x="47" y="27"/>
                  </a:lnTo>
                  <a:lnTo>
                    <a:pt x="45" y="27"/>
                  </a:lnTo>
                  <a:lnTo>
                    <a:pt x="44" y="28"/>
                  </a:lnTo>
                  <a:lnTo>
                    <a:pt x="43" y="29"/>
                  </a:lnTo>
                  <a:lnTo>
                    <a:pt x="42" y="28"/>
                  </a:lnTo>
                  <a:lnTo>
                    <a:pt x="42" y="27"/>
                  </a:lnTo>
                  <a:lnTo>
                    <a:pt x="41" y="27"/>
                  </a:lnTo>
                  <a:lnTo>
                    <a:pt x="41" y="29"/>
                  </a:lnTo>
                  <a:lnTo>
                    <a:pt x="40" y="32"/>
                  </a:lnTo>
                  <a:lnTo>
                    <a:pt x="39" y="34"/>
                  </a:lnTo>
                  <a:lnTo>
                    <a:pt x="38" y="36"/>
                  </a:lnTo>
                  <a:lnTo>
                    <a:pt x="36" y="38"/>
                  </a:lnTo>
                  <a:lnTo>
                    <a:pt x="36" y="40"/>
                  </a:lnTo>
                  <a:lnTo>
                    <a:pt x="36" y="41"/>
                  </a:lnTo>
                  <a:lnTo>
                    <a:pt x="34" y="39"/>
                  </a:lnTo>
                  <a:lnTo>
                    <a:pt x="34" y="38"/>
                  </a:lnTo>
                  <a:lnTo>
                    <a:pt x="34" y="37"/>
                  </a:lnTo>
                  <a:lnTo>
                    <a:pt x="35" y="36"/>
                  </a:lnTo>
                  <a:lnTo>
                    <a:pt x="34" y="36"/>
                  </a:lnTo>
                  <a:lnTo>
                    <a:pt x="32" y="36"/>
                  </a:lnTo>
                  <a:lnTo>
                    <a:pt x="33" y="32"/>
                  </a:lnTo>
                  <a:lnTo>
                    <a:pt x="32" y="30"/>
                  </a:lnTo>
                  <a:lnTo>
                    <a:pt x="30" y="29"/>
                  </a:lnTo>
                  <a:lnTo>
                    <a:pt x="28" y="29"/>
                  </a:lnTo>
                  <a:lnTo>
                    <a:pt x="28" y="28"/>
                  </a:lnTo>
                  <a:lnTo>
                    <a:pt x="29" y="28"/>
                  </a:lnTo>
                  <a:lnTo>
                    <a:pt x="28" y="27"/>
                  </a:lnTo>
                  <a:lnTo>
                    <a:pt x="26" y="26"/>
                  </a:lnTo>
                  <a:lnTo>
                    <a:pt x="23" y="26"/>
                  </a:lnTo>
                  <a:lnTo>
                    <a:pt x="22" y="26"/>
                  </a:lnTo>
                  <a:lnTo>
                    <a:pt x="20" y="26"/>
                  </a:lnTo>
                  <a:lnTo>
                    <a:pt x="18" y="24"/>
                  </a:lnTo>
                  <a:lnTo>
                    <a:pt x="16" y="24"/>
                  </a:lnTo>
                  <a:lnTo>
                    <a:pt x="5" y="22"/>
                  </a:lnTo>
                  <a:lnTo>
                    <a:pt x="4" y="21"/>
                  </a:lnTo>
                  <a:lnTo>
                    <a:pt x="4" y="19"/>
                  </a:lnTo>
                  <a:lnTo>
                    <a:pt x="3" y="19"/>
                  </a:lnTo>
                  <a:lnTo>
                    <a:pt x="1" y="18"/>
                  </a:lnTo>
                  <a:lnTo>
                    <a:pt x="0" y="17"/>
                  </a:lnTo>
                  <a:close/>
                </a:path>
              </a:pathLst>
            </a:custGeom>
            <a:solidFill>
              <a:srgbClr val="6987EB"/>
            </a:solidFill>
            <a:ln w="12700">
              <a:solidFill>
                <a:schemeClr val="tx1"/>
              </a:solidFill>
              <a:round/>
              <a:headEnd/>
              <a:tailEnd/>
            </a:ln>
          </p:spPr>
          <p:txBody>
            <a:bodyPr/>
            <a:lstStyle/>
            <a:p>
              <a:endParaRPr lang="en-US"/>
            </a:p>
          </p:txBody>
        </p:sp>
        <p:sp>
          <p:nvSpPr>
            <p:cNvPr id="14542" name="Freeform 58">
              <a:extLst>
                <a:ext uri="{FF2B5EF4-FFF2-40B4-BE49-F238E27FC236}">
                  <a16:creationId xmlns:a16="http://schemas.microsoft.com/office/drawing/2014/main" id="{D9FC8088-4A8C-C743-7768-FC92B2FD999A}"/>
                </a:ext>
              </a:extLst>
            </p:cNvPr>
            <p:cNvSpPr>
              <a:spLocks/>
            </p:cNvSpPr>
            <p:nvPr/>
          </p:nvSpPr>
          <p:spPr bwMode="auto">
            <a:xfrm>
              <a:off x="3879" y="1838"/>
              <a:ext cx="206" cy="351"/>
            </a:xfrm>
            <a:custGeom>
              <a:avLst/>
              <a:gdLst>
                <a:gd name="T0" fmla="*/ 1758147484 w 40"/>
                <a:gd name="T1" fmla="*/ 2147483646 h 72"/>
                <a:gd name="T2" fmla="*/ 2147483646 w 40"/>
                <a:gd name="T3" fmla="*/ 2147483646 h 72"/>
                <a:gd name="T4" fmla="*/ 2147483646 w 40"/>
                <a:gd name="T5" fmla="*/ 2147483646 h 72"/>
                <a:gd name="T6" fmla="*/ 2147483646 w 40"/>
                <a:gd name="T7" fmla="*/ 2147483646 h 72"/>
                <a:gd name="T8" fmla="*/ 2147483646 w 40"/>
                <a:gd name="T9" fmla="*/ 2147483646 h 72"/>
                <a:gd name="T10" fmla="*/ 2147483646 w 40"/>
                <a:gd name="T11" fmla="*/ 2147483646 h 72"/>
                <a:gd name="T12" fmla="*/ 2147483646 w 40"/>
                <a:gd name="T13" fmla="*/ 2147483646 h 72"/>
                <a:gd name="T14" fmla="*/ 2147483646 w 40"/>
                <a:gd name="T15" fmla="*/ 2147483646 h 72"/>
                <a:gd name="T16" fmla="*/ 2147483646 w 40"/>
                <a:gd name="T17" fmla="*/ 2147483646 h 72"/>
                <a:gd name="T18" fmla="*/ 2147483646 w 40"/>
                <a:gd name="T19" fmla="*/ 2147483646 h 72"/>
                <a:gd name="T20" fmla="*/ 0 w 40"/>
                <a:gd name="T21" fmla="*/ 2147483646 h 72"/>
                <a:gd name="T22" fmla="*/ 0 w 40"/>
                <a:gd name="T23" fmla="*/ 2147483646 h 72"/>
                <a:gd name="T24" fmla="*/ 0 w 40"/>
                <a:gd name="T25" fmla="*/ 2147483646 h 72"/>
                <a:gd name="T26" fmla="*/ 0 w 40"/>
                <a:gd name="T27" fmla="*/ 2147483646 h 72"/>
                <a:gd name="T28" fmla="*/ 0 w 40"/>
                <a:gd name="T29" fmla="*/ 2147483646 h 72"/>
                <a:gd name="T30" fmla="*/ 0 w 40"/>
                <a:gd name="T31" fmla="*/ 2147483646 h 72"/>
                <a:gd name="T32" fmla="*/ 1758147484 w 40"/>
                <a:gd name="T33" fmla="*/ 2147483646 h 72"/>
                <a:gd name="T34" fmla="*/ 2147483646 w 40"/>
                <a:gd name="T35" fmla="*/ 2147483646 h 72"/>
                <a:gd name="T36" fmla="*/ 2147483646 w 40"/>
                <a:gd name="T37" fmla="*/ 2147483646 h 72"/>
                <a:gd name="T38" fmla="*/ 2147483646 w 40"/>
                <a:gd name="T39" fmla="*/ 2147483646 h 72"/>
                <a:gd name="T40" fmla="*/ 2147483646 w 40"/>
                <a:gd name="T41" fmla="*/ 2147483646 h 72"/>
                <a:gd name="T42" fmla="*/ 2147483646 w 40"/>
                <a:gd name="T43" fmla="*/ 2147483646 h 72"/>
                <a:gd name="T44" fmla="*/ 2147483646 w 40"/>
                <a:gd name="T45" fmla="*/ 2147483646 h 72"/>
                <a:gd name="T46" fmla="*/ 2147483646 w 40"/>
                <a:gd name="T47" fmla="*/ 2147483646 h 72"/>
                <a:gd name="T48" fmla="*/ 2147483646 w 40"/>
                <a:gd name="T49" fmla="*/ 2147483646 h 72"/>
                <a:gd name="T50" fmla="*/ 2147483646 w 40"/>
                <a:gd name="T51" fmla="*/ 2147483646 h 72"/>
                <a:gd name="T52" fmla="*/ 2147483646 w 40"/>
                <a:gd name="T53" fmla="*/ 2147483646 h 72"/>
                <a:gd name="T54" fmla="*/ 2147483646 w 40"/>
                <a:gd name="T55" fmla="*/ 2147483646 h 72"/>
                <a:gd name="T56" fmla="*/ 2147483646 w 40"/>
                <a:gd name="T57" fmla="*/ 2147483646 h 72"/>
                <a:gd name="T58" fmla="*/ 2147483646 w 40"/>
                <a:gd name="T59" fmla="*/ 2147483646 h 72"/>
                <a:gd name="T60" fmla="*/ 2147483646 w 40"/>
                <a:gd name="T61" fmla="*/ 2147483646 h 72"/>
                <a:gd name="T62" fmla="*/ 2147483646 w 40"/>
                <a:gd name="T63" fmla="*/ 2147483646 h 72"/>
                <a:gd name="T64" fmla="*/ 2147483646 w 40"/>
                <a:gd name="T65" fmla="*/ 2147483646 h 72"/>
                <a:gd name="T66" fmla="*/ 2147483646 w 40"/>
                <a:gd name="T67" fmla="*/ 2147483646 h 72"/>
                <a:gd name="T68" fmla="*/ 2147483646 w 40"/>
                <a:gd name="T69" fmla="*/ 2147483646 h 72"/>
                <a:gd name="T70" fmla="*/ 2147483646 w 40"/>
                <a:gd name="T71" fmla="*/ 2147483646 h 72"/>
                <a:gd name="T72" fmla="*/ 2147483646 w 40"/>
                <a:gd name="T73" fmla="*/ 2147483646 h 72"/>
                <a:gd name="T74" fmla="*/ 2147483646 w 40"/>
                <a:gd name="T75" fmla="*/ 2147483646 h 72"/>
                <a:gd name="T76" fmla="*/ 2147483646 w 40"/>
                <a:gd name="T77" fmla="*/ 2147483646 h 72"/>
                <a:gd name="T78" fmla="*/ 2147483646 w 40"/>
                <a:gd name="T79" fmla="*/ 2147483646 h 72"/>
                <a:gd name="T80" fmla="*/ 2147483646 w 40"/>
                <a:gd name="T81" fmla="*/ 2147483646 h 72"/>
                <a:gd name="T82" fmla="*/ 2147483646 w 40"/>
                <a:gd name="T83" fmla="*/ 2147483646 h 72"/>
                <a:gd name="T84" fmla="*/ 2147483646 w 40"/>
                <a:gd name="T85" fmla="*/ 2147483646 h 72"/>
                <a:gd name="T86" fmla="*/ 2147483646 w 40"/>
                <a:gd name="T87" fmla="*/ 2147483646 h 72"/>
                <a:gd name="T88" fmla="*/ 2147483646 w 40"/>
                <a:gd name="T89" fmla="*/ 2147483646 h 72"/>
                <a:gd name="T90" fmla="*/ 2147483646 w 40"/>
                <a:gd name="T91" fmla="*/ 2147483646 h 72"/>
                <a:gd name="T92" fmla="*/ 2147483646 w 40"/>
                <a:gd name="T93" fmla="*/ 886530796 h 72"/>
                <a:gd name="T94" fmla="*/ 2147483646 w 40"/>
                <a:gd name="T95" fmla="*/ 0 h 72"/>
                <a:gd name="T96" fmla="*/ 2147483646 w 40"/>
                <a:gd name="T97" fmla="*/ 2147483646 h 72"/>
                <a:gd name="T98" fmla="*/ 2147483646 w 40"/>
                <a:gd name="T99" fmla="*/ 2147483646 h 72"/>
                <a:gd name="T100" fmla="*/ 2147483646 w 40"/>
                <a:gd name="T101" fmla="*/ 2147483646 h 72"/>
                <a:gd name="T102" fmla="*/ 2147483646 w 40"/>
                <a:gd name="T103" fmla="*/ 2147483646 h 72"/>
                <a:gd name="T104" fmla="*/ 2147483646 w 40"/>
                <a:gd name="T105" fmla="*/ 2147483646 h 72"/>
                <a:gd name="T106" fmla="*/ 1758147484 w 40"/>
                <a:gd name="T107" fmla="*/ 2147483646 h 72"/>
                <a:gd name="T108" fmla="*/ 1758147484 w 40"/>
                <a:gd name="T109" fmla="*/ 2147483646 h 7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0"/>
                <a:gd name="T166" fmla="*/ 0 h 72"/>
                <a:gd name="T167" fmla="*/ 40 w 40"/>
                <a:gd name="T168" fmla="*/ 72 h 7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0" h="72">
                  <a:moveTo>
                    <a:pt x="1" y="5"/>
                  </a:moveTo>
                  <a:lnTo>
                    <a:pt x="4" y="45"/>
                  </a:lnTo>
                  <a:lnTo>
                    <a:pt x="4" y="46"/>
                  </a:lnTo>
                  <a:lnTo>
                    <a:pt x="4" y="47"/>
                  </a:lnTo>
                  <a:lnTo>
                    <a:pt x="4" y="49"/>
                  </a:lnTo>
                  <a:lnTo>
                    <a:pt x="5" y="52"/>
                  </a:lnTo>
                  <a:lnTo>
                    <a:pt x="6" y="56"/>
                  </a:lnTo>
                  <a:lnTo>
                    <a:pt x="4" y="59"/>
                  </a:lnTo>
                  <a:lnTo>
                    <a:pt x="4" y="60"/>
                  </a:lnTo>
                  <a:lnTo>
                    <a:pt x="2" y="63"/>
                  </a:lnTo>
                  <a:lnTo>
                    <a:pt x="0" y="65"/>
                  </a:lnTo>
                  <a:lnTo>
                    <a:pt x="0" y="68"/>
                  </a:lnTo>
                  <a:lnTo>
                    <a:pt x="0" y="71"/>
                  </a:lnTo>
                  <a:lnTo>
                    <a:pt x="0" y="72"/>
                  </a:lnTo>
                  <a:lnTo>
                    <a:pt x="1" y="72"/>
                  </a:lnTo>
                  <a:lnTo>
                    <a:pt x="2" y="72"/>
                  </a:lnTo>
                  <a:lnTo>
                    <a:pt x="2" y="71"/>
                  </a:lnTo>
                  <a:lnTo>
                    <a:pt x="2" y="70"/>
                  </a:lnTo>
                  <a:lnTo>
                    <a:pt x="5" y="70"/>
                  </a:lnTo>
                  <a:lnTo>
                    <a:pt x="8" y="69"/>
                  </a:lnTo>
                  <a:lnTo>
                    <a:pt x="12" y="71"/>
                  </a:lnTo>
                  <a:lnTo>
                    <a:pt x="13" y="71"/>
                  </a:lnTo>
                  <a:lnTo>
                    <a:pt x="14" y="68"/>
                  </a:lnTo>
                  <a:lnTo>
                    <a:pt x="16" y="68"/>
                  </a:lnTo>
                  <a:lnTo>
                    <a:pt x="17" y="69"/>
                  </a:lnTo>
                  <a:lnTo>
                    <a:pt x="18" y="70"/>
                  </a:lnTo>
                  <a:lnTo>
                    <a:pt x="19" y="69"/>
                  </a:lnTo>
                  <a:lnTo>
                    <a:pt x="20" y="65"/>
                  </a:lnTo>
                  <a:lnTo>
                    <a:pt x="21" y="64"/>
                  </a:lnTo>
                  <a:lnTo>
                    <a:pt x="22" y="64"/>
                  </a:lnTo>
                  <a:lnTo>
                    <a:pt x="24" y="66"/>
                  </a:lnTo>
                  <a:lnTo>
                    <a:pt x="27" y="66"/>
                  </a:lnTo>
                  <a:lnTo>
                    <a:pt x="28" y="63"/>
                  </a:lnTo>
                  <a:lnTo>
                    <a:pt x="33" y="56"/>
                  </a:lnTo>
                  <a:lnTo>
                    <a:pt x="33" y="53"/>
                  </a:lnTo>
                  <a:lnTo>
                    <a:pt x="34" y="53"/>
                  </a:lnTo>
                  <a:lnTo>
                    <a:pt x="37" y="53"/>
                  </a:lnTo>
                  <a:lnTo>
                    <a:pt x="38" y="52"/>
                  </a:lnTo>
                  <a:lnTo>
                    <a:pt x="40" y="51"/>
                  </a:lnTo>
                  <a:lnTo>
                    <a:pt x="40" y="50"/>
                  </a:lnTo>
                  <a:lnTo>
                    <a:pt x="40" y="47"/>
                  </a:lnTo>
                  <a:lnTo>
                    <a:pt x="40" y="45"/>
                  </a:lnTo>
                  <a:lnTo>
                    <a:pt x="35" y="1"/>
                  </a:lnTo>
                  <a:lnTo>
                    <a:pt x="35" y="0"/>
                  </a:lnTo>
                  <a:lnTo>
                    <a:pt x="9" y="3"/>
                  </a:lnTo>
                  <a:lnTo>
                    <a:pt x="8" y="4"/>
                  </a:lnTo>
                  <a:lnTo>
                    <a:pt x="6" y="5"/>
                  </a:lnTo>
                  <a:lnTo>
                    <a:pt x="5" y="6"/>
                  </a:lnTo>
                  <a:lnTo>
                    <a:pt x="3" y="6"/>
                  </a:lnTo>
                  <a:lnTo>
                    <a:pt x="1" y="5"/>
                  </a:lnTo>
                  <a:close/>
                </a:path>
              </a:pathLst>
            </a:custGeom>
            <a:solidFill>
              <a:srgbClr val="6987EB"/>
            </a:solidFill>
            <a:ln w="12700">
              <a:solidFill>
                <a:schemeClr val="tx1"/>
              </a:solidFill>
              <a:round/>
              <a:headEnd/>
              <a:tailEnd/>
            </a:ln>
          </p:spPr>
          <p:txBody>
            <a:bodyPr/>
            <a:lstStyle/>
            <a:p>
              <a:endParaRPr lang="en-US"/>
            </a:p>
          </p:txBody>
        </p:sp>
        <p:sp>
          <p:nvSpPr>
            <p:cNvPr id="14543" name="Freeform 59">
              <a:extLst>
                <a:ext uri="{FF2B5EF4-FFF2-40B4-BE49-F238E27FC236}">
                  <a16:creationId xmlns:a16="http://schemas.microsoft.com/office/drawing/2014/main" id="{6A909D63-9B8E-2BE7-B1C4-6E8DF16DB48B}"/>
                </a:ext>
              </a:extLst>
            </p:cNvPr>
            <p:cNvSpPr>
              <a:spLocks/>
            </p:cNvSpPr>
            <p:nvPr/>
          </p:nvSpPr>
          <p:spPr bwMode="auto">
            <a:xfrm>
              <a:off x="3665" y="2423"/>
              <a:ext cx="240" cy="405"/>
            </a:xfrm>
            <a:custGeom>
              <a:avLst/>
              <a:gdLst>
                <a:gd name="T0" fmla="*/ 2147483646 w 47"/>
                <a:gd name="T1" fmla="*/ 0 h 83"/>
                <a:gd name="T2" fmla="*/ 2147483646 w 47"/>
                <a:gd name="T3" fmla="*/ 1828609293 h 83"/>
                <a:gd name="T4" fmla="*/ 2147483646 w 47"/>
                <a:gd name="T5" fmla="*/ 2147483646 h 83"/>
                <a:gd name="T6" fmla="*/ 2147483646 w 47"/>
                <a:gd name="T7" fmla="*/ 2147483646 h 83"/>
                <a:gd name="T8" fmla="*/ 2147483646 w 47"/>
                <a:gd name="T9" fmla="*/ 2147483646 h 83"/>
                <a:gd name="T10" fmla="*/ 2147483646 w 47"/>
                <a:gd name="T11" fmla="*/ 2147483646 h 83"/>
                <a:gd name="T12" fmla="*/ 2147483646 w 47"/>
                <a:gd name="T13" fmla="*/ 2147483646 h 83"/>
                <a:gd name="T14" fmla="*/ 2147483646 w 47"/>
                <a:gd name="T15" fmla="*/ 2147483646 h 83"/>
                <a:gd name="T16" fmla="*/ 2147483646 w 47"/>
                <a:gd name="T17" fmla="*/ 2147483646 h 83"/>
                <a:gd name="T18" fmla="*/ 2147483646 w 47"/>
                <a:gd name="T19" fmla="*/ 2147483646 h 83"/>
                <a:gd name="T20" fmla="*/ 2147483646 w 47"/>
                <a:gd name="T21" fmla="*/ 2147483646 h 83"/>
                <a:gd name="T22" fmla="*/ 2147483646 w 47"/>
                <a:gd name="T23" fmla="*/ 2147483646 h 83"/>
                <a:gd name="T24" fmla="*/ 2147483646 w 47"/>
                <a:gd name="T25" fmla="*/ 2147483646 h 83"/>
                <a:gd name="T26" fmla="*/ 2147483646 w 47"/>
                <a:gd name="T27" fmla="*/ 2147483646 h 83"/>
                <a:gd name="T28" fmla="*/ 2147483646 w 47"/>
                <a:gd name="T29" fmla="*/ 2147483646 h 83"/>
                <a:gd name="T30" fmla="*/ 2147483646 w 47"/>
                <a:gd name="T31" fmla="*/ 2147483646 h 83"/>
                <a:gd name="T32" fmla="*/ 2147483646 w 47"/>
                <a:gd name="T33" fmla="*/ 2147483646 h 83"/>
                <a:gd name="T34" fmla="*/ 2147483646 w 47"/>
                <a:gd name="T35" fmla="*/ 2147483646 h 83"/>
                <a:gd name="T36" fmla="*/ 2147483646 w 47"/>
                <a:gd name="T37" fmla="*/ 2147483646 h 83"/>
                <a:gd name="T38" fmla="*/ 2147483646 w 47"/>
                <a:gd name="T39" fmla="*/ 2147483646 h 83"/>
                <a:gd name="T40" fmla="*/ 2147483646 w 47"/>
                <a:gd name="T41" fmla="*/ 2147483646 h 83"/>
                <a:gd name="T42" fmla="*/ 2147483646 w 47"/>
                <a:gd name="T43" fmla="*/ 2147483646 h 83"/>
                <a:gd name="T44" fmla="*/ 2147483646 w 47"/>
                <a:gd name="T45" fmla="*/ 2147483646 h 83"/>
                <a:gd name="T46" fmla="*/ 2147483646 w 47"/>
                <a:gd name="T47" fmla="*/ 2147483646 h 83"/>
                <a:gd name="T48" fmla="*/ 2147483646 w 47"/>
                <a:gd name="T49" fmla="*/ 2147483646 h 83"/>
                <a:gd name="T50" fmla="*/ 2147483646 w 47"/>
                <a:gd name="T51" fmla="*/ 2147483646 h 83"/>
                <a:gd name="T52" fmla="*/ 2147483646 w 47"/>
                <a:gd name="T53" fmla="*/ 2147483646 h 83"/>
                <a:gd name="T54" fmla="*/ 2147483646 w 47"/>
                <a:gd name="T55" fmla="*/ 2147483646 h 83"/>
                <a:gd name="T56" fmla="*/ 2147483646 w 47"/>
                <a:gd name="T57" fmla="*/ 2147483646 h 83"/>
                <a:gd name="T58" fmla="*/ 2147483646 w 47"/>
                <a:gd name="T59" fmla="*/ 2147483646 h 83"/>
                <a:gd name="T60" fmla="*/ 2147483646 w 47"/>
                <a:gd name="T61" fmla="*/ 2147483646 h 83"/>
                <a:gd name="T62" fmla="*/ 2147483646 w 47"/>
                <a:gd name="T63" fmla="*/ 2147483646 h 83"/>
                <a:gd name="T64" fmla="*/ 2147483646 w 47"/>
                <a:gd name="T65" fmla="*/ 2147483646 h 83"/>
                <a:gd name="T66" fmla="*/ 0 w 47"/>
                <a:gd name="T67" fmla="*/ 2147483646 h 83"/>
                <a:gd name="T68" fmla="*/ 0 w 47"/>
                <a:gd name="T69" fmla="*/ 2147483646 h 83"/>
                <a:gd name="T70" fmla="*/ 2147483646 w 47"/>
                <a:gd name="T71" fmla="*/ 2147483646 h 83"/>
                <a:gd name="T72" fmla="*/ 2147483646 w 47"/>
                <a:gd name="T73" fmla="*/ 2147483646 h 83"/>
                <a:gd name="T74" fmla="*/ 2147483646 w 47"/>
                <a:gd name="T75" fmla="*/ 2147483646 h 83"/>
                <a:gd name="T76" fmla="*/ 2147483646 w 47"/>
                <a:gd name="T77" fmla="*/ 2147483646 h 83"/>
                <a:gd name="T78" fmla="*/ 2147483646 w 47"/>
                <a:gd name="T79" fmla="*/ 2147483646 h 83"/>
                <a:gd name="T80" fmla="*/ 2147483646 w 47"/>
                <a:gd name="T81" fmla="*/ 2147483646 h 83"/>
                <a:gd name="T82" fmla="*/ 2147483646 w 47"/>
                <a:gd name="T83" fmla="*/ 2147483646 h 83"/>
                <a:gd name="T84" fmla="*/ 2147483646 w 47"/>
                <a:gd name="T85" fmla="*/ 2147483646 h 83"/>
                <a:gd name="T86" fmla="*/ 2147483646 w 47"/>
                <a:gd name="T87" fmla="*/ 2147483646 h 83"/>
                <a:gd name="T88" fmla="*/ 2147483646 w 47"/>
                <a:gd name="T89" fmla="*/ 2147483646 h 83"/>
                <a:gd name="T90" fmla="*/ 2147483646 w 47"/>
                <a:gd name="T91" fmla="*/ 2147483646 h 83"/>
                <a:gd name="T92" fmla="*/ 2147483646 w 47"/>
                <a:gd name="T93" fmla="*/ 2147483646 h 83"/>
                <a:gd name="T94" fmla="*/ 2147483646 w 47"/>
                <a:gd name="T95" fmla="*/ 2147483646 h 83"/>
                <a:gd name="T96" fmla="*/ 2147483646 w 47"/>
                <a:gd name="T97" fmla="*/ 2147483646 h 83"/>
                <a:gd name="T98" fmla="*/ 2147483646 w 47"/>
                <a:gd name="T99" fmla="*/ 2147483646 h 83"/>
                <a:gd name="T100" fmla="*/ 2147483646 w 47"/>
                <a:gd name="T101" fmla="*/ 2147483646 h 83"/>
                <a:gd name="T102" fmla="*/ 2147483646 w 47"/>
                <a:gd name="T103" fmla="*/ 1828609293 h 83"/>
                <a:gd name="T104" fmla="*/ 2147483646 w 47"/>
                <a:gd name="T105" fmla="*/ 0 h 83"/>
                <a:gd name="T106" fmla="*/ 2147483646 w 47"/>
                <a:gd name="T107" fmla="*/ 0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7"/>
                <a:gd name="T163" fmla="*/ 0 h 83"/>
                <a:gd name="T164" fmla="*/ 47 w 47"/>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7" h="83">
                  <a:moveTo>
                    <a:pt x="44" y="0"/>
                  </a:moveTo>
                  <a:lnTo>
                    <a:pt x="15" y="2"/>
                  </a:lnTo>
                  <a:lnTo>
                    <a:pt x="15" y="3"/>
                  </a:lnTo>
                  <a:lnTo>
                    <a:pt x="12" y="5"/>
                  </a:lnTo>
                  <a:lnTo>
                    <a:pt x="12" y="8"/>
                  </a:lnTo>
                  <a:lnTo>
                    <a:pt x="12" y="11"/>
                  </a:lnTo>
                  <a:lnTo>
                    <a:pt x="11" y="12"/>
                  </a:lnTo>
                  <a:lnTo>
                    <a:pt x="9" y="14"/>
                  </a:lnTo>
                  <a:lnTo>
                    <a:pt x="7" y="16"/>
                  </a:lnTo>
                  <a:lnTo>
                    <a:pt x="6" y="17"/>
                  </a:lnTo>
                  <a:lnTo>
                    <a:pt x="6" y="19"/>
                  </a:lnTo>
                  <a:lnTo>
                    <a:pt x="5" y="21"/>
                  </a:lnTo>
                  <a:lnTo>
                    <a:pt x="5" y="22"/>
                  </a:lnTo>
                  <a:lnTo>
                    <a:pt x="4" y="25"/>
                  </a:lnTo>
                  <a:lnTo>
                    <a:pt x="3" y="27"/>
                  </a:lnTo>
                  <a:lnTo>
                    <a:pt x="4" y="30"/>
                  </a:lnTo>
                  <a:lnTo>
                    <a:pt x="5" y="31"/>
                  </a:lnTo>
                  <a:lnTo>
                    <a:pt x="5" y="33"/>
                  </a:lnTo>
                  <a:lnTo>
                    <a:pt x="5" y="34"/>
                  </a:lnTo>
                  <a:lnTo>
                    <a:pt x="4" y="36"/>
                  </a:lnTo>
                  <a:lnTo>
                    <a:pt x="5" y="37"/>
                  </a:lnTo>
                  <a:lnTo>
                    <a:pt x="4" y="38"/>
                  </a:lnTo>
                  <a:lnTo>
                    <a:pt x="6" y="42"/>
                  </a:lnTo>
                  <a:lnTo>
                    <a:pt x="6" y="45"/>
                  </a:lnTo>
                  <a:lnTo>
                    <a:pt x="7" y="47"/>
                  </a:lnTo>
                  <a:lnTo>
                    <a:pt x="8" y="48"/>
                  </a:lnTo>
                  <a:lnTo>
                    <a:pt x="8" y="49"/>
                  </a:lnTo>
                  <a:lnTo>
                    <a:pt x="6" y="50"/>
                  </a:lnTo>
                  <a:lnTo>
                    <a:pt x="6" y="51"/>
                  </a:lnTo>
                  <a:lnTo>
                    <a:pt x="5" y="54"/>
                  </a:lnTo>
                  <a:lnTo>
                    <a:pt x="3" y="59"/>
                  </a:lnTo>
                  <a:lnTo>
                    <a:pt x="0" y="66"/>
                  </a:lnTo>
                  <a:lnTo>
                    <a:pt x="0" y="71"/>
                  </a:lnTo>
                  <a:lnTo>
                    <a:pt x="27" y="70"/>
                  </a:lnTo>
                  <a:lnTo>
                    <a:pt x="27" y="71"/>
                  </a:lnTo>
                  <a:lnTo>
                    <a:pt x="26" y="73"/>
                  </a:lnTo>
                  <a:lnTo>
                    <a:pt x="27" y="77"/>
                  </a:lnTo>
                  <a:lnTo>
                    <a:pt x="29" y="80"/>
                  </a:lnTo>
                  <a:lnTo>
                    <a:pt x="30" y="83"/>
                  </a:lnTo>
                  <a:lnTo>
                    <a:pt x="32" y="83"/>
                  </a:lnTo>
                  <a:lnTo>
                    <a:pt x="35" y="81"/>
                  </a:lnTo>
                  <a:lnTo>
                    <a:pt x="41" y="79"/>
                  </a:lnTo>
                  <a:lnTo>
                    <a:pt x="43" y="79"/>
                  </a:lnTo>
                  <a:lnTo>
                    <a:pt x="45" y="78"/>
                  </a:lnTo>
                  <a:lnTo>
                    <a:pt x="46" y="79"/>
                  </a:lnTo>
                  <a:lnTo>
                    <a:pt x="47" y="80"/>
                  </a:lnTo>
                  <a:lnTo>
                    <a:pt x="47" y="79"/>
                  </a:lnTo>
                  <a:lnTo>
                    <a:pt x="44" y="54"/>
                  </a:lnTo>
                  <a:lnTo>
                    <a:pt x="44" y="52"/>
                  </a:lnTo>
                  <a:lnTo>
                    <a:pt x="45" y="2"/>
                  </a:lnTo>
                  <a:lnTo>
                    <a:pt x="44" y="0"/>
                  </a:lnTo>
                  <a:close/>
                </a:path>
              </a:pathLst>
            </a:custGeom>
            <a:solidFill>
              <a:srgbClr val="6987EB"/>
            </a:solidFill>
            <a:ln w="12700">
              <a:solidFill>
                <a:schemeClr val="tx1"/>
              </a:solidFill>
              <a:round/>
              <a:headEnd/>
              <a:tailEnd/>
            </a:ln>
          </p:spPr>
          <p:txBody>
            <a:bodyPr/>
            <a:lstStyle/>
            <a:p>
              <a:endParaRPr lang="en-US"/>
            </a:p>
          </p:txBody>
        </p:sp>
        <p:sp>
          <p:nvSpPr>
            <p:cNvPr id="14544" name="Freeform 60">
              <a:extLst>
                <a:ext uri="{FF2B5EF4-FFF2-40B4-BE49-F238E27FC236}">
                  <a16:creationId xmlns:a16="http://schemas.microsoft.com/office/drawing/2014/main" id="{7A7B1478-2F41-B16F-638F-064B30064974}"/>
                </a:ext>
              </a:extLst>
            </p:cNvPr>
            <p:cNvSpPr>
              <a:spLocks/>
            </p:cNvSpPr>
            <p:nvPr/>
          </p:nvSpPr>
          <p:spPr bwMode="auto">
            <a:xfrm>
              <a:off x="4331" y="1721"/>
              <a:ext cx="404" cy="249"/>
            </a:xfrm>
            <a:custGeom>
              <a:avLst/>
              <a:gdLst>
                <a:gd name="T0" fmla="*/ 2147483646 w 79"/>
                <a:gd name="T1" fmla="*/ 2147483646 h 51"/>
                <a:gd name="T2" fmla="*/ 2147483646 w 79"/>
                <a:gd name="T3" fmla="*/ 2147483646 h 51"/>
                <a:gd name="T4" fmla="*/ 2147483646 w 79"/>
                <a:gd name="T5" fmla="*/ 2147483646 h 51"/>
                <a:gd name="T6" fmla="*/ 2147483646 w 79"/>
                <a:gd name="T7" fmla="*/ 2147483646 h 51"/>
                <a:gd name="T8" fmla="*/ 2147483646 w 79"/>
                <a:gd name="T9" fmla="*/ 2147483646 h 51"/>
                <a:gd name="T10" fmla="*/ 2147483646 w 79"/>
                <a:gd name="T11" fmla="*/ 2147483646 h 51"/>
                <a:gd name="T12" fmla="*/ 2147483646 w 79"/>
                <a:gd name="T13" fmla="*/ 2147483646 h 51"/>
                <a:gd name="T14" fmla="*/ 2147483646 w 79"/>
                <a:gd name="T15" fmla="*/ 2147483646 h 51"/>
                <a:gd name="T16" fmla="*/ 2147483646 w 79"/>
                <a:gd name="T17" fmla="*/ 2147483646 h 51"/>
                <a:gd name="T18" fmla="*/ 2147483646 w 79"/>
                <a:gd name="T19" fmla="*/ 2147483646 h 51"/>
                <a:gd name="T20" fmla="*/ 2147483646 w 79"/>
                <a:gd name="T21" fmla="*/ 2147483646 h 51"/>
                <a:gd name="T22" fmla="*/ 2147483646 w 79"/>
                <a:gd name="T23" fmla="*/ 2147483646 h 51"/>
                <a:gd name="T24" fmla="*/ 2147483646 w 79"/>
                <a:gd name="T25" fmla="*/ 2147483646 h 51"/>
                <a:gd name="T26" fmla="*/ 2147483646 w 79"/>
                <a:gd name="T27" fmla="*/ 2147483646 h 51"/>
                <a:gd name="T28" fmla="*/ 2147483646 w 79"/>
                <a:gd name="T29" fmla="*/ 2147483646 h 51"/>
                <a:gd name="T30" fmla="*/ 2147483646 w 79"/>
                <a:gd name="T31" fmla="*/ 2147483646 h 51"/>
                <a:gd name="T32" fmla="*/ 2147483646 w 79"/>
                <a:gd name="T33" fmla="*/ 2147483646 h 51"/>
                <a:gd name="T34" fmla="*/ 2147483646 w 79"/>
                <a:gd name="T35" fmla="*/ 2147483646 h 51"/>
                <a:gd name="T36" fmla="*/ 2147483646 w 79"/>
                <a:gd name="T37" fmla="*/ 2147483646 h 51"/>
                <a:gd name="T38" fmla="*/ 2147483646 w 79"/>
                <a:gd name="T39" fmla="*/ 2147483646 h 51"/>
                <a:gd name="T40" fmla="*/ 2147483646 w 79"/>
                <a:gd name="T41" fmla="*/ 2147483646 h 51"/>
                <a:gd name="T42" fmla="*/ 2147483646 w 79"/>
                <a:gd name="T43" fmla="*/ 2147483646 h 51"/>
                <a:gd name="T44" fmla="*/ 2147483646 w 79"/>
                <a:gd name="T45" fmla="*/ 2147483646 h 51"/>
                <a:gd name="T46" fmla="*/ 2147483646 w 79"/>
                <a:gd name="T47" fmla="*/ 2147483646 h 51"/>
                <a:gd name="T48" fmla="*/ 2147483646 w 79"/>
                <a:gd name="T49" fmla="*/ 2147483646 h 51"/>
                <a:gd name="T50" fmla="*/ 2147483646 w 79"/>
                <a:gd name="T51" fmla="*/ 2147483646 h 51"/>
                <a:gd name="T52" fmla="*/ 2147483646 w 79"/>
                <a:gd name="T53" fmla="*/ 2147483646 h 51"/>
                <a:gd name="T54" fmla="*/ 2147483646 w 79"/>
                <a:gd name="T55" fmla="*/ 2147483646 h 51"/>
                <a:gd name="T56" fmla="*/ 2147483646 w 79"/>
                <a:gd name="T57" fmla="*/ 2147483646 h 51"/>
                <a:gd name="T58" fmla="*/ 2147483646 w 79"/>
                <a:gd name="T59" fmla="*/ 2147483646 h 51"/>
                <a:gd name="T60" fmla="*/ 2147483646 w 79"/>
                <a:gd name="T61" fmla="*/ 2147483646 h 51"/>
                <a:gd name="T62" fmla="*/ 2147483646 w 79"/>
                <a:gd name="T63" fmla="*/ 2147483646 h 51"/>
                <a:gd name="T64" fmla="*/ 2147483646 w 79"/>
                <a:gd name="T65" fmla="*/ 2147483646 h 51"/>
                <a:gd name="T66" fmla="*/ 2147483646 w 79"/>
                <a:gd name="T67" fmla="*/ 2147483646 h 51"/>
                <a:gd name="T68" fmla="*/ 2147483646 w 79"/>
                <a:gd name="T69" fmla="*/ 2147483646 h 51"/>
                <a:gd name="T70" fmla="*/ 2147483646 w 79"/>
                <a:gd name="T71" fmla="*/ 2147483646 h 51"/>
                <a:gd name="T72" fmla="*/ 2147483646 w 79"/>
                <a:gd name="T73" fmla="*/ 2147483646 h 51"/>
                <a:gd name="T74" fmla="*/ 2147483646 w 79"/>
                <a:gd name="T75" fmla="*/ 2147483646 h 51"/>
                <a:gd name="T76" fmla="*/ 2147483646 w 79"/>
                <a:gd name="T77" fmla="*/ 2147483646 h 51"/>
                <a:gd name="T78" fmla="*/ 2147483646 w 79"/>
                <a:gd name="T79" fmla="*/ 2147483646 h 51"/>
                <a:gd name="T80" fmla="*/ 2147483646 w 79"/>
                <a:gd name="T81" fmla="*/ 1839758939 h 51"/>
                <a:gd name="T82" fmla="*/ 2147483646 w 79"/>
                <a:gd name="T83" fmla="*/ 1839758939 h 51"/>
                <a:gd name="T84" fmla="*/ 2147483646 w 79"/>
                <a:gd name="T85" fmla="*/ 1839758939 h 51"/>
                <a:gd name="T86" fmla="*/ 2147483646 w 79"/>
                <a:gd name="T87" fmla="*/ 900177906 h 51"/>
                <a:gd name="T88" fmla="*/ 2147483646 w 79"/>
                <a:gd name="T89" fmla="*/ 0 h 51"/>
                <a:gd name="T90" fmla="*/ 2147483646 w 79"/>
                <a:gd name="T91" fmla="*/ 2147483646 h 51"/>
                <a:gd name="T92" fmla="*/ 2147483646 w 79"/>
                <a:gd name="T93" fmla="*/ 2147483646 h 51"/>
                <a:gd name="T94" fmla="*/ 2147483646 w 79"/>
                <a:gd name="T95" fmla="*/ 2147483646 h 51"/>
                <a:gd name="T96" fmla="*/ 2147483646 w 79"/>
                <a:gd name="T97" fmla="*/ 2147483646 h 51"/>
                <a:gd name="T98" fmla="*/ 2147483646 w 79"/>
                <a:gd name="T99" fmla="*/ 2147483646 h 51"/>
                <a:gd name="T100" fmla="*/ 2147483646 w 79"/>
                <a:gd name="T101" fmla="*/ 2147483646 h 51"/>
                <a:gd name="T102" fmla="*/ 2147483646 w 79"/>
                <a:gd name="T103" fmla="*/ 2147483646 h 51"/>
                <a:gd name="T104" fmla="*/ 1626437422 w 79"/>
                <a:gd name="T105" fmla="*/ 2147483646 h 51"/>
                <a:gd name="T106" fmla="*/ 0 w 79"/>
                <a:gd name="T107" fmla="*/ 2147483646 h 51"/>
                <a:gd name="T108" fmla="*/ 2147483646 w 79"/>
                <a:gd name="T109" fmla="*/ 2147483646 h 51"/>
                <a:gd name="T110" fmla="*/ 2147483646 w 79"/>
                <a:gd name="T111" fmla="*/ 2147483646 h 51"/>
                <a:gd name="T112" fmla="*/ 2147483646 w 79"/>
                <a:gd name="T113" fmla="*/ 2147483646 h 51"/>
                <a:gd name="T114" fmla="*/ 2147483646 w 79"/>
                <a:gd name="T115" fmla="*/ 2147483646 h 5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9"/>
                <a:gd name="T175" fmla="*/ 0 h 51"/>
                <a:gd name="T176" fmla="*/ 79 w 79"/>
                <a:gd name="T177" fmla="*/ 51 h 5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9" h="51">
                  <a:moveTo>
                    <a:pt x="19" y="49"/>
                  </a:moveTo>
                  <a:lnTo>
                    <a:pt x="55" y="42"/>
                  </a:lnTo>
                  <a:lnTo>
                    <a:pt x="66" y="40"/>
                  </a:lnTo>
                  <a:lnTo>
                    <a:pt x="67" y="40"/>
                  </a:lnTo>
                  <a:lnTo>
                    <a:pt x="67" y="39"/>
                  </a:lnTo>
                  <a:lnTo>
                    <a:pt x="67" y="38"/>
                  </a:lnTo>
                  <a:lnTo>
                    <a:pt x="68" y="37"/>
                  </a:lnTo>
                  <a:lnTo>
                    <a:pt x="70" y="37"/>
                  </a:lnTo>
                  <a:lnTo>
                    <a:pt x="71" y="37"/>
                  </a:lnTo>
                  <a:lnTo>
                    <a:pt x="74" y="35"/>
                  </a:lnTo>
                  <a:lnTo>
                    <a:pt x="74" y="33"/>
                  </a:lnTo>
                  <a:lnTo>
                    <a:pt x="77" y="31"/>
                  </a:lnTo>
                  <a:lnTo>
                    <a:pt x="79" y="30"/>
                  </a:lnTo>
                  <a:lnTo>
                    <a:pt x="79" y="29"/>
                  </a:lnTo>
                  <a:lnTo>
                    <a:pt x="77" y="28"/>
                  </a:lnTo>
                  <a:lnTo>
                    <a:pt x="76" y="27"/>
                  </a:lnTo>
                  <a:lnTo>
                    <a:pt x="75" y="27"/>
                  </a:lnTo>
                  <a:lnTo>
                    <a:pt x="75" y="26"/>
                  </a:lnTo>
                  <a:lnTo>
                    <a:pt x="73" y="26"/>
                  </a:lnTo>
                  <a:lnTo>
                    <a:pt x="73" y="24"/>
                  </a:lnTo>
                  <a:lnTo>
                    <a:pt x="71" y="24"/>
                  </a:lnTo>
                  <a:lnTo>
                    <a:pt x="71" y="23"/>
                  </a:lnTo>
                  <a:lnTo>
                    <a:pt x="71" y="20"/>
                  </a:lnTo>
                  <a:lnTo>
                    <a:pt x="72" y="20"/>
                  </a:lnTo>
                  <a:lnTo>
                    <a:pt x="71" y="18"/>
                  </a:lnTo>
                  <a:lnTo>
                    <a:pt x="70" y="17"/>
                  </a:lnTo>
                  <a:lnTo>
                    <a:pt x="71" y="16"/>
                  </a:lnTo>
                  <a:lnTo>
                    <a:pt x="72" y="15"/>
                  </a:lnTo>
                  <a:lnTo>
                    <a:pt x="73" y="12"/>
                  </a:lnTo>
                  <a:lnTo>
                    <a:pt x="73" y="11"/>
                  </a:lnTo>
                  <a:lnTo>
                    <a:pt x="74" y="10"/>
                  </a:lnTo>
                  <a:lnTo>
                    <a:pt x="74" y="9"/>
                  </a:lnTo>
                  <a:lnTo>
                    <a:pt x="73" y="9"/>
                  </a:lnTo>
                  <a:lnTo>
                    <a:pt x="70" y="8"/>
                  </a:lnTo>
                  <a:lnTo>
                    <a:pt x="69" y="7"/>
                  </a:lnTo>
                  <a:lnTo>
                    <a:pt x="69" y="6"/>
                  </a:lnTo>
                  <a:lnTo>
                    <a:pt x="67" y="3"/>
                  </a:lnTo>
                  <a:lnTo>
                    <a:pt x="66" y="3"/>
                  </a:lnTo>
                  <a:lnTo>
                    <a:pt x="66" y="2"/>
                  </a:lnTo>
                  <a:lnTo>
                    <a:pt x="65" y="2"/>
                  </a:lnTo>
                  <a:lnTo>
                    <a:pt x="65" y="1"/>
                  </a:lnTo>
                  <a:lnTo>
                    <a:pt x="64" y="0"/>
                  </a:lnTo>
                  <a:lnTo>
                    <a:pt x="9" y="11"/>
                  </a:lnTo>
                  <a:lnTo>
                    <a:pt x="8" y="7"/>
                  </a:lnTo>
                  <a:lnTo>
                    <a:pt x="5" y="10"/>
                  </a:lnTo>
                  <a:lnTo>
                    <a:pt x="4" y="9"/>
                  </a:lnTo>
                  <a:lnTo>
                    <a:pt x="3" y="11"/>
                  </a:lnTo>
                  <a:lnTo>
                    <a:pt x="1" y="13"/>
                  </a:lnTo>
                  <a:lnTo>
                    <a:pt x="0" y="14"/>
                  </a:lnTo>
                  <a:lnTo>
                    <a:pt x="4" y="36"/>
                  </a:lnTo>
                  <a:lnTo>
                    <a:pt x="6" y="51"/>
                  </a:lnTo>
                  <a:lnTo>
                    <a:pt x="19" y="49"/>
                  </a:lnTo>
                  <a:close/>
                </a:path>
              </a:pathLst>
            </a:custGeom>
            <a:solidFill>
              <a:srgbClr val="6987EB"/>
            </a:solidFill>
            <a:ln w="12700">
              <a:solidFill>
                <a:schemeClr val="tx1"/>
              </a:solidFill>
              <a:round/>
              <a:headEnd/>
              <a:tailEnd/>
            </a:ln>
          </p:spPr>
          <p:txBody>
            <a:bodyPr/>
            <a:lstStyle/>
            <a:p>
              <a:endParaRPr lang="en-US"/>
            </a:p>
          </p:txBody>
        </p:sp>
        <p:sp>
          <p:nvSpPr>
            <p:cNvPr id="14545" name="Freeform 61">
              <a:extLst>
                <a:ext uri="{FF2B5EF4-FFF2-40B4-BE49-F238E27FC236}">
                  <a16:creationId xmlns:a16="http://schemas.microsoft.com/office/drawing/2014/main" id="{80730852-AC45-4E3E-9A84-636E42D389BC}"/>
                </a:ext>
              </a:extLst>
            </p:cNvPr>
            <p:cNvSpPr>
              <a:spLocks/>
            </p:cNvSpPr>
            <p:nvPr/>
          </p:nvSpPr>
          <p:spPr bwMode="auto">
            <a:xfrm>
              <a:off x="4197" y="1970"/>
              <a:ext cx="523" cy="287"/>
            </a:xfrm>
            <a:custGeom>
              <a:avLst/>
              <a:gdLst>
                <a:gd name="T0" fmla="*/ 2147483646 w 102"/>
                <a:gd name="T1" fmla="*/ 2147483646 h 59"/>
                <a:gd name="T2" fmla="*/ 2147483646 w 102"/>
                <a:gd name="T3" fmla="*/ 2147483646 h 59"/>
                <a:gd name="T4" fmla="*/ 2147483646 w 102"/>
                <a:gd name="T5" fmla="*/ 2147483646 h 59"/>
                <a:gd name="T6" fmla="*/ 2147483646 w 102"/>
                <a:gd name="T7" fmla="*/ 2147483646 h 59"/>
                <a:gd name="T8" fmla="*/ 2147483646 w 102"/>
                <a:gd name="T9" fmla="*/ 2147483646 h 59"/>
                <a:gd name="T10" fmla="*/ 2147483646 w 102"/>
                <a:gd name="T11" fmla="*/ 2147483646 h 59"/>
                <a:gd name="T12" fmla="*/ 2147483646 w 102"/>
                <a:gd name="T13" fmla="*/ 2147483646 h 59"/>
                <a:gd name="T14" fmla="*/ 2147483646 w 102"/>
                <a:gd name="T15" fmla="*/ 2147483646 h 59"/>
                <a:gd name="T16" fmla="*/ 2147483646 w 102"/>
                <a:gd name="T17" fmla="*/ 2147483646 h 59"/>
                <a:gd name="T18" fmla="*/ 2147483646 w 102"/>
                <a:gd name="T19" fmla="*/ 2147483646 h 59"/>
                <a:gd name="T20" fmla="*/ 2147483646 w 102"/>
                <a:gd name="T21" fmla="*/ 2147483646 h 59"/>
                <a:gd name="T22" fmla="*/ 2147483646 w 102"/>
                <a:gd name="T23" fmla="*/ 2147483646 h 59"/>
                <a:gd name="T24" fmla="*/ 2147483646 w 102"/>
                <a:gd name="T25" fmla="*/ 2147483646 h 59"/>
                <a:gd name="T26" fmla="*/ 2147483646 w 102"/>
                <a:gd name="T27" fmla="*/ 2147483646 h 59"/>
                <a:gd name="T28" fmla="*/ 2147483646 w 102"/>
                <a:gd name="T29" fmla="*/ 2147483646 h 59"/>
                <a:gd name="T30" fmla="*/ 2147483646 w 102"/>
                <a:gd name="T31" fmla="*/ 2147483646 h 59"/>
                <a:gd name="T32" fmla="*/ 2147483646 w 102"/>
                <a:gd name="T33" fmla="*/ 2147483646 h 59"/>
                <a:gd name="T34" fmla="*/ 2147483646 w 102"/>
                <a:gd name="T35" fmla="*/ 2147483646 h 59"/>
                <a:gd name="T36" fmla="*/ 2147483646 w 102"/>
                <a:gd name="T37" fmla="*/ 2147483646 h 59"/>
                <a:gd name="T38" fmla="*/ 2147483646 w 102"/>
                <a:gd name="T39" fmla="*/ 867789170 h 59"/>
                <a:gd name="T40" fmla="*/ 2147483646 w 102"/>
                <a:gd name="T41" fmla="*/ 2147483646 h 59"/>
                <a:gd name="T42" fmla="*/ 2147483646 w 102"/>
                <a:gd name="T43" fmla="*/ 867789170 h 59"/>
                <a:gd name="T44" fmla="*/ 2147483646 w 102"/>
                <a:gd name="T45" fmla="*/ 1765944696 h 59"/>
                <a:gd name="T46" fmla="*/ 2147483646 w 102"/>
                <a:gd name="T47" fmla="*/ 2147483646 h 59"/>
                <a:gd name="T48" fmla="*/ 2147483646 w 102"/>
                <a:gd name="T49" fmla="*/ 2147483646 h 59"/>
                <a:gd name="T50" fmla="*/ 2147483646 w 102"/>
                <a:gd name="T51" fmla="*/ 2147483646 h 59"/>
                <a:gd name="T52" fmla="*/ 2147483646 w 102"/>
                <a:gd name="T53" fmla="*/ 2147483646 h 59"/>
                <a:gd name="T54" fmla="*/ 2147483646 w 102"/>
                <a:gd name="T55" fmla="*/ 2147483646 h 59"/>
                <a:gd name="T56" fmla="*/ 2147483646 w 102"/>
                <a:gd name="T57" fmla="*/ 2147483646 h 59"/>
                <a:gd name="T58" fmla="*/ 2147483646 w 102"/>
                <a:gd name="T59" fmla="*/ 2147483646 h 59"/>
                <a:gd name="T60" fmla="*/ 2147483646 w 102"/>
                <a:gd name="T61" fmla="*/ 2147483646 h 59"/>
                <a:gd name="T62" fmla="*/ 2147483646 w 102"/>
                <a:gd name="T63" fmla="*/ 2147483646 h 59"/>
                <a:gd name="T64" fmla="*/ 2147483646 w 102"/>
                <a:gd name="T65" fmla="*/ 2147483646 h 59"/>
                <a:gd name="T66" fmla="*/ 2147483646 w 102"/>
                <a:gd name="T67" fmla="*/ 2147483646 h 59"/>
                <a:gd name="T68" fmla="*/ 2147483646 w 102"/>
                <a:gd name="T69" fmla="*/ 2147483646 h 59"/>
                <a:gd name="T70" fmla="*/ 2147483646 w 102"/>
                <a:gd name="T71" fmla="*/ 2147483646 h 59"/>
                <a:gd name="T72" fmla="*/ 2147483646 w 102"/>
                <a:gd name="T73" fmla="*/ 2147483646 h 59"/>
                <a:gd name="T74" fmla="*/ 2147483646 w 102"/>
                <a:gd name="T75" fmla="*/ 2147483646 h 59"/>
                <a:gd name="T76" fmla="*/ 2147483646 w 102"/>
                <a:gd name="T77" fmla="*/ 2147483646 h 59"/>
                <a:gd name="T78" fmla="*/ 2147483646 w 102"/>
                <a:gd name="T79" fmla="*/ 2147483646 h 59"/>
                <a:gd name="T80" fmla="*/ 2147483646 w 102"/>
                <a:gd name="T81" fmla="*/ 2147483646 h 59"/>
                <a:gd name="T82" fmla="*/ 2147483646 w 102"/>
                <a:gd name="T83" fmla="*/ 2147483646 h 59"/>
                <a:gd name="T84" fmla="*/ 2147483646 w 102"/>
                <a:gd name="T85" fmla="*/ 2147483646 h 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2"/>
                <a:gd name="T130" fmla="*/ 0 h 59"/>
                <a:gd name="T131" fmla="*/ 102 w 102"/>
                <a:gd name="T132" fmla="*/ 59 h 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2" h="59">
                  <a:moveTo>
                    <a:pt x="101" y="43"/>
                  </a:moveTo>
                  <a:lnTo>
                    <a:pt x="67" y="50"/>
                  </a:lnTo>
                  <a:lnTo>
                    <a:pt x="31" y="55"/>
                  </a:lnTo>
                  <a:lnTo>
                    <a:pt x="29" y="56"/>
                  </a:lnTo>
                  <a:lnTo>
                    <a:pt x="26" y="56"/>
                  </a:lnTo>
                  <a:lnTo>
                    <a:pt x="26" y="55"/>
                  </a:lnTo>
                  <a:lnTo>
                    <a:pt x="22" y="56"/>
                  </a:lnTo>
                  <a:lnTo>
                    <a:pt x="0" y="59"/>
                  </a:lnTo>
                  <a:lnTo>
                    <a:pt x="0" y="58"/>
                  </a:lnTo>
                  <a:lnTo>
                    <a:pt x="5" y="56"/>
                  </a:lnTo>
                  <a:lnTo>
                    <a:pt x="6" y="55"/>
                  </a:lnTo>
                  <a:lnTo>
                    <a:pt x="9" y="53"/>
                  </a:lnTo>
                  <a:lnTo>
                    <a:pt x="9" y="52"/>
                  </a:lnTo>
                  <a:lnTo>
                    <a:pt x="9" y="51"/>
                  </a:lnTo>
                  <a:lnTo>
                    <a:pt x="10" y="50"/>
                  </a:lnTo>
                  <a:lnTo>
                    <a:pt x="10" y="49"/>
                  </a:lnTo>
                  <a:lnTo>
                    <a:pt x="12" y="47"/>
                  </a:lnTo>
                  <a:lnTo>
                    <a:pt x="19" y="41"/>
                  </a:lnTo>
                  <a:lnTo>
                    <a:pt x="19" y="40"/>
                  </a:lnTo>
                  <a:lnTo>
                    <a:pt x="20" y="41"/>
                  </a:lnTo>
                  <a:lnTo>
                    <a:pt x="19" y="42"/>
                  </a:lnTo>
                  <a:lnTo>
                    <a:pt x="21" y="44"/>
                  </a:lnTo>
                  <a:lnTo>
                    <a:pt x="24" y="45"/>
                  </a:lnTo>
                  <a:lnTo>
                    <a:pt x="26" y="45"/>
                  </a:lnTo>
                  <a:lnTo>
                    <a:pt x="27" y="44"/>
                  </a:lnTo>
                  <a:lnTo>
                    <a:pt x="27" y="43"/>
                  </a:lnTo>
                  <a:lnTo>
                    <a:pt x="28" y="42"/>
                  </a:lnTo>
                  <a:lnTo>
                    <a:pt x="29" y="43"/>
                  </a:lnTo>
                  <a:lnTo>
                    <a:pt x="30" y="44"/>
                  </a:lnTo>
                  <a:lnTo>
                    <a:pt x="31" y="43"/>
                  </a:lnTo>
                  <a:lnTo>
                    <a:pt x="34" y="42"/>
                  </a:lnTo>
                  <a:lnTo>
                    <a:pt x="35" y="40"/>
                  </a:lnTo>
                  <a:lnTo>
                    <a:pt x="36" y="41"/>
                  </a:lnTo>
                  <a:lnTo>
                    <a:pt x="39" y="38"/>
                  </a:lnTo>
                  <a:lnTo>
                    <a:pt x="40" y="39"/>
                  </a:lnTo>
                  <a:lnTo>
                    <a:pt x="42" y="36"/>
                  </a:lnTo>
                  <a:lnTo>
                    <a:pt x="41" y="35"/>
                  </a:lnTo>
                  <a:lnTo>
                    <a:pt x="42" y="33"/>
                  </a:lnTo>
                  <a:lnTo>
                    <a:pt x="44" y="28"/>
                  </a:lnTo>
                  <a:lnTo>
                    <a:pt x="47" y="17"/>
                  </a:lnTo>
                  <a:lnTo>
                    <a:pt x="49" y="18"/>
                  </a:lnTo>
                  <a:lnTo>
                    <a:pt x="49" y="19"/>
                  </a:lnTo>
                  <a:lnTo>
                    <a:pt x="50" y="20"/>
                  </a:lnTo>
                  <a:lnTo>
                    <a:pt x="52" y="19"/>
                  </a:lnTo>
                  <a:lnTo>
                    <a:pt x="53" y="17"/>
                  </a:lnTo>
                  <a:lnTo>
                    <a:pt x="54" y="13"/>
                  </a:lnTo>
                  <a:lnTo>
                    <a:pt x="55" y="12"/>
                  </a:lnTo>
                  <a:lnTo>
                    <a:pt x="57" y="12"/>
                  </a:lnTo>
                  <a:lnTo>
                    <a:pt x="58" y="10"/>
                  </a:lnTo>
                  <a:lnTo>
                    <a:pt x="59" y="10"/>
                  </a:lnTo>
                  <a:lnTo>
                    <a:pt x="60" y="8"/>
                  </a:lnTo>
                  <a:lnTo>
                    <a:pt x="60" y="6"/>
                  </a:lnTo>
                  <a:lnTo>
                    <a:pt x="61" y="5"/>
                  </a:lnTo>
                  <a:lnTo>
                    <a:pt x="61" y="4"/>
                  </a:lnTo>
                  <a:lnTo>
                    <a:pt x="61" y="1"/>
                  </a:lnTo>
                  <a:lnTo>
                    <a:pt x="61" y="0"/>
                  </a:lnTo>
                  <a:lnTo>
                    <a:pt x="62" y="0"/>
                  </a:lnTo>
                  <a:lnTo>
                    <a:pt x="68" y="4"/>
                  </a:lnTo>
                  <a:lnTo>
                    <a:pt x="69" y="4"/>
                  </a:lnTo>
                  <a:lnTo>
                    <a:pt x="70" y="1"/>
                  </a:lnTo>
                  <a:lnTo>
                    <a:pt x="71" y="1"/>
                  </a:lnTo>
                  <a:lnTo>
                    <a:pt x="72" y="1"/>
                  </a:lnTo>
                  <a:lnTo>
                    <a:pt x="73" y="2"/>
                  </a:lnTo>
                  <a:lnTo>
                    <a:pt x="72" y="3"/>
                  </a:lnTo>
                  <a:lnTo>
                    <a:pt x="74" y="4"/>
                  </a:lnTo>
                  <a:lnTo>
                    <a:pt x="76" y="4"/>
                  </a:lnTo>
                  <a:lnTo>
                    <a:pt x="78" y="6"/>
                  </a:lnTo>
                  <a:lnTo>
                    <a:pt x="79" y="6"/>
                  </a:lnTo>
                  <a:lnTo>
                    <a:pt x="80" y="8"/>
                  </a:lnTo>
                  <a:lnTo>
                    <a:pt x="78" y="12"/>
                  </a:lnTo>
                  <a:lnTo>
                    <a:pt x="77" y="14"/>
                  </a:lnTo>
                  <a:lnTo>
                    <a:pt x="78" y="16"/>
                  </a:lnTo>
                  <a:lnTo>
                    <a:pt x="80" y="16"/>
                  </a:lnTo>
                  <a:lnTo>
                    <a:pt x="81" y="15"/>
                  </a:lnTo>
                  <a:lnTo>
                    <a:pt x="83" y="17"/>
                  </a:lnTo>
                  <a:lnTo>
                    <a:pt x="84" y="17"/>
                  </a:lnTo>
                  <a:lnTo>
                    <a:pt x="85" y="18"/>
                  </a:lnTo>
                  <a:lnTo>
                    <a:pt x="86" y="18"/>
                  </a:lnTo>
                  <a:lnTo>
                    <a:pt x="87" y="18"/>
                  </a:lnTo>
                  <a:lnTo>
                    <a:pt x="90" y="20"/>
                  </a:lnTo>
                  <a:lnTo>
                    <a:pt x="93" y="20"/>
                  </a:lnTo>
                  <a:lnTo>
                    <a:pt x="94" y="22"/>
                  </a:lnTo>
                  <a:lnTo>
                    <a:pt x="93" y="22"/>
                  </a:lnTo>
                  <a:lnTo>
                    <a:pt x="93" y="23"/>
                  </a:lnTo>
                  <a:lnTo>
                    <a:pt x="93" y="25"/>
                  </a:lnTo>
                  <a:lnTo>
                    <a:pt x="92" y="26"/>
                  </a:lnTo>
                  <a:lnTo>
                    <a:pt x="94" y="27"/>
                  </a:lnTo>
                  <a:lnTo>
                    <a:pt x="95" y="29"/>
                  </a:lnTo>
                  <a:lnTo>
                    <a:pt x="95" y="30"/>
                  </a:lnTo>
                  <a:lnTo>
                    <a:pt x="93" y="30"/>
                  </a:lnTo>
                  <a:lnTo>
                    <a:pt x="93" y="31"/>
                  </a:lnTo>
                  <a:lnTo>
                    <a:pt x="94" y="31"/>
                  </a:lnTo>
                  <a:lnTo>
                    <a:pt x="94" y="32"/>
                  </a:lnTo>
                  <a:lnTo>
                    <a:pt x="93" y="32"/>
                  </a:lnTo>
                  <a:lnTo>
                    <a:pt x="92" y="32"/>
                  </a:lnTo>
                  <a:lnTo>
                    <a:pt x="93" y="33"/>
                  </a:lnTo>
                  <a:lnTo>
                    <a:pt x="94" y="33"/>
                  </a:lnTo>
                  <a:lnTo>
                    <a:pt x="96" y="34"/>
                  </a:lnTo>
                  <a:lnTo>
                    <a:pt x="94" y="36"/>
                  </a:lnTo>
                  <a:lnTo>
                    <a:pt x="92" y="35"/>
                  </a:lnTo>
                  <a:lnTo>
                    <a:pt x="92" y="36"/>
                  </a:lnTo>
                  <a:lnTo>
                    <a:pt x="93" y="37"/>
                  </a:lnTo>
                  <a:lnTo>
                    <a:pt x="94" y="38"/>
                  </a:lnTo>
                  <a:lnTo>
                    <a:pt x="96" y="37"/>
                  </a:lnTo>
                  <a:lnTo>
                    <a:pt x="97" y="36"/>
                  </a:lnTo>
                  <a:lnTo>
                    <a:pt x="99" y="36"/>
                  </a:lnTo>
                  <a:lnTo>
                    <a:pt x="100" y="36"/>
                  </a:lnTo>
                  <a:lnTo>
                    <a:pt x="101" y="37"/>
                  </a:lnTo>
                  <a:lnTo>
                    <a:pt x="102" y="41"/>
                  </a:lnTo>
                  <a:lnTo>
                    <a:pt x="101" y="42"/>
                  </a:lnTo>
                  <a:lnTo>
                    <a:pt x="101" y="43"/>
                  </a:lnTo>
                  <a:close/>
                </a:path>
              </a:pathLst>
            </a:custGeom>
            <a:solidFill>
              <a:srgbClr val="AAC8F5"/>
            </a:solidFill>
            <a:ln w="12700">
              <a:solidFill>
                <a:schemeClr val="tx1"/>
              </a:solidFill>
              <a:round/>
              <a:headEnd/>
              <a:tailEnd/>
            </a:ln>
          </p:spPr>
          <p:txBody>
            <a:bodyPr/>
            <a:lstStyle/>
            <a:p>
              <a:endParaRPr lang="en-US"/>
            </a:p>
          </p:txBody>
        </p:sp>
        <p:sp>
          <p:nvSpPr>
            <p:cNvPr id="14546" name="Freeform 62">
              <a:extLst>
                <a:ext uri="{FF2B5EF4-FFF2-40B4-BE49-F238E27FC236}">
                  <a16:creationId xmlns:a16="http://schemas.microsoft.com/office/drawing/2014/main" id="{ADB39406-DC77-6D48-B864-4334D8A0A0CD}"/>
                </a:ext>
              </a:extLst>
            </p:cNvPr>
            <p:cNvSpPr>
              <a:spLocks/>
            </p:cNvSpPr>
            <p:nvPr/>
          </p:nvSpPr>
          <p:spPr bwMode="auto">
            <a:xfrm>
              <a:off x="4233" y="2350"/>
              <a:ext cx="353" cy="258"/>
            </a:xfrm>
            <a:custGeom>
              <a:avLst/>
              <a:gdLst>
                <a:gd name="T0" fmla="*/ 2147483646 w 69"/>
                <a:gd name="T1" fmla="*/ 2147483646 h 53"/>
                <a:gd name="T2" fmla="*/ 2147483646 w 69"/>
                <a:gd name="T3" fmla="*/ 2147483646 h 53"/>
                <a:gd name="T4" fmla="*/ 2147483646 w 69"/>
                <a:gd name="T5" fmla="*/ 2147483646 h 53"/>
                <a:gd name="T6" fmla="*/ 2147483646 w 69"/>
                <a:gd name="T7" fmla="*/ 2147483646 h 53"/>
                <a:gd name="T8" fmla="*/ 2147483646 w 69"/>
                <a:gd name="T9" fmla="*/ 2147483646 h 53"/>
                <a:gd name="T10" fmla="*/ 2147483646 w 69"/>
                <a:gd name="T11" fmla="*/ 2147483646 h 53"/>
                <a:gd name="T12" fmla="*/ 2147483646 w 69"/>
                <a:gd name="T13" fmla="*/ 2147483646 h 53"/>
                <a:gd name="T14" fmla="*/ 2147483646 w 69"/>
                <a:gd name="T15" fmla="*/ 2147483646 h 53"/>
                <a:gd name="T16" fmla="*/ 2147483646 w 69"/>
                <a:gd name="T17" fmla="*/ 2147483646 h 53"/>
                <a:gd name="T18" fmla="*/ 2147483646 w 69"/>
                <a:gd name="T19" fmla="*/ 2147483646 h 53"/>
                <a:gd name="T20" fmla="*/ 2147483646 w 69"/>
                <a:gd name="T21" fmla="*/ 2147483646 h 53"/>
                <a:gd name="T22" fmla="*/ 2147483646 w 69"/>
                <a:gd name="T23" fmla="*/ 2147483646 h 53"/>
                <a:gd name="T24" fmla="*/ 2147483646 w 69"/>
                <a:gd name="T25" fmla="*/ 2147483646 h 53"/>
                <a:gd name="T26" fmla="*/ 1632498375 w 69"/>
                <a:gd name="T27" fmla="*/ 2147483646 h 53"/>
                <a:gd name="T28" fmla="*/ 1632498375 w 69"/>
                <a:gd name="T29" fmla="*/ 2147483646 h 53"/>
                <a:gd name="T30" fmla="*/ 2147483646 w 69"/>
                <a:gd name="T31" fmla="*/ 2147483646 h 53"/>
                <a:gd name="T32" fmla="*/ 2147483646 w 69"/>
                <a:gd name="T33" fmla="*/ 2147483646 h 53"/>
                <a:gd name="T34" fmla="*/ 2147483646 w 69"/>
                <a:gd name="T35" fmla="*/ 2147483646 h 53"/>
                <a:gd name="T36" fmla="*/ 2147483646 w 69"/>
                <a:gd name="T37" fmla="*/ 2147483646 h 53"/>
                <a:gd name="T38" fmla="*/ 2147483646 w 69"/>
                <a:gd name="T39" fmla="*/ 1784997948 h 53"/>
                <a:gd name="T40" fmla="*/ 2147483646 w 69"/>
                <a:gd name="T41" fmla="*/ 874979681 h 53"/>
                <a:gd name="T42" fmla="*/ 2147483646 w 69"/>
                <a:gd name="T43" fmla="*/ 1784997948 h 53"/>
                <a:gd name="T44" fmla="*/ 2147483646 w 69"/>
                <a:gd name="T45" fmla="*/ 2147483646 h 53"/>
                <a:gd name="T46" fmla="*/ 2147483646 w 69"/>
                <a:gd name="T47" fmla="*/ 2147483646 h 53"/>
                <a:gd name="T48" fmla="*/ 2147483646 w 69"/>
                <a:gd name="T49" fmla="*/ 2147483646 h 53"/>
                <a:gd name="T50" fmla="*/ 2147483646 w 69"/>
                <a:gd name="T51" fmla="*/ 2147483646 h 53"/>
                <a:gd name="T52" fmla="*/ 2147483646 w 69"/>
                <a:gd name="T53" fmla="*/ 2147483646 h 53"/>
                <a:gd name="T54" fmla="*/ 2147483646 w 69"/>
                <a:gd name="T55" fmla="*/ 2147483646 h 53"/>
                <a:gd name="T56" fmla="*/ 2147483646 w 69"/>
                <a:gd name="T57" fmla="*/ 2147483646 h 53"/>
                <a:gd name="T58" fmla="*/ 2147483646 w 69"/>
                <a:gd name="T59" fmla="*/ 2147483646 h 53"/>
                <a:gd name="T60" fmla="*/ 2147483646 w 69"/>
                <a:gd name="T61" fmla="*/ 2147483646 h 53"/>
                <a:gd name="T62" fmla="*/ 2147483646 w 69"/>
                <a:gd name="T63" fmla="*/ 2147483646 h 53"/>
                <a:gd name="T64" fmla="*/ 2147483646 w 69"/>
                <a:gd name="T65" fmla="*/ 2147483646 h 53"/>
                <a:gd name="T66" fmla="*/ 2147483646 w 69"/>
                <a:gd name="T67" fmla="*/ 2147483646 h 53"/>
                <a:gd name="T68" fmla="*/ 2147483646 w 69"/>
                <a:gd name="T69" fmla="*/ 2147483646 h 53"/>
                <a:gd name="T70" fmla="*/ 2147483646 w 69"/>
                <a:gd name="T71" fmla="*/ 2147483646 h 53"/>
                <a:gd name="T72" fmla="*/ 2147483646 w 69"/>
                <a:gd name="T73" fmla="*/ 2147483646 h 53"/>
                <a:gd name="T74" fmla="*/ 2147483646 w 69"/>
                <a:gd name="T75" fmla="*/ 2147483646 h 53"/>
                <a:gd name="T76" fmla="*/ 2147483646 w 69"/>
                <a:gd name="T77" fmla="*/ 2147483646 h 53"/>
                <a:gd name="T78" fmla="*/ 2147483646 w 69"/>
                <a:gd name="T79" fmla="*/ 2147483646 h 53"/>
                <a:gd name="T80" fmla="*/ 2147483646 w 69"/>
                <a:gd name="T81" fmla="*/ 2147483646 h 53"/>
                <a:gd name="T82" fmla="*/ 2147483646 w 69"/>
                <a:gd name="T83" fmla="*/ 2147483646 h 53"/>
                <a:gd name="T84" fmla="*/ 2147483646 w 69"/>
                <a:gd name="T85" fmla="*/ 2147483646 h 53"/>
                <a:gd name="T86" fmla="*/ 2147483646 w 69"/>
                <a:gd name="T87" fmla="*/ 2147483646 h 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9"/>
                <a:gd name="T133" fmla="*/ 0 h 53"/>
                <a:gd name="T134" fmla="*/ 69 w 69"/>
                <a:gd name="T135" fmla="*/ 53 h 5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9" h="53">
                  <a:moveTo>
                    <a:pt x="41" y="52"/>
                  </a:moveTo>
                  <a:lnTo>
                    <a:pt x="41" y="53"/>
                  </a:lnTo>
                  <a:lnTo>
                    <a:pt x="39" y="52"/>
                  </a:lnTo>
                  <a:lnTo>
                    <a:pt x="38" y="52"/>
                  </a:lnTo>
                  <a:lnTo>
                    <a:pt x="38" y="51"/>
                  </a:lnTo>
                  <a:lnTo>
                    <a:pt x="37" y="48"/>
                  </a:lnTo>
                  <a:lnTo>
                    <a:pt x="35" y="45"/>
                  </a:lnTo>
                  <a:lnTo>
                    <a:pt x="33" y="44"/>
                  </a:lnTo>
                  <a:lnTo>
                    <a:pt x="32" y="41"/>
                  </a:lnTo>
                  <a:lnTo>
                    <a:pt x="31" y="39"/>
                  </a:lnTo>
                  <a:lnTo>
                    <a:pt x="30" y="37"/>
                  </a:lnTo>
                  <a:lnTo>
                    <a:pt x="29" y="37"/>
                  </a:lnTo>
                  <a:lnTo>
                    <a:pt x="26" y="36"/>
                  </a:lnTo>
                  <a:lnTo>
                    <a:pt x="25" y="34"/>
                  </a:lnTo>
                  <a:lnTo>
                    <a:pt x="23" y="33"/>
                  </a:lnTo>
                  <a:lnTo>
                    <a:pt x="23" y="32"/>
                  </a:lnTo>
                  <a:lnTo>
                    <a:pt x="22" y="30"/>
                  </a:lnTo>
                  <a:lnTo>
                    <a:pt x="19" y="29"/>
                  </a:lnTo>
                  <a:lnTo>
                    <a:pt x="15" y="25"/>
                  </a:lnTo>
                  <a:lnTo>
                    <a:pt x="13" y="24"/>
                  </a:lnTo>
                  <a:lnTo>
                    <a:pt x="13" y="23"/>
                  </a:lnTo>
                  <a:lnTo>
                    <a:pt x="11" y="21"/>
                  </a:lnTo>
                  <a:lnTo>
                    <a:pt x="10" y="19"/>
                  </a:lnTo>
                  <a:lnTo>
                    <a:pt x="8" y="17"/>
                  </a:lnTo>
                  <a:lnTo>
                    <a:pt x="8" y="16"/>
                  </a:lnTo>
                  <a:lnTo>
                    <a:pt x="5" y="16"/>
                  </a:lnTo>
                  <a:lnTo>
                    <a:pt x="1" y="14"/>
                  </a:lnTo>
                  <a:lnTo>
                    <a:pt x="0" y="13"/>
                  </a:lnTo>
                  <a:lnTo>
                    <a:pt x="1" y="10"/>
                  </a:lnTo>
                  <a:lnTo>
                    <a:pt x="2" y="9"/>
                  </a:lnTo>
                  <a:lnTo>
                    <a:pt x="3" y="8"/>
                  </a:lnTo>
                  <a:lnTo>
                    <a:pt x="3" y="7"/>
                  </a:lnTo>
                  <a:lnTo>
                    <a:pt x="7" y="5"/>
                  </a:lnTo>
                  <a:lnTo>
                    <a:pt x="8" y="5"/>
                  </a:lnTo>
                  <a:lnTo>
                    <a:pt x="12" y="3"/>
                  </a:lnTo>
                  <a:lnTo>
                    <a:pt x="12" y="2"/>
                  </a:lnTo>
                  <a:lnTo>
                    <a:pt x="13" y="2"/>
                  </a:lnTo>
                  <a:lnTo>
                    <a:pt x="31" y="0"/>
                  </a:lnTo>
                  <a:lnTo>
                    <a:pt x="31" y="1"/>
                  </a:lnTo>
                  <a:lnTo>
                    <a:pt x="31" y="2"/>
                  </a:lnTo>
                  <a:lnTo>
                    <a:pt x="32" y="1"/>
                  </a:lnTo>
                  <a:lnTo>
                    <a:pt x="35" y="4"/>
                  </a:lnTo>
                  <a:lnTo>
                    <a:pt x="36" y="6"/>
                  </a:lnTo>
                  <a:lnTo>
                    <a:pt x="51" y="4"/>
                  </a:lnTo>
                  <a:lnTo>
                    <a:pt x="69" y="16"/>
                  </a:lnTo>
                  <a:lnTo>
                    <a:pt x="68" y="17"/>
                  </a:lnTo>
                  <a:lnTo>
                    <a:pt x="67" y="18"/>
                  </a:lnTo>
                  <a:lnTo>
                    <a:pt x="66" y="19"/>
                  </a:lnTo>
                  <a:lnTo>
                    <a:pt x="63" y="23"/>
                  </a:lnTo>
                  <a:lnTo>
                    <a:pt x="63" y="24"/>
                  </a:lnTo>
                  <a:lnTo>
                    <a:pt x="62" y="26"/>
                  </a:lnTo>
                  <a:lnTo>
                    <a:pt x="62" y="28"/>
                  </a:lnTo>
                  <a:lnTo>
                    <a:pt x="62" y="29"/>
                  </a:lnTo>
                  <a:lnTo>
                    <a:pt x="62" y="30"/>
                  </a:lnTo>
                  <a:lnTo>
                    <a:pt x="61" y="31"/>
                  </a:lnTo>
                  <a:lnTo>
                    <a:pt x="60" y="31"/>
                  </a:lnTo>
                  <a:lnTo>
                    <a:pt x="59" y="32"/>
                  </a:lnTo>
                  <a:lnTo>
                    <a:pt x="59" y="33"/>
                  </a:lnTo>
                  <a:lnTo>
                    <a:pt x="58" y="34"/>
                  </a:lnTo>
                  <a:lnTo>
                    <a:pt x="57" y="35"/>
                  </a:lnTo>
                  <a:lnTo>
                    <a:pt x="55" y="37"/>
                  </a:lnTo>
                  <a:lnTo>
                    <a:pt x="53" y="39"/>
                  </a:lnTo>
                  <a:lnTo>
                    <a:pt x="52" y="40"/>
                  </a:lnTo>
                  <a:lnTo>
                    <a:pt x="50" y="41"/>
                  </a:lnTo>
                  <a:lnTo>
                    <a:pt x="50" y="42"/>
                  </a:lnTo>
                  <a:lnTo>
                    <a:pt x="49" y="43"/>
                  </a:lnTo>
                  <a:lnTo>
                    <a:pt x="47" y="44"/>
                  </a:lnTo>
                  <a:lnTo>
                    <a:pt x="46" y="44"/>
                  </a:lnTo>
                  <a:lnTo>
                    <a:pt x="46" y="45"/>
                  </a:lnTo>
                  <a:lnTo>
                    <a:pt x="45" y="47"/>
                  </a:lnTo>
                  <a:lnTo>
                    <a:pt x="44" y="48"/>
                  </a:lnTo>
                  <a:lnTo>
                    <a:pt x="43" y="48"/>
                  </a:lnTo>
                  <a:lnTo>
                    <a:pt x="43" y="49"/>
                  </a:lnTo>
                  <a:lnTo>
                    <a:pt x="44" y="49"/>
                  </a:lnTo>
                  <a:lnTo>
                    <a:pt x="44" y="50"/>
                  </a:lnTo>
                  <a:lnTo>
                    <a:pt x="43" y="50"/>
                  </a:lnTo>
                  <a:lnTo>
                    <a:pt x="42" y="51"/>
                  </a:lnTo>
                  <a:lnTo>
                    <a:pt x="41" y="52"/>
                  </a:lnTo>
                  <a:close/>
                </a:path>
              </a:pathLst>
            </a:custGeom>
            <a:solidFill>
              <a:srgbClr val="6987EB"/>
            </a:solidFill>
            <a:ln w="12700">
              <a:solidFill>
                <a:schemeClr val="tx1"/>
              </a:solidFill>
              <a:round/>
              <a:headEnd/>
              <a:tailEnd/>
            </a:ln>
          </p:spPr>
          <p:txBody>
            <a:bodyPr/>
            <a:lstStyle/>
            <a:p>
              <a:endParaRPr lang="en-US"/>
            </a:p>
          </p:txBody>
        </p:sp>
        <p:sp>
          <p:nvSpPr>
            <p:cNvPr id="14547" name="Freeform 63">
              <a:extLst>
                <a:ext uri="{FF2B5EF4-FFF2-40B4-BE49-F238E27FC236}">
                  <a16:creationId xmlns:a16="http://schemas.microsoft.com/office/drawing/2014/main" id="{0BBA897D-7A29-CE7B-CE05-0138A4E2B612}"/>
                </a:ext>
              </a:extLst>
            </p:cNvPr>
            <p:cNvSpPr>
              <a:spLocks/>
            </p:cNvSpPr>
            <p:nvPr/>
          </p:nvSpPr>
          <p:spPr bwMode="auto">
            <a:xfrm>
              <a:off x="4074" y="2384"/>
              <a:ext cx="375" cy="376"/>
            </a:xfrm>
            <a:custGeom>
              <a:avLst/>
              <a:gdLst>
                <a:gd name="T0" fmla="*/ 2147483646 w 73"/>
                <a:gd name="T1" fmla="*/ 2147483646 h 77"/>
                <a:gd name="T2" fmla="*/ 2147483646 w 73"/>
                <a:gd name="T3" fmla="*/ 2147483646 h 77"/>
                <a:gd name="T4" fmla="*/ 2147483646 w 73"/>
                <a:gd name="T5" fmla="*/ 2147483646 h 77"/>
                <a:gd name="T6" fmla="*/ 2147483646 w 73"/>
                <a:gd name="T7" fmla="*/ 2147483646 h 77"/>
                <a:gd name="T8" fmla="*/ 2147483646 w 73"/>
                <a:gd name="T9" fmla="*/ 2147483646 h 77"/>
                <a:gd name="T10" fmla="*/ 2147483646 w 73"/>
                <a:gd name="T11" fmla="*/ 2147483646 h 77"/>
                <a:gd name="T12" fmla="*/ 2147483646 w 73"/>
                <a:gd name="T13" fmla="*/ 2147483646 h 77"/>
                <a:gd name="T14" fmla="*/ 2147483646 w 73"/>
                <a:gd name="T15" fmla="*/ 2147483646 h 77"/>
                <a:gd name="T16" fmla="*/ 2147483646 w 73"/>
                <a:gd name="T17" fmla="*/ 2147483646 h 77"/>
                <a:gd name="T18" fmla="*/ 2147483646 w 73"/>
                <a:gd name="T19" fmla="*/ 2147483646 h 77"/>
                <a:gd name="T20" fmla="*/ 2147483646 w 73"/>
                <a:gd name="T21" fmla="*/ 2147483646 h 77"/>
                <a:gd name="T22" fmla="*/ 2147483646 w 73"/>
                <a:gd name="T23" fmla="*/ 2147483646 h 77"/>
                <a:gd name="T24" fmla="*/ 2147483646 w 73"/>
                <a:gd name="T25" fmla="*/ 2147483646 h 77"/>
                <a:gd name="T26" fmla="*/ 2147483646 w 73"/>
                <a:gd name="T27" fmla="*/ 2147483646 h 77"/>
                <a:gd name="T28" fmla="*/ 2147483646 w 73"/>
                <a:gd name="T29" fmla="*/ 2147483646 h 77"/>
                <a:gd name="T30" fmla="*/ 2147483646 w 73"/>
                <a:gd name="T31" fmla="*/ 2147483646 h 77"/>
                <a:gd name="T32" fmla="*/ 2147483646 w 73"/>
                <a:gd name="T33" fmla="*/ 2147483646 h 77"/>
                <a:gd name="T34" fmla="*/ 2147483646 w 73"/>
                <a:gd name="T35" fmla="*/ 2147483646 h 77"/>
                <a:gd name="T36" fmla="*/ 2147483646 w 73"/>
                <a:gd name="T37" fmla="*/ 2147483646 h 77"/>
                <a:gd name="T38" fmla="*/ 2147483646 w 73"/>
                <a:gd name="T39" fmla="*/ 2147483646 h 77"/>
                <a:gd name="T40" fmla="*/ 2147483646 w 73"/>
                <a:gd name="T41" fmla="*/ 2147483646 h 77"/>
                <a:gd name="T42" fmla="*/ 2147483646 w 73"/>
                <a:gd name="T43" fmla="*/ 2147483646 h 77"/>
                <a:gd name="T44" fmla="*/ 2147483646 w 73"/>
                <a:gd name="T45" fmla="*/ 2147483646 h 77"/>
                <a:gd name="T46" fmla="*/ 2147483646 w 73"/>
                <a:gd name="T47" fmla="*/ 2147483646 h 77"/>
                <a:gd name="T48" fmla="*/ 2147483646 w 73"/>
                <a:gd name="T49" fmla="*/ 2147483646 h 77"/>
                <a:gd name="T50" fmla="*/ 2147483646 w 73"/>
                <a:gd name="T51" fmla="*/ 2147483646 h 77"/>
                <a:gd name="T52" fmla="*/ 2147483646 w 73"/>
                <a:gd name="T53" fmla="*/ 2147483646 h 77"/>
                <a:gd name="T54" fmla="*/ 2147483646 w 73"/>
                <a:gd name="T55" fmla="*/ 2147483646 h 77"/>
                <a:gd name="T56" fmla="*/ 2147483646 w 73"/>
                <a:gd name="T57" fmla="*/ 2147483646 h 77"/>
                <a:gd name="T58" fmla="*/ 2147483646 w 73"/>
                <a:gd name="T59" fmla="*/ 2147483646 h 77"/>
                <a:gd name="T60" fmla="*/ 2147483646 w 73"/>
                <a:gd name="T61" fmla="*/ 2147483646 h 77"/>
                <a:gd name="T62" fmla="*/ 2147483646 w 73"/>
                <a:gd name="T63" fmla="*/ 2147483646 h 77"/>
                <a:gd name="T64" fmla="*/ 2147483646 w 73"/>
                <a:gd name="T65" fmla="*/ 2147483646 h 77"/>
                <a:gd name="T66" fmla="*/ 2147483646 w 73"/>
                <a:gd name="T67" fmla="*/ 2147483646 h 77"/>
                <a:gd name="T68" fmla="*/ 2147483646 w 73"/>
                <a:gd name="T69" fmla="*/ 2147483646 h 77"/>
                <a:gd name="T70" fmla="*/ 2147483646 w 73"/>
                <a:gd name="T71" fmla="*/ 2147483646 h 77"/>
                <a:gd name="T72" fmla="*/ 2147483646 w 73"/>
                <a:gd name="T73" fmla="*/ 2147483646 h 77"/>
                <a:gd name="T74" fmla="*/ 2147483646 w 73"/>
                <a:gd name="T75" fmla="*/ 2147483646 h 77"/>
                <a:gd name="T76" fmla="*/ 2147483646 w 73"/>
                <a:gd name="T77" fmla="*/ 901296347 h 77"/>
                <a:gd name="T78" fmla="*/ 2147483646 w 73"/>
                <a:gd name="T79" fmla="*/ 0 h 77"/>
                <a:gd name="T80" fmla="*/ 0 w 73"/>
                <a:gd name="T81" fmla="*/ 2147483646 h 7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
                <a:gd name="T124" fmla="*/ 0 h 77"/>
                <a:gd name="T125" fmla="*/ 73 w 73"/>
                <a:gd name="T126" fmla="*/ 77 h 7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 h="77">
                  <a:moveTo>
                    <a:pt x="0" y="5"/>
                  </a:moveTo>
                  <a:lnTo>
                    <a:pt x="9" y="41"/>
                  </a:lnTo>
                  <a:lnTo>
                    <a:pt x="10" y="42"/>
                  </a:lnTo>
                  <a:lnTo>
                    <a:pt x="11" y="44"/>
                  </a:lnTo>
                  <a:lnTo>
                    <a:pt x="12" y="45"/>
                  </a:lnTo>
                  <a:lnTo>
                    <a:pt x="13" y="46"/>
                  </a:lnTo>
                  <a:lnTo>
                    <a:pt x="14" y="47"/>
                  </a:lnTo>
                  <a:lnTo>
                    <a:pt x="13" y="49"/>
                  </a:lnTo>
                  <a:lnTo>
                    <a:pt x="15" y="50"/>
                  </a:lnTo>
                  <a:lnTo>
                    <a:pt x="14" y="50"/>
                  </a:lnTo>
                  <a:lnTo>
                    <a:pt x="13" y="52"/>
                  </a:lnTo>
                  <a:lnTo>
                    <a:pt x="13" y="55"/>
                  </a:lnTo>
                  <a:lnTo>
                    <a:pt x="12" y="57"/>
                  </a:lnTo>
                  <a:lnTo>
                    <a:pt x="12" y="60"/>
                  </a:lnTo>
                  <a:lnTo>
                    <a:pt x="14" y="63"/>
                  </a:lnTo>
                  <a:lnTo>
                    <a:pt x="14" y="68"/>
                  </a:lnTo>
                  <a:lnTo>
                    <a:pt x="16" y="70"/>
                  </a:lnTo>
                  <a:lnTo>
                    <a:pt x="16" y="71"/>
                  </a:lnTo>
                  <a:lnTo>
                    <a:pt x="16" y="72"/>
                  </a:lnTo>
                  <a:lnTo>
                    <a:pt x="17" y="74"/>
                  </a:lnTo>
                  <a:lnTo>
                    <a:pt x="17" y="75"/>
                  </a:lnTo>
                  <a:lnTo>
                    <a:pt x="18" y="76"/>
                  </a:lnTo>
                  <a:lnTo>
                    <a:pt x="57" y="74"/>
                  </a:lnTo>
                  <a:lnTo>
                    <a:pt x="58" y="76"/>
                  </a:lnTo>
                  <a:lnTo>
                    <a:pt x="60" y="77"/>
                  </a:lnTo>
                  <a:lnTo>
                    <a:pt x="60" y="75"/>
                  </a:lnTo>
                  <a:lnTo>
                    <a:pt x="59" y="71"/>
                  </a:lnTo>
                  <a:lnTo>
                    <a:pt x="60" y="70"/>
                  </a:lnTo>
                  <a:lnTo>
                    <a:pt x="60" y="69"/>
                  </a:lnTo>
                  <a:lnTo>
                    <a:pt x="61" y="68"/>
                  </a:lnTo>
                  <a:lnTo>
                    <a:pt x="64" y="69"/>
                  </a:lnTo>
                  <a:lnTo>
                    <a:pt x="66" y="69"/>
                  </a:lnTo>
                  <a:lnTo>
                    <a:pt x="67" y="69"/>
                  </a:lnTo>
                  <a:lnTo>
                    <a:pt x="67" y="66"/>
                  </a:lnTo>
                  <a:lnTo>
                    <a:pt x="67" y="65"/>
                  </a:lnTo>
                  <a:lnTo>
                    <a:pt x="67" y="63"/>
                  </a:lnTo>
                  <a:lnTo>
                    <a:pt x="67" y="62"/>
                  </a:lnTo>
                  <a:lnTo>
                    <a:pt x="69" y="56"/>
                  </a:lnTo>
                  <a:lnTo>
                    <a:pt x="69" y="53"/>
                  </a:lnTo>
                  <a:lnTo>
                    <a:pt x="70" y="51"/>
                  </a:lnTo>
                  <a:lnTo>
                    <a:pt x="71" y="48"/>
                  </a:lnTo>
                  <a:lnTo>
                    <a:pt x="73" y="47"/>
                  </a:lnTo>
                  <a:lnTo>
                    <a:pt x="73" y="46"/>
                  </a:lnTo>
                  <a:lnTo>
                    <a:pt x="72" y="45"/>
                  </a:lnTo>
                  <a:lnTo>
                    <a:pt x="72" y="46"/>
                  </a:lnTo>
                  <a:lnTo>
                    <a:pt x="70" y="45"/>
                  </a:lnTo>
                  <a:lnTo>
                    <a:pt x="69" y="45"/>
                  </a:lnTo>
                  <a:lnTo>
                    <a:pt x="69" y="44"/>
                  </a:lnTo>
                  <a:lnTo>
                    <a:pt x="68" y="41"/>
                  </a:lnTo>
                  <a:lnTo>
                    <a:pt x="66" y="38"/>
                  </a:lnTo>
                  <a:lnTo>
                    <a:pt x="64" y="37"/>
                  </a:lnTo>
                  <a:lnTo>
                    <a:pt x="63" y="34"/>
                  </a:lnTo>
                  <a:lnTo>
                    <a:pt x="62" y="32"/>
                  </a:lnTo>
                  <a:lnTo>
                    <a:pt x="61" y="30"/>
                  </a:lnTo>
                  <a:lnTo>
                    <a:pt x="60" y="30"/>
                  </a:lnTo>
                  <a:lnTo>
                    <a:pt x="57" y="29"/>
                  </a:lnTo>
                  <a:lnTo>
                    <a:pt x="56" y="27"/>
                  </a:lnTo>
                  <a:lnTo>
                    <a:pt x="54" y="26"/>
                  </a:lnTo>
                  <a:lnTo>
                    <a:pt x="54" y="25"/>
                  </a:lnTo>
                  <a:lnTo>
                    <a:pt x="53" y="23"/>
                  </a:lnTo>
                  <a:lnTo>
                    <a:pt x="50" y="22"/>
                  </a:lnTo>
                  <a:lnTo>
                    <a:pt x="46" y="18"/>
                  </a:lnTo>
                  <a:lnTo>
                    <a:pt x="44" y="17"/>
                  </a:lnTo>
                  <a:lnTo>
                    <a:pt x="44" y="16"/>
                  </a:lnTo>
                  <a:lnTo>
                    <a:pt x="42" y="14"/>
                  </a:lnTo>
                  <a:lnTo>
                    <a:pt x="41" y="12"/>
                  </a:lnTo>
                  <a:lnTo>
                    <a:pt x="39" y="10"/>
                  </a:lnTo>
                  <a:lnTo>
                    <a:pt x="39" y="9"/>
                  </a:lnTo>
                  <a:lnTo>
                    <a:pt x="36" y="9"/>
                  </a:lnTo>
                  <a:lnTo>
                    <a:pt x="32" y="7"/>
                  </a:lnTo>
                  <a:lnTo>
                    <a:pt x="31" y="6"/>
                  </a:lnTo>
                  <a:lnTo>
                    <a:pt x="32" y="3"/>
                  </a:lnTo>
                  <a:lnTo>
                    <a:pt x="33" y="2"/>
                  </a:lnTo>
                  <a:lnTo>
                    <a:pt x="34" y="1"/>
                  </a:lnTo>
                  <a:lnTo>
                    <a:pt x="34" y="0"/>
                  </a:lnTo>
                  <a:lnTo>
                    <a:pt x="13" y="3"/>
                  </a:lnTo>
                  <a:lnTo>
                    <a:pt x="0" y="5"/>
                  </a:lnTo>
                  <a:close/>
                </a:path>
              </a:pathLst>
            </a:custGeom>
            <a:solidFill>
              <a:srgbClr val="6987EB"/>
            </a:solidFill>
            <a:ln w="12700">
              <a:solidFill>
                <a:schemeClr val="tx1"/>
              </a:solidFill>
              <a:round/>
              <a:headEnd/>
              <a:tailEnd/>
            </a:ln>
          </p:spPr>
          <p:txBody>
            <a:bodyPr/>
            <a:lstStyle/>
            <a:p>
              <a:endParaRPr lang="en-US"/>
            </a:p>
          </p:txBody>
        </p:sp>
        <p:sp>
          <p:nvSpPr>
            <p:cNvPr id="14548" name="Freeform 64">
              <a:extLst>
                <a:ext uri="{FF2B5EF4-FFF2-40B4-BE49-F238E27FC236}">
                  <a16:creationId xmlns:a16="http://schemas.microsoft.com/office/drawing/2014/main" id="{7CB46072-991D-DA65-44D7-54A9AD1049B4}"/>
                </a:ext>
              </a:extLst>
            </p:cNvPr>
            <p:cNvSpPr>
              <a:spLocks/>
            </p:cNvSpPr>
            <p:nvPr/>
          </p:nvSpPr>
          <p:spPr bwMode="auto">
            <a:xfrm>
              <a:off x="4427" y="1916"/>
              <a:ext cx="318" cy="141"/>
            </a:xfrm>
            <a:custGeom>
              <a:avLst/>
              <a:gdLst>
                <a:gd name="T0" fmla="*/ 2147483646 w 62"/>
                <a:gd name="T1" fmla="*/ 1756670525 h 29"/>
                <a:gd name="T2" fmla="*/ 2147483646 w 62"/>
                <a:gd name="T3" fmla="*/ 2147483646 h 29"/>
                <a:gd name="T4" fmla="*/ 2147483646 w 62"/>
                <a:gd name="T5" fmla="*/ 2147483646 h 29"/>
                <a:gd name="T6" fmla="*/ 2147483646 w 62"/>
                <a:gd name="T7" fmla="*/ 2147483646 h 29"/>
                <a:gd name="T8" fmla="*/ 2147483646 w 62"/>
                <a:gd name="T9" fmla="*/ 2147483646 h 29"/>
                <a:gd name="T10" fmla="*/ 2147483646 w 62"/>
                <a:gd name="T11" fmla="*/ 2147483646 h 29"/>
                <a:gd name="T12" fmla="*/ 2147483646 w 62"/>
                <a:gd name="T13" fmla="*/ 2147483646 h 29"/>
                <a:gd name="T14" fmla="*/ 2147483646 w 62"/>
                <a:gd name="T15" fmla="*/ 2147483646 h 29"/>
                <a:gd name="T16" fmla="*/ 2147483646 w 62"/>
                <a:gd name="T17" fmla="*/ 2147483646 h 29"/>
                <a:gd name="T18" fmla="*/ 2147483646 w 62"/>
                <a:gd name="T19" fmla="*/ 2147483646 h 29"/>
                <a:gd name="T20" fmla="*/ 2147483646 w 62"/>
                <a:gd name="T21" fmla="*/ 2147483646 h 29"/>
                <a:gd name="T22" fmla="*/ 2147483646 w 62"/>
                <a:gd name="T23" fmla="*/ 2147483646 h 29"/>
                <a:gd name="T24" fmla="*/ 2147483646 w 62"/>
                <a:gd name="T25" fmla="*/ 2147483646 h 29"/>
                <a:gd name="T26" fmla="*/ 2147483646 w 62"/>
                <a:gd name="T27" fmla="*/ 2147483646 h 29"/>
                <a:gd name="T28" fmla="*/ 2147483646 w 62"/>
                <a:gd name="T29" fmla="*/ 2147483646 h 29"/>
                <a:gd name="T30" fmla="*/ 2147483646 w 62"/>
                <a:gd name="T31" fmla="*/ 2147483646 h 29"/>
                <a:gd name="T32" fmla="*/ 2147483646 w 62"/>
                <a:gd name="T33" fmla="*/ 2147483646 h 29"/>
                <a:gd name="T34" fmla="*/ 2147483646 w 62"/>
                <a:gd name="T35" fmla="*/ 2147483646 h 29"/>
                <a:gd name="T36" fmla="*/ 2147483646 w 62"/>
                <a:gd name="T37" fmla="*/ 2147483646 h 29"/>
                <a:gd name="T38" fmla="*/ 2147483646 w 62"/>
                <a:gd name="T39" fmla="*/ 2147483646 h 29"/>
                <a:gd name="T40" fmla="*/ 2147483646 w 62"/>
                <a:gd name="T41" fmla="*/ 2147483646 h 29"/>
                <a:gd name="T42" fmla="*/ 2147483646 w 62"/>
                <a:gd name="T43" fmla="*/ 2147483646 h 29"/>
                <a:gd name="T44" fmla="*/ 2147483646 w 62"/>
                <a:gd name="T45" fmla="*/ 2147483646 h 29"/>
                <a:gd name="T46" fmla="*/ 2147483646 w 62"/>
                <a:gd name="T47" fmla="*/ 2147483646 h 29"/>
                <a:gd name="T48" fmla="*/ 2147483646 w 62"/>
                <a:gd name="T49" fmla="*/ 2147483646 h 29"/>
                <a:gd name="T50" fmla="*/ 2147483646 w 62"/>
                <a:gd name="T51" fmla="*/ 2147483646 h 29"/>
                <a:gd name="T52" fmla="*/ 2147483646 w 62"/>
                <a:gd name="T53" fmla="*/ 2147483646 h 29"/>
                <a:gd name="T54" fmla="*/ 2147483646 w 62"/>
                <a:gd name="T55" fmla="*/ 2147483646 h 29"/>
                <a:gd name="T56" fmla="*/ 2147483646 w 62"/>
                <a:gd name="T57" fmla="*/ 2147483646 h 29"/>
                <a:gd name="T58" fmla="*/ 2147483646 w 62"/>
                <a:gd name="T59" fmla="*/ 2147483646 h 29"/>
                <a:gd name="T60" fmla="*/ 2147483646 w 62"/>
                <a:gd name="T61" fmla="*/ 2147483646 h 29"/>
                <a:gd name="T62" fmla="*/ 2147483646 w 62"/>
                <a:gd name="T63" fmla="*/ 2147483646 h 29"/>
                <a:gd name="T64" fmla="*/ 2147483646 w 62"/>
                <a:gd name="T65" fmla="*/ 2147483646 h 29"/>
                <a:gd name="T66" fmla="*/ 2147483646 w 62"/>
                <a:gd name="T67" fmla="*/ 2147483646 h 29"/>
                <a:gd name="T68" fmla="*/ 2147483646 w 62"/>
                <a:gd name="T69" fmla="*/ 2147483646 h 29"/>
                <a:gd name="T70" fmla="*/ 2147483646 w 62"/>
                <a:gd name="T71" fmla="*/ 2147483646 h 29"/>
                <a:gd name="T72" fmla="*/ 2147483646 w 62"/>
                <a:gd name="T73" fmla="*/ 2147483646 h 29"/>
                <a:gd name="T74" fmla="*/ 2147483646 w 62"/>
                <a:gd name="T75" fmla="*/ 2147483646 h 29"/>
                <a:gd name="T76" fmla="*/ 2147483646 w 62"/>
                <a:gd name="T77" fmla="*/ 2147483646 h 29"/>
                <a:gd name="T78" fmla="*/ 2147483646 w 62"/>
                <a:gd name="T79" fmla="*/ 2147483646 h 29"/>
                <a:gd name="T80" fmla="*/ 2147483646 w 62"/>
                <a:gd name="T81" fmla="*/ 2147483646 h 29"/>
                <a:gd name="T82" fmla="*/ 2147483646 w 62"/>
                <a:gd name="T83" fmla="*/ 2147483646 h 29"/>
                <a:gd name="T84" fmla="*/ 2147483646 w 62"/>
                <a:gd name="T85" fmla="*/ 2147483646 h 29"/>
                <a:gd name="T86" fmla="*/ 2147483646 w 62"/>
                <a:gd name="T87" fmla="*/ 2147483646 h 29"/>
                <a:gd name="T88" fmla="*/ 2147483646 w 62"/>
                <a:gd name="T89" fmla="*/ 2147483646 h 29"/>
                <a:gd name="T90" fmla="*/ 2147483646 w 62"/>
                <a:gd name="T91" fmla="*/ 2147483646 h 29"/>
                <a:gd name="T92" fmla="*/ 2147483646 w 62"/>
                <a:gd name="T93" fmla="*/ 2147483646 h 29"/>
                <a:gd name="T94" fmla="*/ 2147483646 w 62"/>
                <a:gd name="T95" fmla="*/ 2147483646 h 29"/>
                <a:gd name="T96" fmla="*/ 2147483646 w 62"/>
                <a:gd name="T97" fmla="*/ 2147483646 h 29"/>
                <a:gd name="T98" fmla="*/ 2147483646 w 62"/>
                <a:gd name="T99" fmla="*/ 2147483646 h 29"/>
                <a:gd name="T100" fmla="*/ 2147483646 w 62"/>
                <a:gd name="T101" fmla="*/ 2147483646 h 29"/>
                <a:gd name="T102" fmla="*/ 2147483646 w 62"/>
                <a:gd name="T103" fmla="*/ 2147483646 h 29"/>
                <a:gd name="T104" fmla="*/ 2147483646 w 62"/>
                <a:gd name="T105" fmla="*/ 0 h 2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2"/>
                <a:gd name="T160" fmla="*/ 0 h 29"/>
                <a:gd name="T161" fmla="*/ 62 w 62"/>
                <a:gd name="T162" fmla="*/ 29 h 2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2" h="29">
                  <a:moveTo>
                    <a:pt x="47" y="0"/>
                  </a:moveTo>
                  <a:lnTo>
                    <a:pt x="36" y="2"/>
                  </a:lnTo>
                  <a:lnTo>
                    <a:pt x="0" y="9"/>
                  </a:lnTo>
                  <a:lnTo>
                    <a:pt x="2" y="17"/>
                  </a:lnTo>
                  <a:lnTo>
                    <a:pt x="3" y="16"/>
                  </a:lnTo>
                  <a:lnTo>
                    <a:pt x="4" y="16"/>
                  </a:lnTo>
                  <a:lnTo>
                    <a:pt x="6" y="13"/>
                  </a:lnTo>
                  <a:lnTo>
                    <a:pt x="8" y="13"/>
                  </a:lnTo>
                  <a:lnTo>
                    <a:pt x="9" y="11"/>
                  </a:lnTo>
                  <a:lnTo>
                    <a:pt x="10" y="11"/>
                  </a:lnTo>
                  <a:lnTo>
                    <a:pt x="10" y="9"/>
                  </a:lnTo>
                  <a:lnTo>
                    <a:pt x="11" y="10"/>
                  </a:lnTo>
                  <a:lnTo>
                    <a:pt x="13" y="10"/>
                  </a:lnTo>
                  <a:lnTo>
                    <a:pt x="14" y="9"/>
                  </a:lnTo>
                  <a:lnTo>
                    <a:pt x="15" y="8"/>
                  </a:lnTo>
                  <a:lnTo>
                    <a:pt x="19" y="7"/>
                  </a:lnTo>
                  <a:lnTo>
                    <a:pt x="20" y="7"/>
                  </a:lnTo>
                  <a:lnTo>
                    <a:pt x="21" y="8"/>
                  </a:lnTo>
                  <a:lnTo>
                    <a:pt x="22" y="7"/>
                  </a:lnTo>
                  <a:lnTo>
                    <a:pt x="23" y="8"/>
                  </a:lnTo>
                  <a:lnTo>
                    <a:pt x="23" y="9"/>
                  </a:lnTo>
                  <a:lnTo>
                    <a:pt x="25" y="12"/>
                  </a:lnTo>
                  <a:lnTo>
                    <a:pt x="26" y="12"/>
                  </a:lnTo>
                  <a:lnTo>
                    <a:pt x="27" y="12"/>
                  </a:lnTo>
                  <a:lnTo>
                    <a:pt x="28" y="13"/>
                  </a:lnTo>
                  <a:lnTo>
                    <a:pt x="27" y="14"/>
                  </a:lnTo>
                  <a:lnTo>
                    <a:pt x="29" y="15"/>
                  </a:lnTo>
                  <a:lnTo>
                    <a:pt x="31" y="15"/>
                  </a:lnTo>
                  <a:lnTo>
                    <a:pt x="33" y="17"/>
                  </a:lnTo>
                  <a:lnTo>
                    <a:pt x="34" y="17"/>
                  </a:lnTo>
                  <a:lnTo>
                    <a:pt x="35" y="19"/>
                  </a:lnTo>
                  <a:lnTo>
                    <a:pt x="33" y="23"/>
                  </a:lnTo>
                  <a:lnTo>
                    <a:pt x="32" y="25"/>
                  </a:lnTo>
                  <a:lnTo>
                    <a:pt x="33" y="27"/>
                  </a:lnTo>
                  <a:lnTo>
                    <a:pt x="35" y="27"/>
                  </a:lnTo>
                  <a:lnTo>
                    <a:pt x="36" y="26"/>
                  </a:lnTo>
                  <a:lnTo>
                    <a:pt x="38" y="28"/>
                  </a:lnTo>
                  <a:lnTo>
                    <a:pt x="39" y="28"/>
                  </a:lnTo>
                  <a:lnTo>
                    <a:pt x="40" y="27"/>
                  </a:lnTo>
                  <a:lnTo>
                    <a:pt x="42" y="27"/>
                  </a:lnTo>
                  <a:lnTo>
                    <a:pt x="45" y="28"/>
                  </a:lnTo>
                  <a:lnTo>
                    <a:pt x="46" y="29"/>
                  </a:lnTo>
                  <a:lnTo>
                    <a:pt x="47" y="29"/>
                  </a:lnTo>
                  <a:lnTo>
                    <a:pt x="47" y="28"/>
                  </a:lnTo>
                  <a:lnTo>
                    <a:pt x="46" y="28"/>
                  </a:lnTo>
                  <a:lnTo>
                    <a:pt x="45" y="26"/>
                  </a:lnTo>
                  <a:lnTo>
                    <a:pt x="44" y="25"/>
                  </a:lnTo>
                  <a:lnTo>
                    <a:pt x="44" y="24"/>
                  </a:lnTo>
                  <a:lnTo>
                    <a:pt x="45" y="24"/>
                  </a:lnTo>
                  <a:lnTo>
                    <a:pt x="44" y="23"/>
                  </a:lnTo>
                  <a:lnTo>
                    <a:pt x="43" y="21"/>
                  </a:lnTo>
                  <a:lnTo>
                    <a:pt x="41" y="19"/>
                  </a:lnTo>
                  <a:lnTo>
                    <a:pt x="41" y="17"/>
                  </a:lnTo>
                  <a:lnTo>
                    <a:pt x="41" y="16"/>
                  </a:lnTo>
                  <a:lnTo>
                    <a:pt x="41" y="13"/>
                  </a:lnTo>
                  <a:lnTo>
                    <a:pt x="41" y="12"/>
                  </a:lnTo>
                  <a:lnTo>
                    <a:pt x="41" y="11"/>
                  </a:lnTo>
                  <a:lnTo>
                    <a:pt x="41" y="10"/>
                  </a:lnTo>
                  <a:lnTo>
                    <a:pt x="41" y="9"/>
                  </a:lnTo>
                  <a:lnTo>
                    <a:pt x="42" y="8"/>
                  </a:lnTo>
                  <a:lnTo>
                    <a:pt x="44" y="6"/>
                  </a:lnTo>
                  <a:lnTo>
                    <a:pt x="45" y="6"/>
                  </a:lnTo>
                  <a:lnTo>
                    <a:pt x="45" y="4"/>
                  </a:lnTo>
                  <a:lnTo>
                    <a:pt x="46" y="4"/>
                  </a:lnTo>
                  <a:lnTo>
                    <a:pt x="47" y="4"/>
                  </a:lnTo>
                  <a:lnTo>
                    <a:pt x="46" y="6"/>
                  </a:lnTo>
                  <a:lnTo>
                    <a:pt x="45" y="8"/>
                  </a:lnTo>
                  <a:lnTo>
                    <a:pt x="44" y="9"/>
                  </a:lnTo>
                  <a:lnTo>
                    <a:pt x="44" y="10"/>
                  </a:lnTo>
                  <a:lnTo>
                    <a:pt x="44" y="12"/>
                  </a:lnTo>
                  <a:lnTo>
                    <a:pt x="46" y="12"/>
                  </a:lnTo>
                  <a:lnTo>
                    <a:pt x="46" y="15"/>
                  </a:lnTo>
                  <a:lnTo>
                    <a:pt x="46" y="16"/>
                  </a:lnTo>
                  <a:lnTo>
                    <a:pt x="44" y="17"/>
                  </a:lnTo>
                  <a:lnTo>
                    <a:pt x="45" y="18"/>
                  </a:lnTo>
                  <a:lnTo>
                    <a:pt x="46" y="18"/>
                  </a:lnTo>
                  <a:lnTo>
                    <a:pt x="46" y="19"/>
                  </a:lnTo>
                  <a:lnTo>
                    <a:pt x="46" y="20"/>
                  </a:lnTo>
                  <a:lnTo>
                    <a:pt x="46" y="21"/>
                  </a:lnTo>
                  <a:lnTo>
                    <a:pt x="46" y="22"/>
                  </a:lnTo>
                  <a:lnTo>
                    <a:pt x="47" y="24"/>
                  </a:lnTo>
                  <a:lnTo>
                    <a:pt x="49" y="25"/>
                  </a:lnTo>
                  <a:lnTo>
                    <a:pt x="50" y="25"/>
                  </a:lnTo>
                  <a:lnTo>
                    <a:pt x="51" y="24"/>
                  </a:lnTo>
                  <a:lnTo>
                    <a:pt x="52" y="24"/>
                  </a:lnTo>
                  <a:lnTo>
                    <a:pt x="52" y="25"/>
                  </a:lnTo>
                  <a:lnTo>
                    <a:pt x="52" y="26"/>
                  </a:lnTo>
                  <a:lnTo>
                    <a:pt x="53" y="28"/>
                  </a:lnTo>
                  <a:lnTo>
                    <a:pt x="54" y="29"/>
                  </a:lnTo>
                  <a:lnTo>
                    <a:pt x="55" y="29"/>
                  </a:lnTo>
                  <a:lnTo>
                    <a:pt x="56" y="28"/>
                  </a:lnTo>
                  <a:lnTo>
                    <a:pt x="61" y="27"/>
                  </a:lnTo>
                  <a:lnTo>
                    <a:pt x="61" y="26"/>
                  </a:lnTo>
                  <a:lnTo>
                    <a:pt x="61" y="25"/>
                  </a:lnTo>
                  <a:lnTo>
                    <a:pt x="62" y="19"/>
                  </a:lnTo>
                  <a:lnTo>
                    <a:pt x="54" y="21"/>
                  </a:lnTo>
                  <a:lnTo>
                    <a:pt x="47" y="0"/>
                  </a:lnTo>
                  <a:close/>
                </a:path>
              </a:pathLst>
            </a:custGeom>
            <a:solidFill>
              <a:srgbClr val="6987EB"/>
            </a:solidFill>
            <a:ln w="12700">
              <a:solidFill>
                <a:schemeClr val="tx1"/>
              </a:solidFill>
              <a:round/>
              <a:headEnd/>
              <a:tailEnd/>
            </a:ln>
          </p:spPr>
          <p:txBody>
            <a:bodyPr/>
            <a:lstStyle/>
            <a:p>
              <a:endParaRPr lang="en-US"/>
            </a:p>
          </p:txBody>
        </p:sp>
        <p:sp>
          <p:nvSpPr>
            <p:cNvPr id="14549" name="Freeform 65">
              <a:extLst>
                <a:ext uri="{FF2B5EF4-FFF2-40B4-BE49-F238E27FC236}">
                  <a16:creationId xmlns:a16="http://schemas.microsoft.com/office/drawing/2014/main" id="{393BF0B9-9D4F-A950-02E0-AB217079A5A1}"/>
                </a:ext>
              </a:extLst>
            </p:cNvPr>
            <p:cNvSpPr>
              <a:spLocks/>
            </p:cNvSpPr>
            <p:nvPr/>
          </p:nvSpPr>
          <p:spPr bwMode="auto">
            <a:xfrm>
              <a:off x="4669" y="1901"/>
              <a:ext cx="76" cy="117"/>
            </a:xfrm>
            <a:custGeom>
              <a:avLst/>
              <a:gdLst>
                <a:gd name="T0" fmla="*/ 2147483646 w 15"/>
                <a:gd name="T1" fmla="*/ 2147483646 h 24"/>
                <a:gd name="T2" fmla="*/ 2147483646 w 15"/>
                <a:gd name="T3" fmla="*/ 2147483646 h 24"/>
                <a:gd name="T4" fmla="*/ 2147483646 w 15"/>
                <a:gd name="T5" fmla="*/ 2147483646 h 24"/>
                <a:gd name="T6" fmla="*/ 2147483646 w 15"/>
                <a:gd name="T7" fmla="*/ 2147483646 h 24"/>
                <a:gd name="T8" fmla="*/ 2147483646 w 15"/>
                <a:gd name="T9" fmla="*/ 2147483646 h 24"/>
                <a:gd name="T10" fmla="*/ 2147483646 w 15"/>
                <a:gd name="T11" fmla="*/ 2147483646 h 24"/>
                <a:gd name="T12" fmla="*/ 2147483646 w 15"/>
                <a:gd name="T13" fmla="*/ 2147483646 h 24"/>
                <a:gd name="T14" fmla="*/ 2147483646 w 15"/>
                <a:gd name="T15" fmla="*/ 2147483646 h 24"/>
                <a:gd name="T16" fmla="*/ 2147483646 w 15"/>
                <a:gd name="T17" fmla="*/ 2147483646 h 24"/>
                <a:gd name="T18" fmla="*/ 2147483646 w 15"/>
                <a:gd name="T19" fmla="*/ 2147483646 h 24"/>
                <a:gd name="T20" fmla="*/ 2147483646 w 15"/>
                <a:gd name="T21" fmla="*/ 2147483646 h 24"/>
                <a:gd name="T22" fmla="*/ 2147483646 w 15"/>
                <a:gd name="T23" fmla="*/ 2147483646 h 24"/>
                <a:gd name="T24" fmla="*/ 2147483646 w 15"/>
                <a:gd name="T25" fmla="*/ 2147483646 h 24"/>
                <a:gd name="T26" fmla="*/ 2147483646 w 15"/>
                <a:gd name="T27" fmla="*/ 2147483646 h 24"/>
                <a:gd name="T28" fmla="*/ 2147483646 w 15"/>
                <a:gd name="T29" fmla="*/ 0 h 24"/>
                <a:gd name="T30" fmla="*/ 2147483646 w 15"/>
                <a:gd name="T31" fmla="*/ 0 h 24"/>
                <a:gd name="T32" fmla="*/ 2147483646 w 15"/>
                <a:gd name="T33" fmla="*/ 0 h 24"/>
                <a:gd name="T34" fmla="*/ 1414889112 w 15"/>
                <a:gd name="T35" fmla="*/ 886530796 h 24"/>
                <a:gd name="T36" fmla="*/ 1414889112 w 15"/>
                <a:gd name="T37" fmla="*/ 1811615237 h 24"/>
                <a:gd name="T38" fmla="*/ 1414889112 w 15"/>
                <a:gd name="T39" fmla="*/ 2147483646 h 24"/>
                <a:gd name="T40" fmla="*/ 0 w 15"/>
                <a:gd name="T41" fmla="*/ 2147483646 h 24"/>
                <a:gd name="T42" fmla="*/ 2147483646 w 15"/>
                <a:gd name="T43" fmla="*/ 2147483646 h 24"/>
                <a:gd name="T44" fmla="*/ 2147483646 w 15"/>
                <a:gd name="T45" fmla="*/ 2147483646 h 24"/>
                <a:gd name="T46" fmla="*/ 2147483646 w 15"/>
                <a:gd name="T47" fmla="*/ 2147483646 h 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
                <a:gd name="T73" fmla="*/ 0 h 24"/>
                <a:gd name="T74" fmla="*/ 15 w 15"/>
                <a:gd name="T75" fmla="*/ 24 h 2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 h="24">
                  <a:moveTo>
                    <a:pt x="15" y="22"/>
                  </a:moveTo>
                  <a:lnTo>
                    <a:pt x="15" y="20"/>
                  </a:lnTo>
                  <a:lnTo>
                    <a:pt x="14" y="18"/>
                  </a:lnTo>
                  <a:lnTo>
                    <a:pt x="12" y="16"/>
                  </a:lnTo>
                  <a:lnTo>
                    <a:pt x="10" y="15"/>
                  </a:lnTo>
                  <a:lnTo>
                    <a:pt x="9" y="14"/>
                  </a:lnTo>
                  <a:lnTo>
                    <a:pt x="9" y="12"/>
                  </a:lnTo>
                  <a:lnTo>
                    <a:pt x="7" y="9"/>
                  </a:lnTo>
                  <a:lnTo>
                    <a:pt x="6" y="8"/>
                  </a:lnTo>
                  <a:lnTo>
                    <a:pt x="5" y="6"/>
                  </a:lnTo>
                  <a:lnTo>
                    <a:pt x="4" y="5"/>
                  </a:lnTo>
                  <a:lnTo>
                    <a:pt x="4" y="4"/>
                  </a:lnTo>
                  <a:lnTo>
                    <a:pt x="4" y="3"/>
                  </a:lnTo>
                  <a:lnTo>
                    <a:pt x="5" y="0"/>
                  </a:lnTo>
                  <a:lnTo>
                    <a:pt x="4" y="0"/>
                  </a:lnTo>
                  <a:lnTo>
                    <a:pt x="2" y="0"/>
                  </a:lnTo>
                  <a:lnTo>
                    <a:pt x="1" y="1"/>
                  </a:lnTo>
                  <a:lnTo>
                    <a:pt x="1" y="2"/>
                  </a:lnTo>
                  <a:lnTo>
                    <a:pt x="1" y="3"/>
                  </a:lnTo>
                  <a:lnTo>
                    <a:pt x="0" y="3"/>
                  </a:lnTo>
                  <a:lnTo>
                    <a:pt x="7" y="24"/>
                  </a:lnTo>
                  <a:lnTo>
                    <a:pt x="15" y="22"/>
                  </a:lnTo>
                  <a:close/>
                </a:path>
              </a:pathLst>
            </a:custGeom>
            <a:solidFill>
              <a:srgbClr val="6987EB"/>
            </a:solidFill>
            <a:ln w="12700">
              <a:solidFill>
                <a:schemeClr val="tx1"/>
              </a:solidFill>
              <a:round/>
              <a:headEnd/>
              <a:tailEnd/>
            </a:ln>
          </p:spPr>
          <p:txBody>
            <a:bodyPr/>
            <a:lstStyle/>
            <a:p>
              <a:endParaRPr lang="en-US"/>
            </a:p>
          </p:txBody>
        </p:sp>
        <p:sp>
          <p:nvSpPr>
            <p:cNvPr id="14550" name="Freeform 66">
              <a:extLst>
                <a:ext uri="{FF2B5EF4-FFF2-40B4-BE49-F238E27FC236}">
                  <a16:creationId xmlns:a16="http://schemas.microsoft.com/office/drawing/2014/main" id="{D7F5C8D4-8DFD-034F-4292-40B92F147EEE}"/>
                </a:ext>
              </a:extLst>
            </p:cNvPr>
            <p:cNvSpPr>
              <a:spLocks/>
            </p:cNvSpPr>
            <p:nvPr/>
          </p:nvSpPr>
          <p:spPr bwMode="auto">
            <a:xfrm>
              <a:off x="4689" y="1765"/>
              <a:ext cx="98" cy="205"/>
            </a:xfrm>
            <a:custGeom>
              <a:avLst/>
              <a:gdLst>
                <a:gd name="T0" fmla="*/ 0 w 19"/>
                <a:gd name="T1" fmla="*/ 2147483646 h 42"/>
                <a:gd name="T2" fmla="*/ 0 w 19"/>
                <a:gd name="T3" fmla="*/ 2147483646 h 42"/>
                <a:gd name="T4" fmla="*/ 2147483646 w 19"/>
                <a:gd name="T5" fmla="*/ 2147483646 h 42"/>
                <a:gd name="T6" fmla="*/ 2147483646 w 19"/>
                <a:gd name="T7" fmla="*/ 2147483646 h 42"/>
                <a:gd name="T8" fmla="*/ 2147483646 w 19"/>
                <a:gd name="T9" fmla="*/ 2147483646 h 42"/>
                <a:gd name="T10" fmla="*/ 2147483646 w 19"/>
                <a:gd name="T11" fmla="*/ 2147483646 h 42"/>
                <a:gd name="T12" fmla="*/ 2147483646 w 19"/>
                <a:gd name="T13" fmla="*/ 2147483646 h 42"/>
                <a:gd name="T14" fmla="*/ 2147483646 w 19"/>
                <a:gd name="T15" fmla="*/ 2147483646 h 42"/>
                <a:gd name="T16" fmla="*/ 2147483646 w 19"/>
                <a:gd name="T17" fmla="*/ 2147483646 h 42"/>
                <a:gd name="T18" fmla="*/ 2147483646 w 19"/>
                <a:gd name="T19" fmla="*/ 2147483646 h 42"/>
                <a:gd name="T20" fmla="*/ 2147483646 w 19"/>
                <a:gd name="T21" fmla="*/ 2147483646 h 42"/>
                <a:gd name="T22" fmla="*/ 2147483646 w 19"/>
                <a:gd name="T23" fmla="*/ 2147483646 h 42"/>
                <a:gd name="T24" fmla="*/ 2147483646 w 19"/>
                <a:gd name="T25" fmla="*/ 2147483646 h 42"/>
                <a:gd name="T26" fmla="*/ 2147483646 w 19"/>
                <a:gd name="T27" fmla="*/ 2147483646 h 42"/>
                <a:gd name="T28" fmla="*/ 2147483646 w 19"/>
                <a:gd name="T29" fmla="*/ 2147483646 h 42"/>
                <a:gd name="T30" fmla="*/ 2147483646 w 19"/>
                <a:gd name="T31" fmla="*/ 2147483646 h 42"/>
                <a:gd name="T32" fmla="*/ 2147483646 w 19"/>
                <a:gd name="T33" fmla="*/ 2147483646 h 42"/>
                <a:gd name="T34" fmla="*/ 2147483646 w 19"/>
                <a:gd name="T35" fmla="*/ 2147483646 h 42"/>
                <a:gd name="T36" fmla="*/ 2147483646 w 19"/>
                <a:gd name="T37" fmla="*/ 2147483646 h 42"/>
                <a:gd name="T38" fmla="*/ 2147483646 w 19"/>
                <a:gd name="T39" fmla="*/ 2147483646 h 42"/>
                <a:gd name="T40" fmla="*/ 2147483646 w 19"/>
                <a:gd name="T41" fmla="*/ 0 h 42"/>
                <a:gd name="T42" fmla="*/ 2147483646 w 19"/>
                <a:gd name="T43" fmla="*/ 1834877442 h 42"/>
                <a:gd name="T44" fmla="*/ 2147483646 w 19"/>
                <a:gd name="T45" fmla="*/ 2147483646 h 42"/>
                <a:gd name="T46" fmla="*/ 0 w 19"/>
                <a:gd name="T47" fmla="*/ 2147483646 h 42"/>
                <a:gd name="T48" fmla="*/ 1785358192 w 19"/>
                <a:gd name="T49" fmla="*/ 2147483646 h 42"/>
                <a:gd name="T50" fmla="*/ 1785358192 w 19"/>
                <a:gd name="T51" fmla="*/ 2147483646 h 42"/>
                <a:gd name="T52" fmla="*/ 1785358192 w 19"/>
                <a:gd name="T53" fmla="*/ 2147483646 h 42"/>
                <a:gd name="T54" fmla="*/ 2147483646 w 19"/>
                <a:gd name="T55" fmla="*/ 2147483646 h 42"/>
                <a:gd name="T56" fmla="*/ 2147483646 w 19"/>
                <a:gd name="T57" fmla="*/ 2147483646 h 42"/>
                <a:gd name="T58" fmla="*/ 2147483646 w 19"/>
                <a:gd name="T59" fmla="*/ 2147483646 h 42"/>
                <a:gd name="T60" fmla="*/ 2147483646 w 19"/>
                <a:gd name="T61" fmla="*/ 2147483646 h 42"/>
                <a:gd name="T62" fmla="*/ 2147483646 w 19"/>
                <a:gd name="T63" fmla="*/ 2147483646 h 42"/>
                <a:gd name="T64" fmla="*/ 1785358192 w 19"/>
                <a:gd name="T65" fmla="*/ 2147483646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
                <a:gd name="T100" fmla="*/ 0 h 42"/>
                <a:gd name="T101" fmla="*/ 19 w 19"/>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 h="42">
                  <a:moveTo>
                    <a:pt x="1" y="28"/>
                  </a:moveTo>
                  <a:lnTo>
                    <a:pt x="0" y="31"/>
                  </a:lnTo>
                  <a:lnTo>
                    <a:pt x="0" y="32"/>
                  </a:lnTo>
                  <a:lnTo>
                    <a:pt x="1" y="33"/>
                  </a:lnTo>
                  <a:lnTo>
                    <a:pt x="2" y="34"/>
                  </a:lnTo>
                  <a:lnTo>
                    <a:pt x="3" y="35"/>
                  </a:lnTo>
                  <a:lnTo>
                    <a:pt x="6" y="37"/>
                  </a:lnTo>
                  <a:lnTo>
                    <a:pt x="7" y="37"/>
                  </a:lnTo>
                  <a:lnTo>
                    <a:pt x="9" y="38"/>
                  </a:lnTo>
                  <a:lnTo>
                    <a:pt x="10" y="38"/>
                  </a:lnTo>
                  <a:lnTo>
                    <a:pt x="10" y="40"/>
                  </a:lnTo>
                  <a:lnTo>
                    <a:pt x="10" y="41"/>
                  </a:lnTo>
                  <a:lnTo>
                    <a:pt x="11" y="42"/>
                  </a:lnTo>
                  <a:lnTo>
                    <a:pt x="12" y="41"/>
                  </a:lnTo>
                  <a:lnTo>
                    <a:pt x="13" y="39"/>
                  </a:lnTo>
                  <a:lnTo>
                    <a:pt x="13" y="37"/>
                  </a:lnTo>
                  <a:lnTo>
                    <a:pt x="14" y="35"/>
                  </a:lnTo>
                  <a:lnTo>
                    <a:pt x="15" y="33"/>
                  </a:lnTo>
                  <a:lnTo>
                    <a:pt x="17" y="30"/>
                  </a:lnTo>
                  <a:lnTo>
                    <a:pt x="18" y="28"/>
                  </a:lnTo>
                  <a:lnTo>
                    <a:pt x="19" y="26"/>
                  </a:lnTo>
                  <a:lnTo>
                    <a:pt x="18" y="25"/>
                  </a:lnTo>
                  <a:lnTo>
                    <a:pt x="18" y="19"/>
                  </a:lnTo>
                  <a:lnTo>
                    <a:pt x="18" y="15"/>
                  </a:lnTo>
                  <a:lnTo>
                    <a:pt x="17" y="13"/>
                  </a:lnTo>
                  <a:lnTo>
                    <a:pt x="15" y="14"/>
                  </a:lnTo>
                  <a:lnTo>
                    <a:pt x="14" y="14"/>
                  </a:lnTo>
                  <a:lnTo>
                    <a:pt x="13" y="14"/>
                  </a:lnTo>
                  <a:lnTo>
                    <a:pt x="12" y="14"/>
                  </a:lnTo>
                  <a:lnTo>
                    <a:pt x="12" y="13"/>
                  </a:lnTo>
                  <a:lnTo>
                    <a:pt x="13" y="11"/>
                  </a:lnTo>
                  <a:lnTo>
                    <a:pt x="14" y="11"/>
                  </a:lnTo>
                  <a:lnTo>
                    <a:pt x="14" y="9"/>
                  </a:lnTo>
                  <a:lnTo>
                    <a:pt x="15" y="8"/>
                  </a:lnTo>
                  <a:lnTo>
                    <a:pt x="15" y="7"/>
                  </a:lnTo>
                  <a:lnTo>
                    <a:pt x="16" y="6"/>
                  </a:lnTo>
                  <a:lnTo>
                    <a:pt x="15" y="4"/>
                  </a:lnTo>
                  <a:lnTo>
                    <a:pt x="4" y="0"/>
                  </a:lnTo>
                  <a:lnTo>
                    <a:pt x="4" y="1"/>
                  </a:lnTo>
                  <a:lnTo>
                    <a:pt x="3" y="2"/>
                  </a:lnTo>
                  <a:lnTo>
                    <a:pt x="3" y="3"/>
                  </a:lnTo>
                  <a:lnTo>
                    <a:pt x="2" y="6"/>
                  </a:lnTo>
                  <a:lnTo>
                    <a:pt x="1" y="7"/>
                  </a:lnTo>
                  <a:lnTo>
                    <a:pt x="0" y="8"/>
                  </a:lnTo>
                  <a:lnTo>
                    <a:pt x="1" y="9"/>
                  </a:lnTo>
                  <a:lnTo>
                    <a:pt x="2" y="11"/>
                  </a:lnTo>
                  <a:lnTo>
                    <a:pt x="1" y="11"/>
                  </a:lnTo>
                  <a:lnTo>
                    <a:pt x="1" y="14"/>
                  </a:lnTo>
                  <a:lnTo>
                    <a:pt x="1" y="15"/>
                  </a:lnTo>
                  <a:lnTo>
                    <a:pt x="3" y="15"/>
                  </a:lnTo>
                  <a:lnTo>
                    <a:pt x="3" y="17"/>
                  </a:lnTo>
                  <a:lnTo>
                    <a:pt x="5" y="17"/>
                  </a:lnTo>
                  <a:lnTo>
                    <a:pt x="5" y="18"/>
                  </a:lnTo>
                  <a:lnTo>
                    <a:pt x="6" y="18"/>
                  </a:lnTo>
                  <a:lnTo>
                    <a:pt x="7" y="19"/>
                  </a:lnTo>
                  <a:lnTo>
                    <a:pt x="9" y="20"/>
                  </a:lnTo>
                  <a:lnTo>
                    <a:pt x="9" y="21"/>
                  </a:lnTo>
                  <a:lnTo>
                    <a:pt x="7" y="22"/>
                  </a:lnTo>
                  <a:lnTo>
                    <a:pt x="4" y="24"/>
                  </a:lnTo>
                  <a:lnTo>
                    <a:pt x="4" y="26"/>
                  </a:lnTo>
                  <a:lnTo>
                    <a:pt x="1" y="28"/>
                  </a:lnTo>
                  <a:close/>
                </a:path>
              </a:pathLst>
            </a:custGeom>
            <a:solidFill>
              <a:schemeClr val="bg1"/>
            </a:solidFill>
            <a:ln w="12700">
              <a:solidFill>
                <a:schemeClr val="tx1"/>
              </a:solidFill>
              <a:round/>
              <a:headEnd/>
              <a:tailEnd/>
            </a:ln>
          </p:spPr>
          <p:txBody>
            <a:bodyPr/>
            <a:lstStyle/>
            <a:p>
              <a:endParaRPr lang="en-US"/>
            </a:p>
          </p:txBody>
        </p:sp>
        <p:sp>
          <p:nvSpPr>
            <p:cNvPr id="14551" name="Freeform 67">
              <a:extLst>
                <a:ext uri="{FF2B5EF4-FFF2-40B4-BE49-F238E27FC236}">
                  <a16:creationId xmlns:a16="http://schemas.microsoft.com/office/drawing/2014/main" id="{13A78E2B-847F-B6FF-B17B-F9FEAE5353ED}"/>
                </a:ext>
              </a:extLst>
            </p:cNvPr>
            <p:cNvSpPr>
              <a:spLocks/>
            </p:cNvSpPr>
            <p:nvPr/>
          </p:nvSpPr>
          <p:spPr bwMode="auto">
            <a:xfrm>
              <a:off x="4776" y="1672"/>
              <a:ext cx="118" cy="107"/>
            </a:xfrm>
            <a:custGeom>
              <a:avLst/>
              <a:gdLst>
                <a:gd name="T0" fmla="*/ 0 w 23"/>
                <a:gd name="T1" fmla="*/ 2147483646 h 22"/>
                <a:gd name="T2" fmla="*/ 2147483646 w 23"/>
                <a:gd name="T3" fmla="*/ 1763406015 h 22"/>
                <a:gd name="T4" fmla="*/ 2147483646 w 23"/>
                <a:gd name="T5" fmla="*/ 2147483646 h 22"/>
                <a:gd name="T6" fmla="*/ 2147483646 w 23"/>
                <a:gd name="T7" fmla="*/ 2147483646 h 22"/>
                <a:gd name="T8" fmla="*/ 2147483646 w 23"/>
                <a:gd name="T9" fmla="*/ 2147483646 h 22"/>
                <a:gd name="T10" fmla="*/ 2147483646 w 23"/>
                <a:gd name="T11" fmla="*/ 0 h 22"/>
                <a:gd name="T12" fmla="*/ 2147483646 w 23"/>
                <a:gd name="T13" fmla="*/ 2147483646 h 22"/>
                <a:gd name="T14" fmla="*/ 2147483646 w 23"/>
                <a:gd name="T15" fmla="*/ 2147483646 h 22"/>
                <a:gd name="T16" fmla="*/ 2147483646 w 23"/>
                <a:gd name="T17" fmla="*/ 2147483646 h 22"/>
                <a:gd name="T18" fmla="*/ 2147483646 w 23"/>
                <a:gd name="T19" fmla="*/ 2147483646 h 22"/>
                <a:gd name="T20" fmla="*/ 2147483646 w 23"/>
                <a:gd name="T21" fmla="*/ 2147483646 h 22"/>
                <a:gd name="T22" fmla="*/ 2147483646 w 23"/>
                <a:gd name="T23" fmla="*/ 2147483646 h 22"/>
                <a:gd name="T24" fmla="*/ 2147483646 w 23"/>
                <a:gd name="T25" fmla="*/ 2147483646 h 22"/>
                <a:gd name="T26" fmla="*/ 2147483646 w 23"/>
                <a:gd name="T27" fmla="*/ 2147483646 h 22"/>
                <a:gd name="T28" fmla="*/ 2147483646 w 23"/>
                <a:gd name="T29" fmla="*/ 2147483646 h 22"/>
                <a:gd name="T30" fmla="*/ 2147483646 w 23"/>
                <a:gd name="T31" fmla="*/ 2147483646 h 22"/>
                <a:gd name="T32" fmla="*/ 2147483646 w 23"/>
                <a:gd name="T33" fmla="*/ 2147483646 h 22"/>
                <a:gd name="T34" fmla="*/ 2147483646 w 23"/>
                <a:gd name="T35" fmla="*/ 2147483646 h 22"/>
                <a:gd name="T36" fmla="*/ 2147483646 w 23"/>
                <a:gd name="T37" fmla="*/ 2147483646 h 22"/>
                <a:gd name="T38" fmla="*/ 2147483646 w 23"/>
                <a:gd name="T39" fmla="*/ 2147483646 h 22"/>
                <a:gd name="T40" fmla="*/ 2147483646 w 23"/>
                <a:gd name="T41" fmla="*/ 2147483646 h 22"/>
                <a:gd name="T42" fmla="*/ 2147483646 w 23"/>
                <a:gd name="T43" fmla="*/ 2147483646 h 22"/>
                <a:gd name="T44" fmla="*/ 2147483646 w 23"/>
                <a:gd name="T45" fmla="*/ 2147483646 h 22"/>
                <a:gd name="T46" fmla="*/ 0 w 23"/>
                <a:gd name="T47" fmla="*/ 2147483646 h 22"/>
                <a:gd name="T48" fmla="*/ 2147483646 w 23"/>
                <a:gd name="T49" fmla="*/ 2147483646 h 22"/>
                <a:gd name="T50" fmla="*/ 2147483646 w 23"/>
                <a:gd name="T51" fmla="*/ 2147483646 h 22"/>
                <a:gd name="T52" fmla="*/ 2147483646 w 23"/>
                <a:gd name="T53" fmla="*/ 2147483646 h 22"/>
                <a:gd name="T54" fmla="*/ 0 w 23"/>
                <a:gd name="T55" fmla="*/ 2147483646 h 22"/>
                <a:gd name="T56" fmla="*/ 0 w 23"/>
                <a:gd name="T57" fmla="*/ 2147483646 h 2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3"/>
                <a:gd name="T88" fmla="*/ 0 h 22"/>
                <a:gd name="T89" fmla="*/ 23 w 23"/>
                <a:gd name="T90" fmla="*/ 22 h 2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3" h="22">
                  <a:moveTo>
                    <a:pt x="0" y="4"/>
                  </a:moveTo>
                  <a:lnTo>
                    <a:pt x="8" y="2"/>
                  </a:lnTo>
                  <a:lnTo>
                    <a:pt x="8" y="3"/>
                  </a:lnTo>
                  <a:lnTo>
                    <a:pt x="9" y="3"/>
                  </a:lnTo>
                  <a:lnTo>
                    <a:pt x="20" y="0"/>
                  </a:lnTo>
                  <a:lnTo>
                    <a:pt x="23" y="9"/>
                  </a:lnTo>
                  <a:lnTo>
                    <a:pt x="23" y="10"/>
                  </a:lnTo>
                  <a:lnTo>
                    <a:pt x="22" y="10"/>
                  </a:lnTo>
                  <a:lnTo>
                    <a:pt x="23" y="11"/>
                  </a:lnTo>
                  <a:lnTo>
                    <a:pt x="21" y="12"/>
                  </a:lnTo>
                  <a:lnTo>
                    <a:pt x="17" y="13"/>
                  </a:lnTo>
                  <a:lnTo>
                    <a:pt x="16" y="13"/>
                  </a:lnTo>
                  <a:lnTo>
                    <a:pt x="16" y="14"/>
                  </a:lnTo>
                  <a:lnTo>
                    <a:pt x="13" y="15"/>
                  </a:lnTo>
                  <a:lnTo>
                    <a:pt x="10" y="16"/>
                  </a:lnTo>
                  <a:lnTo>
                    <a:pt x="8" y="18"/>
                  </a:lnTo>
                  <a:lnTo>
                    <a:pt x="3" y="21"/>
                  </a:lnTo>
                  <a:lnTo>
                    <a:pt x="2" y="22"/>
                  </a:lnTo>
                  <a:lnTo>
                    <a:pt x="0" y="21"/>
                  </a:lnTo>
                  <a:lnTo>
                    <a:pt x="2" y="19"/>
                  </a:lnTo>
                  <a:lnTo>
                    <a:pt x="2" y="18"/>
                  </a:lnTo>
                  <a:lnTo>
                    <a:pt x="2" y="17"/>
                  </a:lnTo>
                  <a:lnTo>
                    <a:pt x="0" y="4"/>
                  </a:lnTo>
                  <a:close/>
                </a:path>
              </a:pathLst>
            </a:custGeom>
            <a:solidFill>
              <a:srgbClr val="6987EB"/>
            </a:solidFill>
            <a:ln w="12700">
              <a:solidFill>
                <a:schemeClr val="tx1"/>
              </a:solidFill>
              <a:round/>
              <a:headEnd/>
              <a:tailEnd/>
            </a:ln>
          </p:spPr>
          <p:txBody>
            <a:bodyPr/>
            <a:lstStyle/>
            <a:p>
              <a:endParaRPr lang="en-US"/>
            </a:p>
          </p:txBody>
        </p:sp>
        <p:sp>
          <p:nvSpPr>
            <p:cNvPr id="14552" name="Freeform 68">
              <a:extLst>
                <a:ext uri="{FF2B5EF4-FFF2-40B4-BE49-F238E27FC236}">
                  <a16:creationId xmlns:a16="http://schemas.microsoft.com/office/drawing/2014/main" id="{7214E838-AD8F-53F8-323A-8B24094F056F}"/>
                </a:ext>
              </a:extLst>
            </p:cNvPr>
            <p:cNvSpPr>
              <a:spLocks/>
            </p:cNvSpPr>
            <p:nvPr/>
          </p:nvSpPr>
          <p:spPr bwMode="auto">
            <a:xfrm>
              <a:off x="4771" y="1589"/>
              <a:ext cx="232" cy="112"/>
            </a:xfrm>
            <a:custGeom>
              <a:avLst/>
              <a:gdLst>
                <a:gd name="T0" fmla="*/ 2147483646 w 45"/>
                <a:gd name="T1" fmla="*/ 2147483646 h 23"/>
                <a:gd name="T2" fmla="*/ 2147483646 w 45"/>
                <a:gd name="T3" fmla="*/ 2147483646 h 23"/>
                <a:gd name="T4" fmla="*/ 2147483646 w 45"/>
                <a:gd name="T5" fmla="*/ 2147483646 h 23"/>
                <a:gd name="T6" fmla="*/ 2147483646 w 45"/>
                <a:gd name="T7" fmla="*/ 1792076603 h 23"/>
                <a:gd name="T8" fmla="*/ 2147483646 w 45"/>
                <a:gd name="T9" fmla="*/ 0 h 23"/>
                <a:gd name="T10" fmla="*/ 2147483646 w 45"/>
                <a:gd name="T11" fmla="*/ 0 h 23"/>
                <a:gd name="T12" fmla="*/ 2147483646 w 45"/>
                <a:gd name="T13" fmla="*/ 2147483646 h 23"/>
                <a:gd name="T14" fmla="*/ 2147483646 w 45"/>
                <a:gd name="T15" fmla="*/ 2147483646 h 23"/>
                <a:gd name="T16" fmla="*/ 2147483646 w 45"/>
                <a:gd name="T17" fmla="*/ 2147483646 h 23"/>
                <a:gd name="T18" fmla="*/ 2147483646 w 45"/>
                <a:gd name="T19" fmla="*/ 2147483646 h 23"/>
                <a:gd name="T20" fmla="*/ 2147483646 w 45"/>
                <a:gd name="T21" fmla="*/ 2147483646 h 23"/>
                <a:gd name="T22" fmla="*/ 2147483646 w 45"/>
                <a:gd name="T23" fmla="*/ 2147483646 h 23"/>
                <a:gd name="T24" fmla="*/ 2147483646 w 45"/>
                <a:gd name="T25" fmla="*/ 2147483646 h 23"/>
                <a:gd name="T26" fmla="*/ 2147483646 w 45"/>
                <a:gd name="T27" fmla="*/ 2147483646 h 23"/>
                <a:gd name="T28" fmla="*/ 2147483646 w 45"/>
                <a:gd name="T29" fmla="*/ 2147483646 h 23"/>
                <a:gd name="T30" fmla="*/ 2147483646 w 45"/>
                <a:gd name="T31" fmla="*/ 2147483646 h 23"/>
                <a:gd name="T32" fmla="*/ 2147483646 w 45"/>
                <a:gd name="T33" fmla="*/ 2147483646 h 23"/>
                <a:gd name="T34" fmla="*/ 2147483646 w 45"/>
                <a:gd name="T35" fmla="*/ 2147483646 h 23"/>
                <a:gd name="T36" fmla="*/ 2147483646 w 45"/>
                <a:gd name="T37" fmla="*/ 2147483646 h 23"/>
                <a:gd name="T38" fmla="*/ 2147483646 w 45"/>
                <a:gd name="T39" fmla="*/ 2147483646 h 23"/>
                <a:gd name="T40" fmla="*/ 2147483646 w 45"/>
                <a:gd name="T41" fmla="*/ 2147483646 h 23"/>
                <a:gd name="T42" fmla="*/ 2147483646 w 45"/>
                <a:gd name="T43" fmla="*/ 2147483646 h 23"/>
                <a:gd name="T44" fmla="*/ 2147483646 w 45"/>
                <a:gd name="T45" fmla="*/ 2147483646 h 23"/>
                <a:gd name="T46" fmla="*/ 2147483646 w 45"/>
                <a:gd name="T47" fmla="*/ 2147483646 h 23"/>
                <a:gd name="T48" fmla="*/ 2147483646 w 45"/>
                <a:gd name="T49" fmla="*/ 2147483646 h 23"/>
                <a:gd name="T50" fmla="*/ 2147483646 w 45"/>
                <a:gd name="T51" fmla="*/ 2147483646 h 23"/>
                <a:gd name="T52" fmla="*/ 2147483646 w 45"/>
                <a:gd name="T53" fmla="*/ 2147483646 h 23"/>
                <a:gd name="T54" fmla="*/ 2147483646 w 45"/>
                <a:gd name="T55" fmla="*/ 2147483646 h 23"/>
                <a:gd name="T56" fmla="*/ 2147483646 w 45"/>
                <a:gd name="T57" fmla="*/ 2147483646 h 23"/>
                <a:gd name="T58" fmla="*/ 2147483646 w 45"/>
                <a:gd name="T59" fmla="*/ 2147483646 h 23"/>
                <a:gd name="T60" fmla="*/ 2147483646 w 45"/>
                <a:gd name="T61" fmla="*/ 2147483646 h 23"/>
                <a:gd name="T62" fmla="*/ 2147483646 w 45"/>
                <a:gd name="T63" fmla="*/ 2147483646 h 23"/>
                <a:gd name="T64" fmla="*/ 0 w 45"/>
                <a:gd name="T65" fmla="*/ 2147483646 h 23"/>
                <a:gd name="T66" fmla="*/ 0 w 45"/>
                <a:gd name="T67" fmla="*/ 2147483646 h 2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5"/>
                <a:gd name="T103" fmla="*/ 0 h 23"/>
                <a:gd name="T104" fmla="*/ 45 w 45"/>
                <a:gd name="T105" fmla="*/ 23 h 2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5" h="23">
                  <a:moveTo>
                    <a:pt x="0" y="9"/>
                  </a:moveTo>
                  <a:lnTo>
                    <a:pt x="10" y="7"/>
                  </a:lnTo>
                  <a:lnTo>
                    <a:pt x="24" y="4"/>
                  </a:lnTo>
                  <a:lnTo>
                    <a:pt x="24" y="3"/>
                  </a:lnTo>
                  <a:lnTo>
                    <a:pt x="25" y="3"/>
                  </a:lnTo>
                  <a:lnTo>
                    <a:pt x="25" y="2"/>
                  </a:lnTo>
                  <a:lnTo>
                    <a:pt x="26" y="2"/>
                  </a:lnTo>
                  <a:lnTo>
                    <a:pt x="27" y="0"/>
                  </a:lnTo>
                  <a:lnTo>
                    <a:pt x="28" y="0"/>
                  </a:lnTo>
                  <a:lnTo>
                    <a:pt x="29" y="0"/>
                  </a:lnTo>
                  <a:lnTo>
                    <a:pt x="30" y="2"/>
                  </a:lnTo>
                  <a:lnTo>
                    <a:pt x="31" y="3"/>
                  </a:lnTo>
                  <a:lnTo>
                    <a:pt x="32" y="4"/>
                  </a:lnTo>
                  <a:lnTo>
                    <a:pt x="32" y="5"/>
                  </a:lnTo>
                  <a:lnTo>
                    <a:pt x="31" y="5"/>
                  </a:lnTo>
                  <a:lnTo>
                    <a:pt x="30" y="7"/>
                  </a:lnTo>
                  <a:lnTo>
                    <a:pt x="29" y="9"/>
                  </a:lnTo>
                  <a:lnTo>
                    <a:pt x="29" y="10"/>
                  </a:lnTo>
                  <a:lnTo>
                    <a:pt x="31" y="9"/>
                  </a:lnTo>
                  <a:lnTo>
                    <a:pt x="33" y="10"/>
                  </a:lnTo>
                  <a:lnTo>
                    <a:pt x="36" y="13"/>
                  </a:lnTo>
                  <a:lnTo>
                    <a:pt x="36" y="15"/>
                  </a:lnTo>
                  <a:lnTo>
                    <a:pt x="38" y="16"/>
                  </a:lnTo>
                  <a:lnTo>
                    <a:pt x="41" y="16"/>
                  </a:lnTo>
                  <a:lnTo>
                    <a:pt x="42" y="16"/>
                  </a:lnTo>
                  <a:lnTo>
                    <a:pt x="43" y="14"/>
                  </a:lnTo>
                  <a:lnTo>
                    <a:pt x="43" y="13"/>
                  </a:lnTo>
                  <a:lnTo>
                    <a:pt x="42" y="12"/>
                  </a:lnTo>
                  <a:lnTo>
                    <a:pt x="40" y="11"/>
                  </a:lnTo>
                  <a:lnTo>
                    <a:pt x="40" y="10"/>
                  </a:lnTo>
                  <a:lnTo>
                    <a:pt x="41" y="11"/>
                  </a:lnTo>
                  <a:lnTo>
                    <a:pt x="42" y="11"/>
                  </a:lnTo>
                  <a:lnTo>
                    <a:pt x="44" y="14"/>
                  </a:lnTo>
                  <a:lnTo>
                    <a:pt x="45" y="16"/>
                  </a:lnTo>
                  <a:lnTo>
                    <a:pt x="45" y="18"/>
                  </a:lnTo>
                  <a:lnTo>
                    <a:pt x="44" y="17"/>
                  </a:lnTo>
                  <a:lnTo>
                    <a:pt x="42" y="18"/>
                  </a:lnTo>
                  <a:lnTo>
                    <a:pt x="40" y="19"/>
                  </a:lnTo>
                  <a:lnTo>
                    <a:pt x="38" y="21"/>
                  </a:lnTo>
                  <a:lnTo>
                    <a:pt x="37" y="21"/>
                  </a:lnTo>
                  <a:lnTo>
                    <a:pt x="37" y="20"/>
                  </a:lnTo>
                  <a:lnTo>
                    <a:pt x="37" y="18"/>
                  </a:lnTo>
                  <a:lnTo>
                    <a:pt x="36" y="18"/>
                  </a:lnTo>
                  <a:lnTo>
                    <a:pt x="35" y="20"/>
                  </a:lnTo>
                  <a:lnTo>
                    <a:pt x="34" y="22"/>
                  </a:lnTo>
                  <a:lnTo>
                    <a:pt x="33" y="23"/>
                  </a:lnTo>
                  <a:lnTo>
                    <a:pt x="32" y="22"/>
                  </a:lnTo>
                  <a:lnTo>
                    <a:pt x="32" y="21"/>
                  </a:lnTo>
                  <a:lnTo>
                    <a:pt x="31" y="21"/>
                  </a:lnTo>
                  <a:lnTo>
                    <a:pt x="30" y="20"/>
                  </a:lnTo>
                  <a:lnTo>
                    <a:pt x="28" y="19"/>
                  </a:lnTo>
                  <a:lnTo>
                    <a:pt x="27" y="17"/>
                  </a:lnTo>
                  <a:lnTo>
                    <a:pt x="26" y="15"/>
                  </a:lnTo>
                  <a:lnTo>
                    <a:pt x="21" y="17"/>
                  </a:lnTo>
                  <a:lnTo>
                    <a:pt x="10" y="20"/>
                  </a:lnTo>
                  <a:lnTo>
                    <a:pt x="9" y="20"/>
                  </a:lnTo>
                  <a:lnTo>
                    <a:pt x="9" y="19"/>
                  </a:lnTo>
                  <a:lnTo>
                    <a:pt x="1" y="21"/>
                  </a:lnTo>
                  <a:lnTo>
                    <a:pt x="0" y="21"/>
                  </a:lnTo>
                  <a:lnTo>
                    <a:pt x="0" y="9"/>
                  </a:lnTo>
                  <a:close/>
                </a:path>
              </a:pathLst>
            </a:custGeom>
            <a:solidFill>
              <a:srgbClr val="AAC8F5"/>
            </a:solidFill>
            <a:ln w="12700">
              <a:solidFill>
                <a:schemeClr val="tx1"/>
              </a:solidFill>
              <a:round/>
              <a:headEnd/>
              <a:tailEnd/>
            </a:ln>
          </p:spPr>
          <p:txBody>
            <a:bodyPr/>
            <a:lstStyle/>
            <a:p>
              <a:endParaRPr lang="en-US"/>
            </a:p>
          </p:txBody>
        </p:sp>
        <p:sp>
          <p:nvSpPr>
            <p:cNvPr id="14553" name="Freeform 69">
              <a:extLst>
                <a:ext uri="{FF2B5EF4-FFF2-40B4-BE49-F238E27FC236}">
                  <a16:creationId xmlns:a16="http://schemas.microsoft.com/office/drawing/2014/main" id="{ABE03046-FB3D-29EB-EF64-4DC9F1FD1F56}"/>
                </a:ext>
              </a:extLst>
            </p:cNvPr>
            <p:cNvSpPr>
              <a:spLocks/>
            </p:cNvSpPr>
            <p:nvPr/>
          </p:nvSpPr>
          <p:spPr bwMode="auto">
            <a:xfrm>
              <a:off x="4879" y="1662"/>
              <a:ext cx="61" cy="64"/>
            </a:xfrm>
            <a:custGeom>
              <a:avLst/>
              <a:gdLst>
                <a:gd name="T0" fmla="*/ 0 w 12"/>
                <a:gd name="T1" fmla="*/ 2014812052 h 13"/>
                <a:gd name="T2" fmla="*/ 2147483646 w 12"/>
                <a:gd name="T3" fmla="*/ 2147483646 h 13"/>
                <a:gd name="T4" fmla="*/ 2147483646 w 12"/>
                <a:gd name="T5" fmla="*/ 2147483646 h 13"/>
                <a:gd name="T6" fmla="*/ 2147483646 w 12"/>
                <a:gd name="T7" fmla="*/ 2147483646 h 13"/>
                <a:gd name="T8" fmla="*/ 2147483646 w 12"/>
                <a:gd name="T9" fmla="*/ 2147483646 h 13"/>
                <a:gd name="T10" fmla="*/ 2147483646 w 12"/>
                <a:gd name="T11" fmla="*/ 2147483646 h 13"/>
                <a:gd name="T12" fmla="*/ 2147483646 w 12"/>
                <a:gd name="T13" fmla="*/ 2147483646 h 13"/>
                <a:gd name="T14" fmla="*/ 2147483646 w 12"/>
                <a:gd name="T15" fmla="*/ 2147483646 h 13"/>
                <a:gd name="T16" fmla="*/ 2147483646 w 12"/>
                <a:gd name="T17" fmla="*/ 2147483646 h 13"/>
                <a:gd name="T18" fmla="*/ 2147483646 w 12"/>
                <a:gd name="T19" fmla="*/ 2147483646 h 13"/>
                <a:gd name="T20" fmla="*/ 2147483646 w 12"/>
                <a:gd name="T21" fmla="*/ 2147483646 h 13"/>
                <a:gd name="T22" fmla="*/ 2147483646 w 12"/>
                <a:gd name="T23" fmla="*/ 2147483646 h 13"/>
                <a:gd name="T24" fmla="*/ 2147483646 w 12"/>
                <a:gd name="T25" fmla="*/ 2147483646 h 13"/>
                <a:gd name="T26" fmla="*/ 2147483646 w 12"/>
                <a:gd name="T27" fmla="*/ 2147483646 h 13"/>
                <a:gd name="T28" fmla="*/ 2147483646 w 12"/>
                <a:gd name="T29" fmla="*/ 2147483646 h 13"/>
                <a:gd name="T30" fmla="*/ 2147483646 w 12"/>
                <a:gd name="T31" fmla="*/ 2147483646 h 13"/>
                <a:gd name="T32" fmla="*/ 2147483646 w 12"/>
                <a:gd name="T33" fmla="*/ 2147483646 h 13"/>
                <a:gd name="T34" fmla="*/ 2147483646 w 12"/>
                <a:gd name="T35" fmla="*/ 2147483646 h 13"/>
                <a:gd name="T36" fmla="*/ 2147483646 w 12"/>
                <a:gd name="T37" fmla="*/ 2147483646 h 13"/>
                <a:gd name="T38" fmla="*/ 2147483646 w 12"/>
                <a:gd name="T39" fmla="*/ 2147483646 h 13"/>
                <a:gd name="T40" fmla="*/ 2147483646 w 12"/>
                <a:gd name="T41" fmla="*/ 2147483646 h 13"/>
                <a:gd name="T42" fmla="*/ 2147483646 w 12"/>
                <a:gd name="T43" fmla="*/ 2147483646 h 13"/>
                <a:gd name="T44" fmla="*/ 2147483646 w 12"/>
                <a:gd name="T45" fmla="*/ 2147483646 h 13"/>
                <a:gd name="T46" fmla="*/ 2147483646 w 12"/>
                <a:gd name="T47" fmla="*/ 2147483646 h 13"/>
                <a:gd name="T48" fmla="*/ 2147483646 w 12"/>
                <a:gd name="T49" fmla="*/ 2147483646 h 13"/>
                <a:gd name="T50" fmla="*/ 2147483646 w 12"/>
                <a:gd name="T51" fmla="*/ 2147483646 h 13"/>
                <a:gd name="T52" fmla="*/ 2147483646 w 12"/>
                <a:gd name="T53" fmla="*/ 2147483646 h 13"/>
                <a:gd name="T54" fmla="*/ 2147483646 w 12"/>
                <a:gd name="T55" fmla="*/ 2147483646 h 13"/>
                <a:gd name="T56" fmla="*/ 2147483646 w 12"/>
                <a:gd name="T57" fmla="*/ 2147483646 h 13"/>
                <a:gd name="T58" fmla="*/ 2147483646 w 12"/>
                <a:gd name="T59" fmla="*/ 2147483646 h 13"/>
                <a:gd name="T60" fmla="*/ 2147483646 w 12"/>
                <a:gd name="T61" fmla="*/ 2014812052 h 13"/>
                <a:gd name="T62" fmla="*/ 2147483646 w 12"/>
                <a:gd name="T63" fmla="*/ 2014812052 h 13"/>
                <a:gd name="T64" fmla="*/ 2147483646 w 12"/>
                <a:gd name="T65" fmla="*/ 0 h 13"/>
                <a:gd name="T66" fmla="*/ 0 w 12"/>
                <a:gd name="T67" fmla="*/ 2014812052 h 13"/>
                <a:gd name="T68" fmla="*/ 0 w 12"/>
                <a:gd name="T69" fmla="*/ 2014812052 h 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
                <a:gd name="T106" fmla="*/ 0 h 13"/>
                <a:gd name="T107" fmla="*/ 12 w 12"/>
                <a:gd name="T108" fmla="*/ 13 h 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 h="13">
                  <a:moveTo>
                    <a:pt x="0" y="2"/>
                  </a:moveTo>
                  <a:lnTo>
                    <a:pt x="3" y="11"/>
                  </a:lnTo>
                  <a:lnTo>
                    <a:pt x="3" y="12"/>
                  </a:lnTo>
                  <a:lnTo>
                    <a:pt x="2" y="12"/>
                  </a:lnTo>
                  <a:lnTo>
                    <a:pt x="3" y="13"/>
                  </a:lnTo>
                  <a:lnTo>
                    <a:pt x="6" y="12"/>
                  </a:lnTo>
                  <a:lnTo>
                    <a:pt x="7" y="11"/>
                  </a:lnTo>
                  <a:lnTo>
                    <a:pt x="7" y="10"/>
                  </a:lnTo>
                  <a:lnTo>
                    <a:pt x="7" y="9"/>
                  </a:lnTo>
                  <a:lnTo>
                    <a:pt x="7" y="7"/>
                  </a:lnTo>
                  <a:lnTo>
                    <a:pt x="8" y="6"/>
                  </a:lnTo>
                  <a:lnTo>
                    <a:pt x="8" y="7"/>
                  </a:lnTo>
                  <a:lnTo>
                    <a:pt x="8" y="8"/>
                  </a:lnTo>
                  <a:lnTo>
                    <a:pt x="8" y="10"/>
                  </a:lnTo>
                  <a:lnTo>
                    <a:pt x="9" y="10"/>
                  </a:lnTo>
                  <a:lnTo>
                    <a:pt x="9" y="9"/>
                  </a:lnTo>
                  <a:lnTo>
                    <a:pt x="10" y="9"/>
                  </a:lnTo>
                  <a:lnTo>
                    <a:pt x="11" y="8"/>
                  </a:lnTo>
                  <a:lnTo>
                    <a:pt x="12" y="8"/>
                  </a:lnTo>
                  <a:lnTo>
                    <a:pt x="11" y="7"/>
                  </a:lnTo>
                  <a:lnTo>
                    <a:pt x="11" y="6"/>
                  </a:lnTo>
                  <a:lnTo>
                    <a:pt x="10" y="6"/>
                  </a:lnTo>
                  <a:lnTo>
                    <a:pt x="9" y="5"/>
                  </a:lnTo>
                  <a:lnTo>
                    <a:pt x="7" y="4"/>
                  </a:lnTo>
                  <a:lnTo>
                    <a:pt x="6" y="2"/>
                  </a:lnTo>
                  <a:lnTo>
                    <a:pt x="5" y="0"/>
                  </a:lnTo>
                  <a:lnTo>
                    <a:pt x="0" y="2"/>
                  </a:lnTo>
                  <a:close/>
                </a:path>
              </a:pathLst>
            </a:custGeom>
            <a:solidFill>
              <a:srgbClr val="6987EB"/>
            </a:solidFill>
            <a:ln w="12700">
              <a:solidFill>
                <a:schemeClr val="tx1"/>
              </a:solidFill>
              <a:round/>
              <a:headEnd/>
              <a:tailEnd/>
            </a:ln>
          </p:spPr>
          <p:txBody>
            <a:bodyPr/>
            <a:lstStyle/>
            <a:p>
              <a:endParaRPr lang="en-US"/>
            </a:p>
          </p:txBody>
        </p:sp>
        <p:sp>
          <p:nvSpPr>
            <p:cNvPr id="14554" name="Freeform 70">
              <a:extLst>
                <a:ext uri="{FF2B5EF4-FFF2-40B4-BE49-F238E27FC236}">
                  <a16:creationId xmlns:a16="http://schemas.microsoft.com/office/drawing/2014/main" id="{C8D8C469-FD5F-44E3-2DF0-5BB1E1715555}"/>
                </a:ext>
              </a:extLst>
            </p:cNvPr>
            <p:cNvSpPr>
              <a:spLocks/>
            </p:cNvSpPr>
            <p:nvPr/>
          </p:nvSpPr>
          <p:spPr bwMode="auto">
            <a:xfrm>
              <a:off x="4812" y="1394"/>
              <a:ext cx="108" cy="229"/>
            </a:xfrm>
            <a:custGeom>
              <a:avLst/>
              <a:gdLst>
                <a:gd name="T0" fmla="*/ 2147483646 w 21"/>
                <a:gd name="T1" fmla="*/ 2147483646 h 47"/>
                <a:gd name="T2" fmla="*/ 2147483646 w 21"/>
                <a:gd name="T3" fmla="*/ 2147483646 h 47"/>
                <a:gd name="T4" fmla="*/ 2147483646 w 21"/>
                <a:gd name="T5" fmla="*/ 2147483646 h 47"/>
                <a:gd name="T6" fmla="*/ 2147483646 w 21"/>
                <a:gd name="T7" fmla="*/ 2147483646 h 47"/>
                <a:gd name="T8" fmla="*/ 2147483646 w 21"/>
                <a:gd name="T9" fmla="*/ 2147483646 h 47"/>
                <a:gd name="T10" fmla="*/ 2147483646 w 21"/>
                <a:gd name="T11" fmla="*/ 2147483646 h 47"/>
                <a:gd name="T12" fmla="*/ 2147483646 w 21"/>
                <a:gd name="T13" fmla="*/ 2147483646 h 47"/>
                <a:gd name="T14" fmla="*/ 2147483646 w 21"/>
                <a:gd name="T15" fmla="*/ 2147483646 h 47"/>
                <a:gd name="T16" fmla="*/ 2147483646 w 21"/>
                <a:gd name="T17" fmla="*/ 2147483646 h 47"/>
                <a:gd name="T18" fmla="*/ 2147483646 w 21"/>
                <a:gd name="T19" fmla="*/ 2147483646 h 47"/>
                <a:gd name="T20" fmla="*/ 2147483646 w 21"/>
                <a:gd name="T21" fmla="*/ 2147483646 h 47"/>
                <a:gd name="T22" fmla="*/ 1733817759 w 21"/>
                <a:gd name="T23" fmla="*/ 2147483646 h 47"/>
                <a:gd name="T24" fmla="*/ 0 w 21"/>
                <a:gd name="T25" fmla="*/ 2147483646 h 47"/>
                <a:gd name="T26" fmla="*/ 0 w 21"/>
                <a:gd name="T27" fmla="*/ 2147483646 h 47"/>
                <a:gd name="T28" fmla="*/ 1733817759 w 21"/>
                <a:gd name="T29" fmla="*/ 2147483646 h 47"/>
                <a:gd name="T30" fmla="*/ 0 w 21"/>
                <a:gd name="T31" fmla="*/ 2147483646 h 47"/>
                <a:gd name="T32" fmla="*/ 0 w 21"/>
                <a:gd name="T33" fmla="*/ 2147483646 h 47"/>
                <a:gd name="T34" fmla="*/ 0 w 21"/>
                <a:gd name="T35" fmla="*/ 2147483646 h 47"/>
                <a:gd name="T36" fmla="*/ 1733817759 w 21"/>
                <a:gd name="T37" fmla="*/ 2147483646 h 47"/>
                <a:gd name="T38" fmla="*/ 1733817759 w 21"/>
                <a:gd name="T39" fmla="*/ 2147483646 h 47"/>
                <a:gd name="T40" fmla="*/ 1733817759 w 21"/>
                <a:gd name="T41" fmla="*/ 2147483646 h 47"/>
                <a:gd name="T42" fmla="*/ 1733817759 w 21"/>
                <a:gd name="T43" fmla="*/ 2147483646 h 47"/>
                <a:gd name="T44" fmla="*/ 1733817759 w 21"/>
                <a:gd name="T45" fmla="*/ 2147483646 h 47"/>
                <a:gd name="T46" fmla="*/ 1733817759 w 21"/>
                <a:gd name="T47" fmla="*/ 2147483646 h 47"/>
                <a:gd name="T48" fmla="*/ 2147483646 w 21"/>
                <a:gd name="T49" fmla="*/ 2147483646 h 47"/>
                <a:gd name="T50" fmla="*/ 2147483646 w 21"/>
                <a:gd name="T51" fmla="*/ 2147483646 h 47"/>
                <a:gd name="T52" fmla="*/ 2147483646 w 21"/>
                <a:gd name="T53" fmla="*/ 2147483646 h 47"/>
                <a:gd name="T54" fmla="*/ 2147483646 w 21"/>
                <a:gd name="T55" fmla="*/ 2147483646 h 47"/>
                <a:gd name="T56" fmla="*/ 2147483646 w 21"/>
                <a:gd name="T57" fmla="*/ 2147483646 h 47"/>
                <a:gd name="T58" fmla="*/ 2147483646 w 21"/>
                <a:gd name="T59" fmla="*/ 2147483646 h 47"/>
                <a:gd name="T60" fmla="*/ 2147483646 w 21"/>
                <a:gd name="T61" fmla="*/ 2147483646 h 47"/>
                <a:gd name="T62" fmla="*/ 2147483646 w 21"/>
                <a:gd name="T63" fmla="*/ 2147483646 h 47"/>
                <a:gd name="T64" fmla="*/ 2147483646 w 21"/>
                <a:gd name="T65" fmla="*/ 2147483646 h 47"/>
                <a:gd name="T66" fmla="*/ 2147483646 w 21"/>
                <a:gd name="T67" fmla="*/ 1801198102 h 47"/>
                <a:gd name="T68" fmla="*/ 2147483646 w 21"/>
                <a:gd name="T69" fmla="*/ 1801198102 h 47"/>
                <a:gd name="T70" fmla="*/ 2147483646 w 21"/>
                <a:gd name="T71" fmla="*/ 881987327 h 47"/>
                <a:gd name="T72" fmla="*/ 2147483646 w 21"/>
                <a:gd name="T73" fmla="*/ 881987327 h 47"/>
                <a:gd name="T74" fmla="*/ 2147483646 w 21"/>
                <a:gd name="T75" fmla="*/ 881987327 h 47"/>
                <a:gd name="T76" fmla="*/ 2147483646 w 21"/>
                <a:gd name="T77" fmla="*/ 0 h 47"/>
                <a:gd name="T78" fmla="*/ 2147483646 w 21"/>
                <a:gd name="T79" fmla="*/ 2147483646 h 47"/>
                <a:gd name="T80" fmla="*/ 2147483646 w 21"/>
                <a:gd name="T81" fmla="*/ 2147483646 h 47"/>
                <a:gd name="T82" fmla="*/ 2147483646 w 21"/>
                <a:gd name="T83" fmla="*/ 2147483646 h 47"/>
                <a:gd name="T84" fmla="*/ 2147483646 w 21"/>
                <a:gd name="T85" fmla="*/ 2147483646 h 47"/>
                <a:gd name="T86" fmla="*/ 2147483646 w 21"/>
                <a:gd name="T87" fmla="*/ 2147483646 h 47"/>
                <a:gd name="T88" fmla="*/ 2147483646 w 21"/>
                <a:gd name="T89" fmla="*/ 2147483646 h 47"/>
                <a:gd name="T90" fmla="*/ 2147483646 w 21"/>
                <a:gd name="T91" fmla="*/ 2147483646 h 47"/>
                <a:gd name="T92" fmla="*/ 2147483646 w 21"/>
                <a:gd name="T93" fmla="*/ 2147483646 h 47"/>
                <a:gd name="T94" fmla="*/ 2147483646 w 21"/>
                <a:gd name="T95" fmla="*/ 2147483646 h 47"/>
                <a:gd name="T96" fmla="*/ 2147483646 w 21"/>
                <a:gd name="T97" fmla="*/ 2147483646 h 47"/>
                <a:gd name="T98" fmla="*/ 2147483646 w 21"/>
                <a:gd name="T99" fmla="*/ 2147483646 h 47"/>
                <a:gd name="T100" fmla="*/ 2147483646 w 21"/>
                <a:gd name="T101" fmla="*/ 2147483646 h 47"/>
                <a:gd name="T102" fmla="*/ 2147483646 w 21"/>
                <a:gd name="T103" fmla="*/ 2147483646 h 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
                <a:gd name="T157" fmla="*/ 0 h 47"/>
                <a:gd name="T158" fmla="*/ 21 w 21"/>
                <a:gd name="T159" fmla="*/ 47 h 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 h="47">
                  <a:moveTo>
                    <a:pt x="21" y="40"/>
                  </a:moveTo>
                  <a:lnTo>
                    <a:pt x="20" y="40"/>
                  </a:lnTo>
                  <a:lnTo>
                    <a:pt x="19" y="40"/>
                  </a:lnTo>
                  <a:lnTo>
                    <a:pt x="18" y="42"/>
                  </a:lnTo>
                  <a:lnTo>
                    <a:pt x="17" y="42"/>
                  </a:lnTo>
                  <a:lnTo>
                    <a:pt x="17" y="43"/>
                  </a:lnTo>
                  <a:lnTo>
                    <a:pt x="16" y="43"/>
                  </a:lnTo>
                  <a:lnTo>
                    <a:pt x="16" y="44"/>
                  </a:lnTo>
                  <a:lnTo>
                    <a:pt x="2" y="47"/>
                  </a:lnTo>
                  <a:lnTo>
                    <a:pt x="1" y="46"/>
                  </a:lnTo>
                  <a:lnTo>
                    <a:pt x="0" y="45"/>
                  </a:lnTo>
                  <a:lnTo>
                    <a:pt x="0" y="44"/>
                  </a:lnTo>
                  <a:lnTo>
                    <a:pt x="1" y="43"/>
                  </a:lnTo>
                  <a:lnTo>
                    <a:pt x="0" y="41"/>
                  </a:lnTo>
                  <a:lnTo>
                    <a:pt x="0" y="34"/>
                  </a:lnTo>
                  <a:lnTo>
                    <a:pt x="0" y="32"/>
                  </a:lnTo>
                  <a:lnTo>
                    <a:pt x="1" y="28"/>
                  </a:lnTo>
                  <a:lnTo>
                    <a:pt x="1" y="26"/>
                  </a:lnTo>
                  <a:lnTo>
                    <a:pt x="1" y="24"/>
                  </a:lnTo>
                  <a:lnTo>
                    <a:pt x="1" y="22"/>
                  </a:lnTo>
                  <a:lnTo>
                    <a:pt x="1" y="21"/>
                  </a:lnTo>
                  <a:lnTo>
                    <a:pt x="1" y="20"/>
                  </a:lnTo>
                  <a:lnTo>
                    <a:pt x="4" y="18"/>
                  </a:lnTo>
                  <a:lnTo>
                    <a:pt x="5" y="14"/>
                  </a:lnTo>
                  <a:lnTo>
                    <a:pt x="4" y="12"/>
                  </a:lnTo>
                  <a:lnTo>
                    <a:pt x="4" y="10"/>
                  </a:lnTo>
                  <a:lnTo>
                    <a:pt x="4" y="9"/>
                  </a:lnTo>
                  <a:lnTo>
                    <a:pt x="3" y="7"/>
                  </a:lnTo>
                  <a:lnTo>
                    <a:pt x="4" y="4"/>
                  </a:lnTo>
                  <a:lnTo>
                    <a:pt x="3" y="3"/>
                  </a:lnTo>
                  <a:lnTo>
                    <a:pt x="3" y="2"/>
                  </a:lnTo>
                  <a:lnTo>
                    <a:pt x="4" y="2"/>
                  </a:lnTo>
                  <a:lnTo>
                    <a:pt x="5" y="1"/>
                  </a:lnTo>
                  <a:lnTo>
                    <a:pt x="6" y="1"/>
                  </a:lnTo>
                  <a:lnTo>
                    <a:pt x="7" y="0"/>
                  </a:lnTo>
                  <a:lnTo>
                    <a:pt x="17" y="29"/>
                  </a:lnTo>
                  <a:lnTo>
                    <a:pt x="17" y="30"/>
                  </a:lnTo>
                  <a:lnTo>
                    <a:pt x="17" y="31"/>
                  </a:lnTo>
                  <a:lnTo>
                    <a:pt x="19" y="33"/>
                  </a:lnTo>
                  <a:lnTo>
                    <a:pt x="20" y="33"/>
                  </a:lnTo>
                  <a:lnTo>
                    <a:pt x="20" y="34"/>
                  </a:lnTo>
                  <a:lnTo>
                    <a:pt x="20" y="35"/>
                  </a:lnTo>
                  <a:lnTo>
                    <a:pt x="21" y="37"/>
                  </a:lnTo>
                  <a:lnTo>
                    <a:pt x="21" y="38"/>
                  </a:lnTo>
                  <a:lnTo>
                    <a:pt x="21" y="39"/>
                  </a:lnTo>
                  <a:lnTo>
                    <a:pt x="21" y="40"/>
                  </a:lnTo>
                  <a:close/>
                </a:path>
              </a:pathLst>
            </a:custGeom>
            <a:solidFill>
              <a:srgbClr val="6987EB"/>
            </a:solidFill>
            <a:ln w="12700">
              <a:solidFill>
                <a:schemeClr val="tx1"/>
              </a:solidFill>
              <a:round/>
              <a:headEnd/>
              <a:tailEnd/>
            </a:ln>
          </p:spPr>
          <p:txBody>
            <a:bodyPr/>
            <a:lstStyle/>
            <a:p>
              <a:endParaRPr lang="en-US"/>
            </a:p>
          </p:txBody>
        </p:sp>
        <p:sp>
          <p:nvSpPr>
            <p:cNvPr id="14555" name="Freeform 71">
              <a:extLst>
                <a:ext uri="{FF2B5EF4-FFF2-40B4-BE49-F238E27FC236}">
                  <a16:creationId xmlns:a16="http://schemas.microsoft.com/office/drawing/2014/main" id="{D906ACFC-4D12-52B8-3A14-E314450E7207}"/>
                </a:ext>
              </a:extLst>
            </p:cNvPr>
            <p:cNvSpPr>
              <a:spLocks/>
            </p:cNvSpPr>
            <p:nvPr/>
          </p:nvSpPr>
          <p:spPr bwMode="auto">
            <a:xfrm>
              <a:off x="4848" y="1189"/>
              <a:ext cx="251" cy="385"/>
            </a:xfrm>
            <a:custGeom>
              <a:avLst/>
              <a:gdLst>
                <a:gd name="T0" fmla="*/ 2147483646 w 49"/>
                <a:gd name="T1" fmla="*/ 2147483646 h 79"/>
                <a:gd name="T2" fmla="*/ 2147483646 w 49"/>
                <a:gd name="T3" fmla="*/ 2147483646 h 79"/>
                <a:gd name="T4" fmla="*/ 2147483646 w 49"/>
                <a:gd name="T5" fmla="*/ 2147483646 h 79"/>
                <a:gd name="T6" fmla="*/ 2147483646 w 49"/>
                <a:gd name="T7" fmla="*/ 2147483646 h 79"/>
                <a:gd name="T8" fmla="*/ 2147483646 w 49"/>
                <a:gd name="T9" fmla="*/ 2147483646 h 79"/>
                <a:gd name="T10" fmla="*/ 2147483646 w 49"/>
                <a:gd name="T11" fmla="*/ 2147483646 h 79"/>
                <a:gd name="T12" fmla="*/ 2147483646 w 49"/>
                <a:gd name="T13" fmla="*/ 2147483646 h 79"/>
                <a:gd name="T14" fmla="*/ 2147483646 w 49"/>
                <a:gd name="T15" fmla="*/ 2147483646 h 79"/>
                <a:gd name="T16" fmla="*/ 2147483646 w 49"/>
                <a:gd name="T17" fmla="*/ 2147483646 h 79"/>
                <a:gd name="T18" fmla="*/ 2147483646 w 49"/>
                <a:gd name="T19" fmla="*/ 2147483646 h 79"/>
                <a:gd name="T20" fmla="*/ 2147483646 w 49"/>
                <a:gd name="T21" fmla="*/ 2147483646 h 79"/>
                <a:gd name="T22" fmla="*/ 2147483646 w 49"/>
                <a:gd name="T23" fmla="*/ 2147483646 h 79"/>
                <a:gd name="T24" fmla="*/ 2147483646 w 49"/>
                <a:gd name="T25" fmla="*/ 2147483646 h 79"/>
                <a:gd name="T26" fmla="*/ 2147483646 w 49"/>
                <a:gd name="T27" fmla="*/ 2147483646 h 79"/>
                <a:gd name="T28" fmla="*/ 2147483646 w 49"/>
                <a:gd name="T29" fmla="*/ 2147483646 h 79"/>
                <a:gd name="T30" fmla="*/ 2147483646 w 49"/>
                <a:gd name="T31" fmla="*/ 2147483646 h 79"/>
                <a:gd name="T32" fmla="*/ 2147483646 w 49"/>
                <a:gd name="T33" fmla="*/ 2147483646 h 79"/>
                <a:gd name="T34" fmla="*/ 2147483646 w 49"/>
                <a:gd name="T35" fmla="*/ 2147483646 h 79"/>
                <a:gd name="T36" fmla="*/ 2147483646 w 49"/>
                <a:gd name="T37" fmla="*/ 2147483646 h 79"/>
                <a:gd name="T38" fmla="*/ 2147483646 w 49"/>
                <a:gd name="T39" fmla="*/ 2147483646 h 79"/>
                <a:gd name="T40" fmla="*/ 2147483646 w 49"/>
                <a:gd name="T41" fmla="*/ 2147483646 h 79"/>
                <a:gd name="T42" fmla="*/ 2147483646 w 49"/>
                <a:gd name="T43" fmla="*/ 2147483646 h 79"/>
                <a:gd name="T44" fmla="*/ 2147483646 w 49"/>
                <a:gd name="T45" fmla="*/ 2147483646 h 79"/>
                <a:gd name="T46" fmla="*/ 2147483646 w 49"/>
                <a:gd name="T47" fmla="*/ 2147483646 h 79"/>
                <a:gd name="T48" fmla="*/ 2147483646 w 49"/>
                <a:gd name="T49" fmla="*/ 2147483646 h 79"/>
                <a:gd name="T50" fmla="*/ 2147483646 w 49"/>
                <a:gd name="T51" fmla="*/ 2147483646 h 79"/>
                <a:gd name="T52" fmla="*/ 2147483646 w 49"/>
                <a:gd name="T53" fmla="*/ 2147483646 h 79"/>
                <a:gd name="T54" fmla="*/ 2147483646 w 49"/>
                <a:gd name="T55" fmla="*/ 2147483646 h 79"/>
                <a:gd name="T56" fmla="*/ 2147483646 w 49"/>
                <a:gd name="T57" fmla="*/ 2147483646 h 79"/>
                <a:gd name="T58" fmla="*/ 2147483646 w 49"/>
                <a:gd name="T59" fmla="*/ 2147483646 h 79"/>
                <a:gd name="T60" fmla="*/ 2147483646 w 49"/>
                <a:gd name="T61" fmla="*/ 2147483646 h 79"/>
                <a:gd name="T62" fmla="*/ 2147483646 w 49"/>
                <a:gd name="T63" fmla="*/ 2147483646 h 79"/>
                <a:gd name="T64" fmla="*/ 2147483646 w 49"/>
                <a:gd name="T65" fmla="*/ 2147483646 h 79"/>
                <a:gd name="T66" fmla="*/ 2147483646 w 49"/>
                <a:gd name="T67" fmla="*/ 2147483646 h 79"/>
                <a:gd name="T68" fmla="*/ 2147483646 w 49"/>
                <a:gd name="T69" fmla="*/ 2147483646 h 79"/>
                <a:gd name="T70" fmla="*/ 2147483646 w 49"/>
                <a:gd name="T71" fmla="*/ 2147483646 h 79"/>
                <a:gd name="T72" fmla="*/ 2147483646 w 49"/>
                <a:gd name="T73" fmla="*/ 2147483646 h 79"/>
                <a:gd name="T74" fmla="*/ 2147483646 w 49"/>
                <a:gd name="T75" fmla="*/ 2147483646 h 79"/>
                <a:gd name="T76" fmla="*/ 2147483646 w 49"/>
                <a:gd name="T77" fmla="*/ 2147483646 h 79"/>
                <a:gd name="T78" fmla="*/ 2147483646 w 49"/>
                <a:gd name="T79" fmla="*/ 0 h 79"/>
                <a:gd name="T80" fmla="*/ 2147483646 w 49"/>
                <a:gd name="T81" fmla="*/ 0 h 79"/>
                <a:gd name="T82" fmla="*/ 2147483646 w 49"/>
                <a:gd name="T83" fmla="*/ 1806587816 h 79"/>
                <a:gd name="T84" fmla="*/ 2147483646 w 49"/>
                <a:gd name="T85" fmla="*/ 1806587816 h 79"/>
                <a:gd name="T86" fmla="*/ 2147483646 w 49"/>
                <a:gd name="T87" fmla="*/ 2147483646 h 79"/>
                <a:gd name="T88" fmla="*/ 2147483646 w 49"/>
                <a:gd name="T89" fmla="*/ 1806587816 h 79"/>
                <a:gd name="T90" fmla="*/ 2147483646 w 49"/>
                <a:gd name="T91" fmla="*/ 883869881 h 79"/>
                <a:gd name="T92" fmla="*/ 2147483646 w 49"/>
                <a:gd name="T93" fmla="*/ 2147483646 h 79"/>
                <a:gd name="T94" fmla="*/ 2147483646 w 49"/>
                <a:gd name="T95" fmla="*/ 2147483646 h 79"/>
                <a:gd name="T96" fmla="*/ 2147483646 w 49"/>
                <a:gd name="T97" fmla="*/ 2147483646 h 79"/>
                <a:gd name="T98" fmla="*/ 2147483646 w 49"/>
                <a:gd name="T99" fmla="*/ 2147483646 h 79"/>
                <a:gd name="T100" fmla="*/ 2147483646 w 49"/>
                <a:gd name="T101" fmla="*/ 2147483646 h 79"/>
                <a:gd name="T102" fmla="*/ 2147483646 w 49"/>
                <a:gd name="T103" fmla="*/ 2147483646 h 79"/>
                <a:gd name="T104" fmla="*/ 2147483646 w 49"/>
                <a:gd name="T105" fmla="*/ 2147483646 h 79"/>
                <a:gd name="T106" fmla="*/ 2147483646 w 49"/>
                <a:gd name="T107" fmla="*/ 2147483646 h 79"/>
                <a:gd name="T108" fmla="*/ 2147483646 w 49"/>
                <a:gd name="T109" fmla="*/ 2147483646 h 79"/>
                <a:gd name="T110" fmla="*/ 1653469615 w 49"/>
                <a:gd name="T111" fmla="*/ 2147483646 h 79"/>
                <a:gd name="T112" fmla="*/ 0 w 49"/>
                <a:gd name="T113" fmla="*/ 2147483646 h 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9"/>
                <a:gd name="T172" fmla="*/ 0 h 79"/>
                <a:gd name="T173" fmla="*/ 49 w 49"/>
                <a:gd name="T174" fmla="*/ 79 h 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9" h="79">
                  <a:moveTo>
                    <a:pt x="0" y="42"/>
                  </a:moveTo>
                  <a:lnTo>
                    <a:pt x="10" y="71"/>
                  </a:lnTo>
                  <a:lnTo>
                    <a:pt x="10" y="72"/>
                  </a:lnTo>
                  <a:lnTo>
                    <a:pt x="10" y="73"/>
                  </a:lnTo>
                  <a:lnTo>
                    <a:pt x="12" y="75"/>
                  </a:lnTo>
                  <a:lnTo>
                    <a:pt x="13" y="75"/>
                  </a:lnTo>
                  <a:lnTo>
                    <a:pt x="13" y="76"/>
                  </a:lnTo>
                  <a:lnTo>
                    <a:pt x="13" y="77"/>
                  </a:lnTo>
                  <a:lnTo>
                    <a:pt x="14" y="79"/>
                  </a:lnTo>
                  <a:lnTo>
                    <a:pt x="15" y="79"/>
                  </a:lnTo>
                  <a:lnTo>
                    <a:pt x="15" y="77"/>
                  </a:lnTo>
                  <a:lnTo>
                    <a:pt x="15" y="75"/>
                  </a:lnTo>
                  <a:lnTo>
                    <a:pt x="16" y="73"/>
                  </a:lnTo>
                  <a:lnTo>
                    <a:pt x="17" y="70"/>
                  </a:lnTo>
                  <a:lnTo>
                    <a:pt x="18" y="68"/>
                  </a:lnTo>
                  <a:lnTo>
                    <a:pt x="18" y="67"/>
                  </a:lnTo>
                  <a:lnTo>
                    <a:pt x="17" y="65"/>
                  </a:lnTo>
                  <a:lnTo>
                    <a:pt x="20" y="63"/>
                  </a:lnTo>
                  <a:lnTo>
                    <a:pt x="21" y="63"/>
                  </a:lnTo>
                  <a:lnTo>
                    <a:pt x="21" y="64"/>
                  </a:lnTo>
                  <a:lnTo>
                    <a:pt x="22" y="65"/>
                  </a:lnTo>
                  <a:lnTo>
                    <a:pt x="22" y="64"/>
                  </a:lnTo>
                  <a:lnTo>
                    <a:pt x="22" y="63"/>
                  </a:lnTo>
                  <a:lnTo>
                    <a:pt x="22" y="62"/>
                  </a:lnTo>
                  <a:lnTo>
                    <a:pt x="25" y="62"/>
                  </a:lnTo>
                  <a:lnTo>
                    <a:pt x="26" y="61"/>
                  </a:lnTo>
                  <a:lnTo>
                    <a:pt x="26" y="60"/>
                  </a:lnTo>
                  <a:lnTo>
                    <a:pt x="26" y="59"/>
                  </a:lnTo>
                  <a:lnTo>
                    <a:pt x="27" y="59"/>
                  </a:lnTo>
                  <a:lnTo>
                    <a:pt x="28" y="58"/>
                  </a:lnTo>
                  <a:lnTo>
                    <a:pt x="29" y="58"/>
                  </a:lnTo>
                  <a:lnTo>
                    <a:pt x="29" y="56"/>
                  </a:lnTo>
                  <a:lnTo>
                    <a:pt x="29" y="54"/>
                  </a:lnTo>
                  <a:lnTo>
                    <a:pt x="31" y="52"/>
                  </a:lnTo>
                  <a:lnTo>
                    <a:pt x="31" y="51"/>
                  </a:lnTo>
                  <a:lnTo>
                    <a:pt x="33" y="52"/>
                  </a:lnTo>
                  <a:lnTo>
                    <a:pt x="34" y="51"/>
                  </a:lnTo>
                  <a:lnTo>
                    <a:pt x="34" y="50"/>
                  </a:lnTo>
                  <a:lnTo>
                    <a:pt x="35" y="49"/>
                  </a:lnTo>
                  <a:lnTo>
                    <a:pt x="36" y="49"/>
                  </a:lnTo>
                  <a:lnTo>
                    <a:pt x="37" y="47"/>
                  </a:lnTo>
                  <a:lnTo>
                    <a:pt x="39" y="47"/>
                  </a:lnTo>
                  <a:lnTo>
                    <a:pt x="40" y="48"/>
                  </a:lnTo>
                  <a:lnTo>
                    <a:pt x="42" y="45"/>
                  </a:lnTo>
                  <a:lnTo>
                    <a:pt x="43" y="44"/>
                  </a:lnTo>
                  <a:lnTo>
                    <a:pt x="46" y="42"/>
                  </a:lnTo>
                  <a:lnTo>
                    <a:pt x="46" y="41"/>
                  </a:lnTo>
                  <a:lnTo>
                    <a:pt x="47" y="40"/>
                  </a:lnTo>
                  <a:lnTo>
                    <a:pt x="48" y="40"/>
                  </a:lnTo>
                  <a:lnTo>
                    <a:pt x="49" y="40"/>
                  </a:lnTo>
                  <a:lnTo>
                    <a:pt x="49" y="38"/>
                  </a:lnTo>
                  <a:lnTo>
                    <a:pt x="49" y="37"/>
                  </a:lnTo>
                  <a:lnTo>
                    <a:pt x="48" y="37"/>
                  </a:lnTo>
                  <a:lnTo>
                    <a:pt x="47" y="36"/>
                  </a:lnTo>
                  <a:lnTo>
                    <a:pt x="48" y="35"/>
                  </a:lnTo>
                  <a:lnTo>
                    <a:pt x="48" y="34"/>
                  </a:lnTo>
                  <a:lnTo>
                    <a:pt x="47" y="32"/>
                  </a:lnTo>
                  <a:lnTo>
                    <a:pt x="46" y="31"/>
                  </a:lnTo>
                  <a:lnTo>
                    <a:pt x="45" y="31"/>
                  </a:lnTo>
                  <a:lnTo>
                    <a:pt x="45" y="32"/>
                  </a:lnTo>
                  <a:lnTo>
                    <a:pt x="43" y="32"/>
                  </a:lnTo>
                  <a:lnTo>
                    <a:pt x="42" y="32"/>
                  </a:lnTo>
                  <a:lnTo>
                    <a:pt x="41" y="28"/>
                  </a:lnTo>
                  <a:lnTo>
                    <a:pt x="42" y="27"/>
                  </a:lnTo>
                  <a:lnTo>
                    <a:pt x="41" y="26"/>
                  </a:lnTo>
                  <a:lnTo>
                    <a:pt x="40" y="26"/>
                  </a:lnTo>
                  <a:lnTo>
                    <a:pt x="38" y="26"/>
                  </a:lnTo>
                  <a:lnTo>
                    <a:pt x="37" y="26"/>
                  </a:lnTo>
                  <a:lnTo>
                    <a:pt x="36" y="25"/>
                  </a:lnTo>
                  <a:lnTo>
                    <a:pt x="36" y="23"/>
                  </a:lnTo>
                  <a:lnTo>
                    <a:pt x="35" y="22"/>
                  </a:lnTo>
                  <a:lnTo>
                    <a:pt x="29" y="3"/>
                  </a:lnTo>
                  <a:lnTo>
                    <a:pt x="24" y="0"/>
                  </a:lnTo>
                  <a:lnTo>
                    <a:pt x="23" y="0"/>
                  </a:lnTo>
                  <a:lnTo>
                    <a:pt x="22" y="0"/>
                  </a:lnTo>
                  <a:lnTo>
                    <a:pt x="21" y="1"/>
                  </a:lnTo>
                  <a:lnTo>
                    <a:pt x="21" y="2"/>
                  </a:lnTo>
                  <a:lnTo>
                    <a:pt x="20" y="2"/>
                  </a:lnTo>
                  <a:lnTo>
                    <a:pt x="18" y="2"/>
                  </a:lnTo>
                  <a:lnTo>
                    <a:pt x="16" y="5"/>
                  </a:lnTo>
                  <a:lnTo>
                    <a:pt x="15" y="5"/>
                  </a:lnTo>
                  <a:lnTo>
                    <a:pt x="14" y="4"/>
                  </a:lnTo>
                  <a:lnTo>
                    <a:pt x="14" y="2"/>
                  </a:lnTo>
                  <a:lnTo>
                    <a:pt x="14" y="1"/>
                  </a:lnTo>
                  <a:lnTo>
                    <a:pt x="13" y="1"/>
                  </a:lnTo>
                  <a:lnTo>
                    <a:pt x="11" y="2"/>
                  </a:lnTo>
                  <a:lnTo>
                    <a:pt x="6" y="16"/>
                  </a:lnTo>
                  <a:lnTo>
                    <a:pt x="6" y="19"/>
                  </a:lnTo>
                  <a:lnTo>
                    <a:pt x="7" y="19"/>
                  </a:lnTo>
                  <a:lnTo>
                    <a:pt x="7" y="21"/>
                  </a:lnTo>
                  <a:lnTo>
                    <a:pt x="7" y="22"/>
                  </a:lnTo>
                  <a:lnTo>
                    <a:pt x="6" y="23"/>
                  </a:lnTo>
                  <a:lnTo>
                    <a:pt x="5" y="24"/>
                  </a:lnTo>
                  <a:lnTo>
                    <a:pt x="7" y="30"/>
                  </a:lnTo>
                  <a:lnTo>
                    <a:pt x="6" y="32"/>
                  </a:lnTo>
                  <a:lnTo>
                    <a:pt x="6" y="33"/>
                  </a:lnTo>
                  <a:lnTo>
                    <a:pt x="4" y="36"/>
                  </a:lnTo>
                  <a:lnTo>
                    <a:pt x="4" y="37"/>
                  </a:lnTo>
                  <a:lnTo>
                    <a:pt x="4" y="39"/>
                  </a:lnTo>
                  <a:lnTo>
                    <a:pt x="4" y="40"/>
                  </a:lnTo>
                  <a:lnTo>
                    <a:pt x="3" y="40"/>
                  </a:lnTo>
                  <a:lnTo>
                    <a:pt x="3" y="41"/>
                  </a:lnTo>
                  <a:lnTo>
                    <a:pt x="3" y="42"/>
                  </a:lnTo>
                  <a:lnTo>
                    <a:pt x="2" y="42"/>
                  </a:lnTo>
                  <a:lnTo>
                    <a:pt x="1" y="41"/>
                  </a:lnTo>
                  <a:lnTo>
                    <a:pt x="0" y="42"/>
                  </a:lnTo>
                  <a:close/>
                </a:path>
              </a:pathLst>
            </a:custGeom>
            <a:solidFill>
              <a:srgbClr val="6987EB"/>
            </a:solidFill>
            <a:ln w="12700">
              <a:solidFill>
                <a:schemeClr val="tx1"/>
              </a:solidFill>
              <a:round/>
              <a:headEnd/>
              <a:tailEnd/>
            </a:ln>
          </p:spPr>
          <p:txBody>
            <a:bodyPr/>
            <a:lstStyle/>
            <a:p>
              <a:endParaRPr lang="en-US"/>
            </a:p>
          </p:txBody>
        </p:sp>
        <p:grpSp>
          <p:nvGrpSpPr>
            <p:cNvPr id="14556" name="Group 72">
              <a:extLst>
                <a:ext uri="{FF2B5EF4-FFF2-40B4-BE49-F238E27FC236}">
                  <a16:creationId xmlns:a16="http://schemas.microsoft.com/office/drawing/2014/main" id="{D1818299-B919-AA06-242E-241E27AE5700}"/>
                </a:ext>
              </a:extLst>
            </p:cNvPr>
            <p:cNvGrpSpPr>
              <a:grpSpLocks/>
            </p:cNvGrpSpPr>
            <p:nvPr/>
          </p:nvGrpSpPr>
          <p:grpSpPr bwMode="auto">
            <a:xfrm>
              <a:off x="2038" y="2920"/>
              <a:ext cx="609" cy="371"/>
              <a:chOff x="1991" y="3321"/>
              <a:chExt cx="361" cy="231"/>
            </a:xfrm>
          </p:grpSpPr>
          <p:sp>
            <p:nvSpPr>
              <p:cNvPr id="14557" name="Freeform 73">
                <a:extLst>
                  <a:ext uri="{FF2B5EF4-FFF2-40B4-BE49-F238E27FC236}">
                    <a16:creationId xmlns:a16="http://schemas.microsoft.com/office/drawing/2014/main" id="{AA900545-318A-7935-B159-789DAD06D8CE}"/>
                  </a:ext>
                </a:extLst>
              </p:cNvPr>
              <p:cNvSpPr>
                <a:spLocks/>
              </p:cNvSpPr>
              <p:nvPr/>
            </p:nvSpPr>
            <p:spPr bwMode="auto">
              <a:xfrm>
                <a:off x="2274" y="3459"/>
                <a:ext cx="78" cy="93"/>
              </a:xfrm>
              <a:custGeom>
                <a:avLst/>
                <a:gdLst>
                  <a:gd name="T0" fmla="*/ 0 w 16"/>
                  <a:gd name="T1" fmla="*/ 2147483646 h 19"/>
                  <a:gd name="T2" fmla="*/ 886530796 w 16"/>
                  <a:gd name="T3" fmla="*/ 2147483646 h 19"/>
                  <a:gd name="T4" fmla="*/ 886530796 w 16"/>
                  <a:gd name="T5" fmla="*/ 2147483646 h 19"/>
                  <a:gd name="T6" fmla="*/ 2147483646 w 16"/>
                  <a:gd name="T7" fmla="*/ 2147483646 h 19"/>
                  <a:gd name="T8" fmla="*/ 2147483646 w 16"/>
                  <a:gd name="T9" fmla="*/ 2147483646 h 19"/>
                  <a:gd name="T10" fmla="*/ 2147483646 w 16"/>
                  <a:gd name="T11" fmla="*/ 2147483646 h 19"/>
                  <a:gd name="T12" fmla="*/ 2147483646 w 16"/>
                  <a:gd name="T13" fmla="*/ 2147483646 h 19"/>
                  <a:gd name="T14" fmla="*/ 2147483646 w 16"/>
                  <a:gd name="T15" fmla="*/ 0 h 19"/>
                  <a:gd name="T16" fmla="*/ 2147483646 w 16"/>
                  <a:gd name="T17" fmla="*/ 2147483646 h 19"/>
                  <a:gd name="T18" fmla="*/ 0 w 16"/>
                  <a:gd name="T19" fmla="*/ 2147483646 h 19"/>
                  <a:gd name="T20" fmla="*/ 0 w 16"/>
                  <a:gd name="T21" fmla="*/ 2147483646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19"/>
                  <a:gd name="T35" fmla="*/ 16 w 16"/>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19">
                    <a:moveTo>
                      <a:pt x="0" y="7"/>
                    </a:moveTo>
                    <a:lnTo>
                      <a:pt x="1" y="13"/>
                    </a:lnTo>
                    <a:lnTo>
                      <a:pt x="1" y="16"/>
                    </a:lnTo>
                    <a:lnTo>
                      <a:pt x="6" y="19"/>
                    </a:lnTo>
                    <a:lnTo>
                      <a:pt x="8" y="16"/>
                    </a:lnTo>
                    <a:lnTo>
                      <a:pt x="16" y="11"/>
                    </a:lnTo>
                    <a:lnTo>
                      <a:pt x="13" y="5"/>
                    </a:lnTo>
                    <a:lnTo>
                      <a:pt x="3" y="0"/>
                    </a:lnTo>
                    <a:lnTo>
                      <a:pt x="3" y="5"/>
                    </a:lnTo>
                    <a:lnTo>
                      <a:pt x="0" y="7"/>
                    </a:lnTo>
                    <a:close/>
                  </a:path>
                </a:pathLst>
              </a:custGeom>
              <a:solidFill>
                <a:srgbClr val="6487EB"/>
              </a:solidFill>
              <a:ln w="12700">
                <a:solidFill>
                  <a:schemeClr val="tx1"/>
                </a:solidFill>
                <a:round/>
                <a:headEnd/>
                <a:tailEnd/>
              </a:ln>
            </p:spPr>
            <p:txBody>
              <a:bodyPr/>
              <a:lstStyle/>
              <a:p>
                <a:endParaRPr lang="en-US"/>
              </a:p>
            </p:txBody>
          </p:sp>
          <p:sp>
            <p:nvSpPr>
              <p:cNvPr id="14558" name="Freeform 74">
                <a:extLst>
                  <a:ext uri="{FF2B5EF4-FFF2-40B4-BE49-F238E27FC236}">
                    <a16:creationId xmlns:a16="http://schemas.microsoft.com/office/drawing/2014/main" id="{F4E4326D-23D2-73E1-5304-59A0F16765CF}"/>
                  </a:ext>
                </a:extLst>
              </p:cNvPr>
              <p:cNvSpPr>
                <a:spLocks/>
              </p:cNvSpPr>
              <p:nvPr/>
            </p:nvSpPr>
            <p:spPr bwMode="auto">
              <a:xfrm>
                <a:off x="2235" y="3409"/>
                <a:ext cx="44" cy="29"/>
              </a:xfrm>
              <a:custGeom>
                <a:avLst/>
                <a:gdLst>
                  <a:gd name="T0" fmla="*/ 2147483646 w 9"/>
                  <a:gd name="T1" fmla="*/ 2147483646 h 6"/>
                  <a:gd name="T2" fmla="*/ 2147483646 w 9"/>
                  <a:gd name="T3" fmla="*/ 2147483646 h 6"/>
                  <a:gd name="T4" fmla="*/ 2147483646 w 9"/>
                  <a:gd name="T5" fmla="*/ 2147483646 h 6"/>
                  <a:gd name="T6" fmla="*/ 2147483646 w 9"/>
                  <a:gd name="T7" fmla="*/ 1613657208 h 6"/>
                  <a:gd name="T8" fmla="*/ 2147483646 w 9"/>
                  <a:gd name="T9" fmla="*/ 1613657208 h 6"/>
                  <a:gd name="T10" fmla="*/ 1871625228 w 9"/>
                  <a:gd name="T11" fmla="*/ 0 h 6"/>
                  <a:gd name="T12" fmla="*/ 0 w 9"/>
                  <a:gd name="T13" fmla="*/ 1613657208 h 6"/>
                  <a:gd name="T14" fmla="*/ 1871625228 w 9"/>
                  <a:gd name="T15" fmla="*/ 2147483646 h 6"/>
                  <a:gd name="T16" fmla="*/ 2147483646 w 9"/>
                  <a:gd name="T17" fmla="*/ 2147483646 h 6"/>
                  <a:gd name="T18" fmla="*/ 2147483646 w 9"/>
                  <a:gd name="T19" fmla="*/ 214748364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6"/>
                  <a:gd name="T32" fmla="*/ 9 w 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6">
                    <a:moveTo>
                      <a:pt x="3" y="6"/>
                    </a:moveTo>
                    <a:lnTo>
                      <a:pt x="8" y="6"/>
                    </a:lnTo>
                    <a:lnTo>
                      <a:pt x="9" y="3"/>
                    </a:lnTo>
                    <a:lnTo>
                      <a:pt x="5" y="2"/>
                    </a:lnTo>
                    <a:lnTo>
                      <a:pt x="3" y="2"/>
                    </a:lnTo>
                    <a:lnTo>
                      <a:pt x="2" y="0"/>
                    </a:lnTo>
                    <a:lnTo>
                      <a:pt x="0" y="2"/>
                    </a:lnTo>
                    <a:lnTo>
                      <a:pt x="2" y="5"/>
                    </a:lnTo>
                    <a:lnTo>
                      <a:pt x="3" y="6"/>
                    </a:lnTo>
                    <a:close/>
                  </a:path>
                </a:pathLst>
              </a:custGeom>
              <a:solidFill>
                <a:srgbClr val="6487EB"/>
              </a:solidFill>
              <a:ln w="12700">
                <a:solidFill>
                  <a:schemeClr val="tx1"/>
                </a:solidFill>
                <a:round/>
                <a:headEnd/>
                <a:tailEnd/>
              </a:ln>
            </p:spPr>
            <p:txBody>
              <a:bodyPr/>
              <a:lstStyle/>
              <a:p>
                <a:endParaRPr lang="en-US"/>
              </a:p>
            </p:txBody>
          </p:sp>
          <p:sp>
            <p:nvSpPr>
              <p:cNvPr id="14559" name="Freeform 75">
                <a:extLst>
                  <a:ext uri="{FF2B5EF4-FFF2-40B4-BE49-F238E27FC236}">
                    <a16:creationId xmlns:a16="http://schemas.microsoft.com/office/drawing/2014/main" id="{873F81DA-F7CF-61B4-04DD-A13332023E42}"/>
                  </a:ext>
                </a:extLst>
              </p:cNvPr>
              <p:cNvSpPr>
                <a:spLocks/>
              </p:cNvSpPr>
              <p:nvPr/>
            </p:nvSpPr>
            <p:spPr bwMode="auto">
              <a:xfrm>
                <a:off x="2225" y="3438"/>
                <a:ext cx="20" cy="10"/>
              </a:xfrm>
              <a:custGeom>
                <a:avLst/>
                <a:gdLst>
                  <a:gd name="T0" fmla="*/ 0 w 4"/>
                  <a:gd name="T1" fmla="*/ 2147483646 h 2"/>
                  <a:gd name="T2" fmla="*/ 2147483646 w 4"/>
                  <a:gd name="T3" fmla="*/ 0 h 2"/>
                  <a:gd name="T4" fmla="*/ 2147483646 w 4"/>
                  <a:gd name="T5" fmla="*/ 2147483646 h 2"/>
                  <a:gd name="T6" fmla="*/ 0 w 4"/>
                  <a:gd name="T7" fmla="*/ 2147483646 h 2"/>
                  <a:gd name="T8" fmla="*/ 0 w 4"/>
                  <a:gd name="T9" fmla="*/ 2147483646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2"/>
                    </a:moveTo>
                    <a:lnTo>
                      <a:pt x="4" y="0"/>
                    </a:lnTo>
                    <a:lnTo>
                      <a:pt x="4" y="2"/>
                    </a:lnTo>
                    <a:lnTo>
                      <a:pt x="0" y="2"/>
                    </a:lnTo>
                    <a:close/>
                  </a:path>
                </a:pathLst>
              </a:custGeom>
              <a:solidFill>
                <a:srgbClr val="6487EB"/>
              </a:solidFill>
              <a:ln w="12700">
                <a:solidFill>
                  <a:schemeClr val="tx1"/>
                </a:solidFill>
                <a:round/>
                <a:headEnd/>
                <a:tailEnd/>
              </a:ln>
            </p:spPr>
            <p:txBody>
              <a:bodyPr/>
              <a:lstStyle/>
              <a:p>
                <a:endParaRPr lang="en-US"/>
              </a:p>
            </p:txBody>
          </p:sp>
          <p:sp>
            <p:nvSpPr>
              <p:cNvPr id="14560" name="Freeform 76">
                <a:extLst>
                  <a:ext uri="{FF2B5EF4-FFF2-40B4-BE49-F238E27FC236}">
                    <a16:creationId xmlns:a16="http://schemas.microsoft.com/office/drawing/2014/main" id="{EE32A1B8-71F9-D6B1-2E5B-6A5B195DD00C}"/>
                  </a:ext>
                </a:extLst>
              </p:cNvPr>
              <p:cNvSpPr>
                <a:spLocks/>
              </p:cNvSpPr>
              <p:nvPr/>
            </p:nvSpPr>
            <p:spPr bwMode="auto">
              <a:xfrm>
                <a:off x="2211" y="3419"/>
                <a:ext cx="19" cy="14"/>
              </a:xfrm>
              <a:custGeom>
                <a:avLst/>
                <a:gdLst>
                  <a:gd name="T0" fmla="*/ 1303489504 w 4"/>
                  <a:gd name="T1" fmla="*/ 0 h 3"/>
                  <a:gd name="T2" fmla="*/ 1303489504 w 4"/>
                  <a:gd name="T3" fmla="*/ 0 h 3"/>
                  <a:gd name="T4" fmla="*/ 1830354384 w 4"/>
                  <a:gd name="T5" fmla="*/ 0 h 3"/>
                  <a:gd name="T6" fmla="*/ 1830354384 w 4"/>
                  <a:gd name="T7" fmla="*/ 0 h 3"/>
                  <a:gd name="T8" fmla="*/ 1830354384 w 4"/>
                  <a:gd name="T9" fmla="*/ 0 h 3"/>
                  <a:gd name="T10" fmla="*/ 1830354384 w 4"/>
                  <a:gd name="T11" fmla="*/ 523887028 h 3"/>
                  <a:gd name="T12" fmla="*/ 1830354384 w 4"/>
                  <a:gd name="T13" fmla="*/ 523887028 h 3"/>
                  <a:gd name="T14" fmla="*/ 1830354384 w 4"/>
                  <a:gd name="T15" fmla="*/ 523887028 h 3"/>
                  <a:gd name="T16" fmla="*/ 2147483646 w 4"/>
                  <a:gd name="T17" fmla="*/ 523887028 h 3"/>
                  <a:gd name="T18" fmla="*/ 1830354384 w 4"/>
                  <a:gd name="T19" fmla="*/ 960484868 h 3"/>
                  <a:gd name="T20" fmla="*/ 1830354384 w 4"/>
                  <a:gd name="T21" fmla="*/ 960484868 h 3"/>
                  <a:gd name="T22" fmla="*/ 1830354384 w 4"/>
                  <a:gd name="T23" fmla="*/ 960484868 h 3"/>
                  <a:gd name="T24" fmla="*/ 1830354384 w 4"/>
                  <a:gd name="T25" fmla="*/ 1484321174 h 3"/>
                  <a:gd name="T26" fmla="*/ 1830354384 w 4"/>
                  <a:gd name="T27" fmla="*/ 1484321174 h 3"/>
                  <a:gd name="T28" fmla="*/ 1830354384 w 4"/>
                  <a:gd name="T29" fmla="*/ 1484321174 h 3"/>
                  <a:gd name="T30" fmla="*/ 1303489504 w 4"/>
                  <a:gd name="T31" fmla="*/ 1484321174 h 3"/>
                  <a:gd name="T32" fmla="*/ 1303489504 w 4"/>
                  <a:gd name="T33" fmla="*/ 1484321174 h 3"/>
                  <a:gd name="T34" fmla="*/ 1303489504 w 4"/>
                  <a:gd name="T35" fmla="*/ 1484321174 h 3"/>
                  <a:gd name="T36" fmla="*/ 665981037 w 4"/>
                  <a:gd name="T37" fmla="*/ 1484321174 h 3"/>
                  <a:gd name="T38" fmla="*/ 665981037 w 4"/>
                  <a:gd name="T39" fmla="*/ 1484321174 h 3"/>
                  <a:gd name="T40" fmla="*/ 665981037 w 4"/>
                  <a:gd name="T41" fmla="*/ 1484321174 h 3"/>
                  <a:gd name="T42" fmla="*/ 665981037 w 4"/>
                  <a:gd name="T43" fmla="*/ 960484868 h 3"/>
                  <a:gd name="T44" fmla="*/ 0 w 4"/>
                  <a:gd name="T45" fmla="*/ 960484868 h 3"/>
                  <a:gd name="T46" fmla="*/ 0 w 4"/>
                  <a:gd name="T47" fmla="*/ 960484868 h 3"/>
                  <a:gd name="T48" fmla="*/ 0 w 4"/>
                  <a:gd name="T49" fmla="*/ 523887028 h 3"/>
                  <a:gd name="T50" fmla="*/ 0 w 4"/>
                  <a:gd name="T51" fmla="*/ 523887028 h 3"/>
                  <a:gd name="T52" fmla="*/ 0 w 4"/>
                  <a:gd name="T53" fmla="*/ 523887028 h 3"/>
                  <a:gd name="T54" fmla="*/ 665981037 w 4"/>
                  <a:gd name="T55" fmla="*/ 523887028 h 3"/>
                  <a:gd name="T56" fmla="*/ 665981037 w 4"/>
                  <a:gd name="T57" fmla="*/ 0 h 3"/>
                  <a:gd name="T58" fmla="*/ 665981037 w 4"/>
                  <a:gd name="T59" fmla="*/ 0 h 3"/>
                  <a:gd name="T60" fmla="*/ 665981037 w 4"/>
                  <a:gd name="T61" fmla="*/ 0 h 3"/>
                  <a:gd name="T62" fmla="*/ 1303489504 w 4"/>
                  <a:gd name="T63" fmla="*/ 0 h 3"/>
                  <a:gd name="T64" fmla="*/ 1303489504 w 4"/>
                  <a:gd name="T65" fmla="*/ 0 h 3"/>
                  <a:gd name="T66" fmla="*/ 1303489504 w 4"/>
                  <a:gd name="T67" fmla="*/ 0 h 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
                  <a:gd name="T103" fmla="*/ 0 h 3"/>
                  <a:gd name="T104" fmla="*/ 4 w 4"/>
                  <a:gd name="T105" fmla="*/ 3 h 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 h="3">
                    <a:moveTo>
                      <a:pt x="2" y="0"/>
                    </a:moveTo>
                    <a:lnTo>
                      <a:pt x="2" y="0"/>
                    </a:lnTo>
                    <a:lnTo>
                      <a:pt x="3" y="0"/>
                    </a:lnTo>
                    <a:lnTo>
                      <a:pt x="3" y="1"/>
                    </a:lnTo>
                    <a:lnTo>
                      <a:pt x="4" y="1"/>
                    </a:lnTo>
                    <a:lnTo>
                      <a:pt x="3" y="2"/>
                    </a:lnTo>
                    <a:lnTo>
                      <a:pt x="3" y="3"/>
                    </a:lnTo>
                    <a:lnTo>
                      <a:pt x="2" y="3"/>
                    </a:lnTo>
                    <a:lnTo>
                      <a:pt x="1" y="3"/>
                    </a:lnTo>
                    <a:lnTo>
                      <a:pt x="1" y="2"/>
                    </a:lnTo>
                    <a:lnTo>
                      <a:pt x="0" y="2"/>
                    </a:lnTo>
                    <a:lnTo>
                      <a:pt x="0" y="1"/>
                    </a:lnTo>
                    <a:lnTo>
                      <a:pt x="1" y="1"/>
                    </a:lnTo>
                    <a:lnTo>
                      <a:pt x="1" y="0"/>
                    </a:lnTo>
                    <a:lnTo>
                      <a:pt x="2" y="0"/>
                    </a:lnTo>
                    <a:close/>
                  </a:path>
                </a:pathLst>
              </a:custGeom>
              <a:solidFill>
                <a:srgbClr val="6487EB"/>
              </a:solidFill>
              <a:ln w="12700">
                <a:solidFill>
                  <a:schemeClr val="tx1"/>
                </a:solidFill>
                <a:round/>
                <a:headEnd/>
                <a:tailEnd/>
              </a:ln>
            </p:spPr>
            <p:txBody>
              <a:bodyPr/>
              <a:lstStyle/>
              <a:p>
                <a:endParaRPr lang="en-US"/>
              </a:p>
            </p:txBody>
          </p:sp>
          <p:sp>
            <p:nvSpPr>
              <p:cNvPr id="14561" name="Freeform 77">
                <a:extLst>
                  <a:ext uri="{FF2B5EF4-FFF2-40B4-BE49-F238E27FC236}">
                    <a16:creationId xmlns:a16="http://schemas.microsoft.com/office/drawing/2014/main" id="{30BFA147-77FA-7320-530F-B3C65A0D1E58}"/>
                  </a:ext>
                </a:extLst>
              </p:cNvPr>
              <p:cNvSpPr>
                <a:spLocks/>
              </p:cNvSpPr>
              <p:nvPr/>
            </p:nvSpPr>
            <p:spPr bwMode="auto">
              <a:xfrm>
                <a:off x="2186" y="3394"/>
                <a:ext cx="39" cy="15"/>
              </a:xfrm>
              <a:custGeom>
                <a:avLst/>
                <a:gdLst>
                  <a:gd name="T0" fmla="*/ 0 w 8"/>
                  <a:gd name="T1" fmla="*/ 2147483646 h 3"/>
                  <a:gd name="T2" fmla="*/ 2147483646 w 8"/>
                  <a:gd name="T3" fmla="*/ 2147483646 h 3"/>
                  <a:gd name="T4" fmla="*/ 2147483646 w 8"/>
                  <a:gd name="T5" fmla="*/ 0 h 3"/>
                  <a:gd name="T6" fmla="*/ 1811612337 w 8"/>
                  <a:gd name="T7" fmla="*/ 0 h 3"/>
                  <a:gd name="T8" fmla="*/ 0 w 8"/>
                  <a:gd name="T9" fmla="*/ 2147483646 h 3"/>
                  <a:gd name="T10" fmla="*/ 0 w 8"/>
                  <a:gd name="T11" fmla="*/ 2147483646 h 3"/>
                  <a:gd name="T12" fmla="*/ 0 60000 65536"/>
                  <a:gd name="T13" fmla="*/ 0 60000 65536"/>
                  <a:gd name="T14" fmla="*/ 0 60000 65536"/>
                  <a:gd name="T15" fmla="*/ 0 60000 65536"/>
                  <a:gd name="T16" fmla="*/ 0 60000 65536"/>
                  <a:gd name="T17" fmla="*/ 0 60000 65536"/>
                  <a:gd name="T18" fmla="*/ 0 w 8"/>
                  <a:gd name="T19" fmla="*/ 0 h 3"/>
                  <a:gd name="T20" fmla="*/ 8 w 8"/>
                  <a:gd name="T21" fmla="*/ 3 h 3"/>
                </a:gdLst>
                <a:ahLst/>
                <a:cxnLst>
                  <a:cxn ang="T12">
                    <a:pos x="T0" y="T1"/>
                  </a:cxn>
                  <a:cxn ang="T13">
                    <a:pos x="T2" y="T3"/>
                  </a:cxn>
                  <a:cxn ang="T14">
                    <a:pos x="T4" y="T5"/>
                  </a:cxn>
                  <a:cxn ang="T15">
                    <a:pos x="T6" y="T7"/>
                  </a:cxn>
                  <a:cxn ang="T16">
                    <a:pos x="T8" y="T9"/>
                  </a:cxn>
                  <a:cxn ang="T17">
                    <a:pos x="T10" y="T11"/>
                  </a:cxn>
                </a:cxnLst>
                <a:rect l="T18" t="T19" r="T20" b="T21"/>
                <a:pathLst>
                  <a:path w="8" h="3">
                    <a:moveTo>
                      <a:pt x="0" y="3"/>
                    </a:moveTo>
                    <a:lnTo>
                      <a:pt x="7" y="3"/>
                    </a:lnTo>
                    <a:lnTo>
                      <a:pt x="8" y="0"/>
                    </a:lnTo>
                    <a:lnTo>
                      <a:pt x="2" y="0"/>
                    </a:lnTo>
                    <a:lnTo>
                      <a:pt x="0" y="3"/>
                    </a:lnTo>
                    <a:close/>
                  </a:path>
                </a:pathLst>
              </a:custGeom>
              <a:solidFill>
                <a:srgbClr val="6487EB"/>
              </a:solidFill>
              <a:ln w="12700">
                <a:solidFill>
                  <a:schemeClr val="tx1"/>
                </a:solidFill>
                <a:round/>
                <a:headEnd/>
                <a:tailEnd/>
              </a:ln>
            </p:spPr>
            <p:txBody>
              <a:bodyPr/>
              <a:lstStyle/>
              <a:p>
                <a:endParaRPr lang="en-US"/>
              </a:p>
            </p:txBody>
          </p:sp>
          <p:sp>
            <p:nvSpPr>
              <p:cNvPr id="14562" name="Freeform 78">
                <a:extLst>
                  <a:ext uri="{FF2B5EF4-FFF2-40B4-BE49-F238E27FC236}">
                    <a16:creationId xmlns:a16="http://schemas.microsoft.com/office/drawing/2014/main" id="{AE9A63F5-B9AF-52AD-C658-0E01074CCBFC}"/>
                  </a:ext>
                </a:extLst>
              </p:cNvPr>
              <p:cNvSpPr>
                <a:spLocks/>
              </p:cNvSpPr>
              <p:nvPr/>
            </p:nvSpPr>
            <p:spPr bwMode="auto">
              <a:xfrm>
                <a:off x="2026" y="3321"/>
                <a:ext cx="38" cy="24"/>
              </a:xfrm>
              <a:custGeom>
                <a:avLst/>
                <a:gdLst>
                  <a:gd name="T0" fmla="*/ 0 w 8"/>
                  <a:gd name="T1" fmla="*/ 2147483646 h 5"/>
                  <a:gd name="T2" fmla="*/ 1830354384 w 8"/>
                  <a:gd name="T3" fmla="*/ 2147483646 h 5"/>
                  <a:gd name="T4" fmla="*/ 2147483646 w 8"/>
                  <a:gd name="T5" fmla="*/ 2147483646 h 5"/>
                  <a:gd name="T6" fmla="*/ 2147483646 w 8"/>
                  <a:gd name="T7" fmla="*/ 1493207539 h 5"/>
                  <a:gd name="T8" fmla="*/ 2147483646 w 8"/>
                  <a:gd name="T9" fmla="*/ 0 h 5"/>
                  <a:gd name="T10" fmla="*/ 665981037 w 8"/>
                  <a:gd name="T11" fmla="*/ 1493207539 h 5"/>
                  <a:gd name="T12" fmla="*/ 0 w 8"/>
                  <a:gd name="T13" fmla="*/ 2147483646 h 5"/>
                  <a:gd name="T14" fmla="*/ 0 w 8"/>
                  <a:gd name="T15" fmla="*/ 2147483646 h 5"/>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5"/>
                  <a:gd name="T26" fmla="*/ 8 w 8"/>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5">
                    <a:moveTo>
                      <a:pt x="0" y="4"/>
                    </a:moveTo>
                    <a:lnTo>
                      <a:pt x="3" y="5"/>
                    </a:lnTo>
                    <a:lnTo>
                      <a:pt x="6" y="5"/>
                    </a:lnTo>
                    <a:lnTo>
                      <a:pt x="8" y="2"/>
                    </a:lnTo>
                    <a:lnTo>
                      <a:pt x="5" y="0"/>
                    </a:lnTo>
                    <a:lnTo>
                      <a:pt x="1" y="2"/>
                    </a:lnTo>
                    <a:lnTo>
                      <a:pt x="0" y="4"/>
                    </a:lnTo>
                    <a:close/>
                  </a:path>
                </a:pathLst>
              </a:custGeom>
              <a:solidFill>
                <a:srgbClr val="6487EB"/>
              </a:solidFill>
              <a:ln w="12700">
                <a:solidFill>
                  <a:schemeClr val="tx1"/>
                </a:solidFill>
                <a:round/>
                <a:headEnd/>
                <a:tailEnd/>
              </a:ln>
            </p:spPr>
            <p:txBody>
              <a:bodyPr/>
              <a:lstStyle/>
              <a:p>
                <a:endParaRPr lang="en-US"/>
              </a:p>
            </p:txBody>
          </p:sp>
          <p:sp>
            <p:nvSpPr>
              <p:cNvPr id="14563" name="Freeform 79">
                <a:extLst>
                  <a:ext uri="{FF2B5EF4-FFF2-40B4-BE49-F238E27FC236}">
                    <a16:creationId xmlns:a16="http://schemas.microsoft.com/office/drawing/2014/main" id="{34B145A6-B771-A8A5-3518-3084C17D2C17}"/>
                  </a:ext>
                </a:extLst>
              </p:cNvPr>
              <p:cNvSpPr>
                <a:spLocks/>
              </p:cNvSpPr>
              <p:nvPr/>
            </p:nvSpPr>
            <p:spPr bwMode="auto">
              <a:xfrm>
                <a:off x="1991" y="3321"/>
                <a:ext cx="20" cy="24"/>
              </a:xfrm>
              <a:custGeom>
                <a:avLst/>
                <a:gdLst>
                  <a:gd name="T0" fmla="*/ 0 w 4"/>
                  <a:gd name="T1" fmla="*/ 2147483646 h 5"/>
                  <a:gd name="T2" fmla="*/ 2147483646 w 4"/>
                  <a:gd name="T3" fmla="*/ 1493207539 h 5"/>
                  <a:gd name="T4" fmla="*/ 2147483646 w 4"/>
                  <a:gd name="T5" fmla="*/ 0 h 5"/>
                  <a:gd name="T6" fmla="*/ 0 w 4"/>
                  <a:gd name="T7" fmla="*/ 2147483646 h 5"/>
                  <a:gd name="T8" fmla="*/ 0 w 4"/>
                  <a:gd name="T9" fmla="*/ 2147483646 h 5"/>
                  <a:gd name="T10" fmla="*/ 0 w 4"/>
                  <a:gd name="T11" fmla="*/ 2147483646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0" y="5"/>
                    </a:moveTo>
                    <a:lnTo>
                      <a:pt x="4" y="2"/>
                    </a:lnTo>
                    <a:lnTo>
                      <a:pt x="4" y="0"/>
                    </a:lnTo>
                    <a:lnTo>
                      <a:pt x="0" y="4"/>
                    </a:lnTo>
                    <a:lnTo>
                      <a:pt x="0" y="5"/>
                    </a:lnTo>
                    <a:close/>
                  </a:path>
                </a:pathLst>
              </a:custGeom>
              <a:solidFill>
                <a:srgbClr val="6487EB"/>
              </a:solidFill>
              <a:ln w="12700">
                <a:solidFill>
                  <a:schemeClr val="tx1"/>
                </a:solidFill>
                <a:round/>
                <a:headEnd/>
                <a:tailEnd/>
              </a:ln>
            </p:spPr>
            <p:txBody>
              <a:bodyPr/>
              <a:lstStyle/>
              <a:p>
                <a:endParaRPr lang="en-US"/>
              </a:p>
            </p:txBody>
          </p:sp>
          <p:sp>
            <p:nvSpPr>
              <p:cNvPr id="14564" name="Freeform 80">
                <a:extLst>
                  <a:ext uri="{FF2B5EF4-FFF2-40B4-BE49-F238E27FC236}">
                    <a16:creationId xmlns:a16="http://schemas.microsoft.com/office/drawing/2014/main" id="{83BF1F9B-5B80-B032-2945-5CBD81229564}"/>
                  </a:ext>
                </a:extLst>
              </p:cNvPr>
              <p:cNvSpPr>
                <a:spLocks/>
              </p:cNvSpPr>
              <p:nvPr/>
            </p:nvSpPr>
            <p:spPr bwMode="auto">
              <a:xfrm>
                <a:off x="2128" y="3360"/>
                <a:ext cx="39" cy="34"/>
              </a:xfrm>
              <a:custGeom>
                <a:avLst/>
                <a:gdLst>
                  <a:gd name="T0" fmla="*/ 2147483646 w 8"/>
                  <a:gd name="T1" fmla="*/ 2147483646 h 7"/>
                  <a:gd name="T2" fmla="*/ 2147483646 w 8"/>
                  <a:gd name="T3" fmla="*/ 2147483646 h 7"/>
                  <a:gd name="T4" fmla="*/ 2147483646 w 8"/>
                  <a:gd name="T5" fmla="*/ 2147483646 h 7"/>
                  <a:gd name="T6" fmla="*/ 2147483646 w 8"/>
                  <a:gd name="T7" fmla="*/ 0 h 7"/>
                  <a:gd name="T8" fmla="*/ 0 w 8"/>
                  <a:gd name="T9" fmla="*/ 1739400808 h 7"/>
                  <a:gd name="T10" fmla="*/ 2147483646 w 8"/>
                  <a:gd name="T11" fmla="*/ 2147483646 h 7"/>
                  <a:gd name="T12" fmla="*/ 2147483646 w 8"/>
                  <a:gd name="T13" fmla="*/ 2147483646 h 7"/>
                  <a:gd name="T14" fmla="*/ 0 60000 65536"/>
                  <a:gd name="T15" fmla="*/ 0 60000 65536"/>
                  <a:gd name="T16" fmla="*/ 0 60000 65536"/>
                  <a:gd name="T17" fmla="*/ 0 60000 65536"/>
                  <a:gd name="T18" fmla="*/ 0 60000 65536"/>
                  <a:gd name="T19" fmla="*/ 0 60000 65536"/>
                  <a:gd name="T20" fmla="*/ 0 60000 65536"/>
                  <a:gd name="T21" fmla="*/ 0 w 8"/>
                  <a:gd name="T22" fmla="*/ 0 h 7"/>
                  <a:gd name="T23" fmla="*/ 8 w 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7">
                    <a:moveTo>
                      <a:pt x="3" y="7"/>
                    </a:moveTo>
                    <a:lnTo>
                      <a:pt x="8" y="7"/>
                    </a:lnTo>
                    <a:lnTo>
                      <a:pt x="8" y="4"/>
                    </a:lnTo>
                    <a:lnTo>
                      <a:pt x="4" y="0"/>
                    </a:lnTo>
                    <a:lnTo>
                      <a:pt x="0" y="2"/>
                    </a:lnTo>
                    <a:lnTo>
                      <a:pt x="3" y="7"/>
                    </a:lnTo>
                    <a:close/>
                  </a:path>
                </a:pathLst>
              </a:custGeom>
              <a:solidFill>
                <a:srgbClr val="6487EB"/>
              </a:solidFill>
              <a:ln w="12700">
                <a:solidFill>
                  <a:schemeClr val="tx1"/>
                </a:solidFill>
                <a:round/>
                <a:headEnd/>
                <a:tailEnd/>
              </a:ln>
            </p:spPr>
            <p:txBody>
              <a:bodyPr/>
              <a:lstStyle/>
              <a:p>
                <a:endParaRPr lang="en-US"/>
              </a:p>
            </p:txBody>
          </p:sp>
        </p:grpSp>
      </p:grpSp>
      <p:sp>
        <p:nvSpPr>
          <p:cNvPr id="14343" name="Text Box 81">
            <a:extLst>
              <a:ext uri="{FF2B5EF4-FFF2-40B4-BE49-F238E27FC236}">
                <a16:creationId xmlns:a16="http://schemas.microsoft.com/office/drawing/2014/main" id="{777B29A6-15A8-F8D9-D7EA-B5D5366FB207}"/>
              </a:ext>
            </a:extLst>
          </p:cNvPr>
          <p:cNvSpPr txBox="1">
            <a:spLocks noChangeArrowheads="1"/>
          </p:cNvSpPr>
          <p:nvPr/>
        </p:nvSpPr>
        <p:spPr bwMode="auto">
          <a:xfrm>
            <a:off x="2594373" y="1042988"/>
            <a:ext cx="56938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rgbClr val="4D4D4D"/>
                </a:solidFill>
                <a:latin typeface="Trebuchet MS" panose="020B0603020202020204" pitchFamily="34" charset="0"/>
                <a:ea typeface="ＭＳ Ｐゴシック" panose="020B0600070205080204" pitchFamily="34" charset="-128"/>
              </a:defRPr>
            </a:lvl1pPr>
            <a:lvl2pPr marL="37931725" indent="-37474525">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2pPr>
            <a:lvl3pPr marL="1143000" indent="-228600">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3pPr>
            <a:lvl4pPr marL="1600200" indent="-228600">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4pPr>
            <a:lvl5pPr marL="2057400" indent="-228600">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9pPr>
          </a:lstStyle>
          <a:p>
            <a:pPr>
              <a:spcBef>
                <a:spcPct val="0"/>
              </a:spcBef>
            </a:pPr>
            <a:r>
              <a:rPr lang="en-US" altLang="en-US" sz="1050" b="1">
                <a:solidFill>
                  <a:srgbClr val="000000"/>
                </a:solidFill>
                <a:latin typeface="Verdana" panose="020B0604030504040204" pitchFamily="34" charset="0"/>
              </a:rPr>
              <a:t>1990</a:t>
            </a:r>
          </a:p>
        </p:txBody>
      </p:sp>
      <p:sp>
        <p:nvSpPr>
          <p:cNvPr id="14344" name="Text Box 82">
            <a:extLst>
              <a:ext uri="{FF2B5EF4-FFF2-40B4-BE49-F238E27FC236}">
                <a16:creationId xmlns:a16="http://schemas.microsoft.com/office/drawing/2014/main" id="{E4CB3071-BEFB-8AB3-1D4A-6965D9A83704}"/>
              </a:ext>
            </a:extLst>
          </p:cNvPr>
          <p:cNvSpPr txBox="1">
            <a:spLocks noChangeArrowheads="1"/>
          </p:cNvSpPr>
          <p:nvPr/>
        </p:nvSpPr>
        <p:spPr bwMode="auto">
          <a:xfrm>
            <a:off x="1633538" y="4420791"/>
            <a:ext cx="542925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a:solidFill>
                  <a:srgbClr val="4D4D4D"/>
                </a:solidFill>
                <a:latin typeface="Trebuchet MS" panose="020B0603020202020204" pitchFamily="34" charset="0"/>
                <a:ea typeface="ＭＳ Ｐゴシック" panose="020B0600070205080204" pitchFamily="34" charset="-128"/>
              </a:defRPr>
            </a:lvl1pPr>
            <a:lvl2pPr marL="37931725" indent="-37474525">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2pPr>
            <a:lvl3pPr marL="1143000" indent="-228600">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3pPr>
            <a:lvl4pPr marL="1600200" indent="-228600">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4pPr>
            <a:lvl5pPr marL="2057400" indent="-228600">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9pPr>
          </a:lstStyle>
          <a:p>
            <a:pPr>
              <a:spcBef>
                <a:spcPct val="0"/>
              </a:spcBef>
            </a:pPr>
            <a:r>
              <a:rPr lang="en-US" altLang="en-US" sz="1050" b="1">
                <a:solidFill>
                  <a:srgbClr val="000000"/>
                </a:solidFill>
                <a:latin typeface="Arial Narrow" panose="020B0606020202030204" pitchFamily="34" charset="0"/>
              </a:rPr>
              <a:t>No Data          &lt;10%           10%–14%	    15%–19%           20%–24%          25%–29%           ≥30%</a:t>
            </a:r>
            <a:r>
              <a:rPr lang="en-US" altLang="en-US" sz="1050">
                <a:solidFill>
                  <a:srgbClr val="000000"/>
                </a:solidFill>
                <a:latin typeface="Arial Narrow" panose="020B0606020202030204" pitchFamily="34" charset="0"/>
              </a:rPr>
              <a:t>  </a:t>
            </a:r>
          </a:p>
        </p:txBody>
      </p:sp>
      <p:sp>
        <p:nvSpPr>
          <p:cNvPr id="14345" name="Rectangle 83">
            <a:extLst>
              <a:ext uri="{FF2B5EF4-FFF2-40B4-BE49-F238E27FC236}">
                <a16:creationId xmlns:a16="http://schemas.microsoft.com/office/drawing/2014/main" id="{E14D0166-C796-8D19-6202-CB6811E452D0}"/>
              </a:ext>
            </a:extLst>
          </p:cNvPr>
          <p:cNvSpPr>
            <a:spLocks noChangeArrowheads="1"/>
          </p:cNvSpPr>
          <p:nvPr/>
        </p:nvSpPr>
        <p:spPr bwMode="auto">
          <a:xfrm>
            <a:off x="1485901" y="4457700"/>
            <a:ext cx="155972" cy="176213"/>
          </a:xfrm>
          <a:prstGeom prst="rect">
            <a:avLst/>
          </a:prstGeom>
          <a:solidFill>
            <a:schemeClr val="bg1"/>
          </a:solidFill>
          <a:ln w="9525">
            <a:solidFill>
              <a:schemeClr val="tx1"/>
            </a:solidFill>
            <a:miter lim="800000"/>
            <a:headEnd/>
            <a:tailEnd/>
          </a:ln>
        </p:spPr>
        <p:txBody>
          <a:bodyPr wrap="none" anchor="ctr"/>
          <a:lstStyle>
            <a:lvl1pPr>
              <a:spcBef>
                <a:spcPct val="20000"/>
              </a:spcBef>
              <a:defRPr sz="2400">
                <a:solidFill>
                  <a:srgbClr val="4D4D4D"/>
                </a:solidFill>
                <a:latin typeface="Trebuchet MS" panose="020B0603020202020204" pitchFamily="34" charset="0"/>
                <a:ea typeface="ＭＳ Ｐゴシック" panose="020B0600070205080204" pitchFamily="34" charset="-128"/>
              </a:defRPr>
            </a:lvl1pPr>
            <a:lvl2pPr marL="37931725" indent="-37474525">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2pPr>
            <a:lvl3pPr marL="1143000" indent="-228600">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3pPr>
            <a:lvl4pPr marL="1600200" indent="-228600">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4pPr>
            <a:lvl5pPr marL="2057400" indent="-228600">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9pPr>
          </a:lstStyle>
          <a:p>
            <a:pPr>
              <a:spcBef>
                <a:spcPct val="0"/>
              </a:spcBef>
            </a:pPr>
            <a:endParaRPr lang="en-US" altLang="en-US" sz="1350">
              <a:solidFill>
                <a:srgbClr val="000000"/>
              </a:solidFill>
              <a:latin typeface="Arial" panose="020B0604020202020204" pitchFamily="34" charset="0"/>
            </a:endParaRPr>
          </a:p>
        </p:txBody>
      </p:sp>
      <p:sp>
        <p:nvSpPr>
          <p:cNvPr id="14346" name="Rectangle 84">
            <a:extLst>
              <a:ext uri="{FF2B5EF4-FFF2-40B4-BE49-F238E27FC236}">
                <a16:creationId xmlns:a16="http://schemas.microsoft.com/office/drawing/2014/main" id="{40E3DA9F-20F0-C1E0-3212-D2E16895579E}"/>
              </a:ext>
            </a:extLst>
          </p:cNvPr>
          <p:cNvSpPr>
            <a:spLocks noChangeArrowheads="1"/>
          </p:cNvSpPr>
          <p:nvPr/>
        </p:nvSpPr>
        <p:spPr bwMode="auto">
          <a:xfrm>
            <a:off x="2171700" y="4457700"/>
            <a:ext cx="157163" cy="176213"/>
          </a:xfrm>
          <a:prstGeom prst="rect">
            <a:avLst/>
          </a:prstGeom>
          <a:solidFill>
            <a:srgbClr val="99CCFF"/>
          </a:solidFill>
          <a:ln w="9525">
            <a:solidFill>
              <a:schemeClr val="tx1"/>
            </a:solidFill>
            <a:miter lim="800000"/>
            <a:headEnd/>
            <a:tailEnd/>
          </a:ln>
        </p:spPr>
        <p:txBody>
          <a:bodyPr wrap="none" anchor="ctr"/>
          <a:lstStyle>
            <a:lvl1pPr>
              <a:spcBef>
                <a:spcPct val="20000"/>
              </a:spcBef>
              <a:defRPr sz="2400">
                <a:solidFill>
                  <a:srgbClr val="4D4D4D"/>
                </a:solidFill>
                <a:latin typeface="Trebuchet MS" panose="020B0603020202020204" pitchFamily="34" charset="0"/>
                <a:ea typeface="ＭＳ Ｐゴシック" panose="020B0600070205080204" pitchFamily="34" charset="-128"/>
              </a:defRPr>
            </a:lvl1pPr>
            <a:lvl2pPr marL="37931725" indent="-37474525">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2pPr>
            <a:lvl3pPr marL="1143000" indent="-228600">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3pPr>
            <a:lvl4pPr marL="1600200" indent="-228600">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4pPr>
            <a:lvl5pPr marL="2057400" indent="-228600">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9pPr>
          </a:lstStyle>
          <a:p>
            <a:pPr>
              <a:spcBef>
                <a:spcPct val="0"/>
              </a:spcBef>
            </a:pPr>
            <a:endParaRPr lang="en-US" altLang="en-US" sz="1350">
              <a:solidFill>
                <a:srgbClr val="000000"/>
              </a:solidFill>
              <a:latin typeface="Arial" panose="020B0604020202020204" pitchFamily="34" charset="0"/>
            </a:endParaRPr>
          </a:p>
        </p:txBody>
      </p:sp>
      <p:sp>
        <p:nvSpPr>
          <p:cNvPr id="14347" name="Rectangle 85">
            <a:extLst>
              <a:ext uri="{FF2B5EF4-FFF2-40B4-BE49-F238E27FC236}">
                <a16:creationId xmlns:a16="http://schemas.microsoft.com/office/drawing/2014/main" id="{37D8A922-9990-1D93-600D-587CDC919E9E}"/>
              </a:ext>
            </a:extLst>
          </p:cNvPr>
          <p:cNvSpPr>
            <a:spLocks noChangeArrowheads="1"/>
          </p:cNvSpPr>
          <p:nvPr/>
        </p:nvSpPr>
        <p:spPr bwMode="auto">
          <a:xfrm>
            <a:off x="2857500" y="4457700"/>
            <a:ext cx="157163" cy="176213"/>
          </a:xfrm>
          <a:prstGeom prst="rect">
            <a:avLst/>
          </a:prstGeom>
          <a:solidFill>
            <a:srgbClr val="6699FF"/>
          </a:solidFill>
          <a:ln w="9525">
            <a:solidFill>
              <a:schemeClr val="tx1"/>
            </a:solidFill>
            <a:miter lim="800000"/>
            <a:headEnd/>
            <a:tailEnd/>
          </a:ln>
        </p:spPr>
        <p:txBody>
          <a:bodyPr wrap="none" anchor="ctr"/>
          <a:lstStyle>
            <a:lvl1pPr>
              <a:spcBef>
                <a:spcPct val="20000"/>
              </a:spcBef>
              <a:defRPr sz="2400">
                <a:solidFill>
                  <a:srgbClr val="4D4D4D"/>
                </a:solidFill>
                <a:latin typeface="Trebuchet MS" panose="020B0603020202020204" pitchFamily="34" charset="0"/>
                <a:ea typeface="ＭＳ Ｐゴシック" panose="020B0600070205080204" pitchFamily="34" charset="-128"/>
              </a:defRPr>
            </a:lvl1pPr>
            <a:lvl2pPr marL="37931725" indent="-37474525">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2pPr>
            <a:lvl3pPr marL="1143000" indent="-228600">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3pPr>
            <a:lvl4pPr marL="1600200" indent="-228600">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4pPr>
            <a:lvl5pPr marL="2057400" indent="-228600">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9pPr>
          </a:lstStyle>
          <a:p>
            <a:pPr algn="ctr">
              <a:spcBef>
                <a:spcPct val="0"/>
              </a:spcBef>
            </a:pPr>
            <a:endParaRPr lang="en-US" altLang="en-US" sz="1350">
              <a:solidFill>
                <a:srgbClr val="000000"/>
              </a:solidFill>
              <a:latin typeface="Arial" panose="020B0604020202020204" pitchFamily="34" charset="0"/>
            </a:endParaRPr>
          </a:p>
        </p:txBody>
      </p:sp>
      <p:sp>
        <p:nvSpPr>
          <p:cNvPr id="14348" name="Rectangle 86">
            <a:extLst>
              <a:ext uri="{FF2B5EF4-FFF2-40B4-BE49-F238E27FC236}">
                <a16:creationId xmlns:a16="http://schemas.microsoft.com/office/drawing/2014/main" id="{998E20F7-7825-A0FB-866E-A4CAA8AE9206}"/>
              </a:ext>
            </a:extLst>
          </p:cNvPr>
          <p:cNvSpPr>
            <a:spLocks noChangeArrowheads="1"/>
          </p:cNvSpPr>
          <p:nvPr/>
        </p:nvSpPr>
        <p:spPr bwMode="auto">
          <a:xfrm>
            <a:off x="3657600" y="4457700"/>
            <a:ext cx="157163" cy="176213"/>
          </a:xfrm>
          <a:prstGeom prst="rect">
            <a:avLst/>
          </a:prstGeom>
          <a:solidFill>
            <a:srgbClr val="0000A0"/>
          </a:solidFill>
          <a:ln w="9525">
            <a:solidFill>
              <a:schemeClr val="tx1"/>
            </a:solidFill>
            <a:miter lim="800000"/>
            <a:headEnd/>
            <a:tailEnd/>
          </a:ln>
        </p:spPr>
        <p:txBody>
          <a:bodyPr wrap="none" anchor="ctr"/>
          <a:lstStyle>
            <a:lvl1pPr>
              <a:spcBef>
                <a:spcPct val="20000"/>
              </a:spcBef>
              <a:defRPr sz="2400">
                <a:solidFill>
                  <a:srgbClr val="4D4D4D"/>
                </a:solidFill>
                <a:latin typeface="Trebuchet MS" panose="020B0603020202020204" pitchFamily="34" charset="0"/>
                <a:ea typeface="ＭＳ Ｐゴシック" panose="020B0600070205080204" pitchFamily="34" charset="-128"/>
              </a:defRPr>
            </a:lvl1pPr>
            <a:lvl2pPr marL="37931725" indent="-37474525">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2pPr>
            <a:lvl3pPr marL="1143000" indent="-228600">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3pPr>
            <a:lvl4pPr marL="1600200" indent="-228600">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4pPr>
            <a:lvl5pPr marL="2057400" indent="-228600">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9pPr>
          </a:lstStyle>
          <a:p>
            <a:pPr>
              <a:spcBef>
                <a:spcPct val="0"/>
              </a:spcBef>
            </a:pPr>
            <a:endParaRPr lang="en-US" altLang="en-US" sz="1350">
              <a:solidFill>
                <a:srgbClr val="000000"/>
              </a:solidFill>
              <a:latin typeface="Arial" panose="020B0604020202020204" pitchFamily="34" charset="0"/>
            </a:endParaRPr>
          </a:p>
        </p:txBody>
      </p:sp>
      <p:sp>
        <p:nvSpPr>
          <p:cNvPr id="14349" name="Rectangle 87">
            <a:extLst>
              <a:ext uri="{FF2B5EF4-FFF2-40B4-BE49-F238E27FC236}">
                <a16:creationId xmlns:a16="http://schemas.microsoft.com/office/drawing/2014/main" id="{FB9A980B-4374-1BC3-A193-8B13FF9D1D5B}"/>
              </a:ext>
            </a:extLst>
          </p:cNvPr>
          <p:cNvSpPr>
            <a:spLocks noChangeArrowheads="1"/>
          </p:cNvSpPr>
          <p:nvPr/>
        </p:nvSpPr>
        <p:spPr bwMode="auto">
          <a:xfrm>
            <a:off x="5314951" y="4457700"/>
            <a:ext cx="155972" cy="176213"/>
          </a:xfrm>
          <a:prstGeom prst="rect">
            <a:avLst/>
          </a:prstGeom>
          <a:solidFill>
            <a:srgbClr val="ED4213"/>
          </a:solidFill>
          <a:ln w="9525">
            <a:solidFill>
              <a:schemeClr val="tx1"/>
            </a:solidFill>
            <a:miter lim="800000"/>
            <a:headEnd/>
            <a:tailEnd/>
          </a:ln>
        </p:spPr>
        <p:txBody>
          <a:bodyPr wrap="none" anchor="ctr"/>
          <a:lstStyle>
            <a:lvl1pPr>
              <a:spcBef>
                <a:spcPct val="20000"/>
              </a:spcBef>
              <a:defRPr sz="2400">
                <a:solidFill>
                  <a:srgbClr val="4D4D4D"/>
                </a:solidFill>
                <a:latin typeface="Trebuchet MS" panose="020B0603020202020204" pitchFamily="34" charset="0"/>
                <a:ea typeface="ＭＳ Ｐゴシック" panose="020B0600070205080204" pitchFamily="34" charset="-128"/>
              </a:defRPr>
            </a:lvl1pPr>
            <a:lvl2pPr marL="37931725" indent="-37474525">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2pPr>
            <a:lvl3pPr marL="1143000" indent="-228600">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3pPr>
            <a:lvl4pPr marL="1600200" indent="-228600">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4pPr>
            <a:lvl5pPr marL="2057400" indent="-228600">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9pPr>
          </a:lstStyle>
          <a:p>
            <a:pPr>
              <a:spcBef>
                <a:spcPct val="0"/>
              </a:spcBef>
            </a:pPr>
            <a:endParaRPr lang="en-US" altLang="en-US" sz="1350">
              <a:solidFill>
                <a:srgbClr val="000000"/>
              </a:solidFill>
              <a:latin typeface="Arial" panose="020B0604020202020204" pitchFamily="34" charset="0"/>
            </a:endParaRPr>
          </a:p>
        </p:txBody>
      </p:sp>
      <p:sp>
        <p:nvSpPr>
          <p:cNvPr id="14350" name="Rectangle 88">
            <a:extLst>
              <a:ext uri="{FF2B5EF4-FFF2-40B4-BE49-F238E27FC236}">
                <a16:creationId xmlns:a16="http://schemas.microsoft.com/office/drawing/2014/main" id="{6665FFE9-A4B3-EB53-96DA-8BC2FCBB01EB}"/>
              </a:ext>
            </a:extLst>
          </p:cNvPr>
          <p:cNvSpPr>
            <a:spLocks noChangeArrowheads="1"/>
          </p:cNvSpPr>
          <p:nvPr/>
        </p:nvSpPr>
        <p:spPr bwMode="auto">
          <a:xfrm>
            <a:off x="4514850" y="4457700"/>
            <a:ext cx="157163" cy="176213"/>
          </a:xfrm>
          <a:prstGeom prst="rect">
            <a:avLst/>
          </a:prstGeom>
          <a:solidFill>
            <a:srgbClr val="FFC66D"/>
          </a:solidFill>
          <a:ln w="9525">
            <a:solidFill>
              <a:schemeClr val="tx1"/>
            </a:solidFill>
            <a:miter lim="800000"/>
            <a:headEnd/>
            <a:tailEnd/>
          </a:ln>
        </p:spPr>
        <p:txBody>
          <a:bodyPr wrap="none" anchor="ctr"/>
          <a:lstStyle>
            <a:lvl1pPr>
              <a:spcBef>
                <a:spcPct val="20000"/>
              </a:spcBef>
              <a:defRPr sz="2400">
                <a:solidFill>
                  <a:srgbClr val="4D4D4D"/>
                </a:solidFill>
                <a:latin typeface="Trebuchet MS" panose="020B0603020202020204" pitchFamily="34" charset="0"/>
                <a:ea typeface="ＭＳ Ｐゴシック" panose="020B0600070205080204" pitchFamily="34" charset="-128"/>
              </a:defRPr>
            </a:lvl1pPr>
            <a:lvl2pPr marL="37931725" indent="-37474525">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2pPr>
            <a:lvl3pPr marL="1143000" indent="-228600">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3pPr>
            <a:lvl4pPr marL="1600200" indent="-228600">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4pPr>
            <a:lvl5pPr marL="2057400" indent="-228600">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9pPr>
          </a:lstStyle>
          <a:p>
            <a:pPr>
              <a:spcBef>
                <a:spcPct val="0"/>
              </a:spcBef>
            </a:pPr>
            <a:endParaRPr lang="en-US" altLang="en-US" sz="1350">
              <a:solidFill>
                <a:srgbClr val="000000"/>
              </a:solidFill>
              <a:latin typeface="Arial" panose="020B0604020202020204" pitchFamily="34" charset="0"/>
            </a:endParaRPr>
          </a:p>
        </p:txBody>
      </p:sp>
      <p:sp>
        <p:nvSpPr>
          <p:cNvPr id="14351" name="Rectangle 90" descr="20%">
            <a:extLst>
              <a:ext uri="{FF2B5EF4-FFF2-40B4-BE49-F238E27FC236}">
                <a16:creationId xmlns:a16="http://schemas.microsoft.com/office/drawing/2014/main" id="{5C91630F-5DE4-F3A7-47F2-9F596E9B9FFB}"/>
              </a:ext>
            </a:extLst>
          </p:cNvPr>
          <p:cNvSpPr>
            <a:spLocks noChangeArrowheads="1"/>
          </p:cNvSpPr>
          <p:nvPr/>
        </p:nvSpPr>
        <p:spPr bwMode="auto">
          <a:xfrm>
            <a:off x="6115050" y="4457700"/>
            <a:ext cx="157163" cy="176213"/>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a:spcBef>
                <a:spcPct val="20000"/>
              </a:spcBef>
              <a:defRPr sz="2400">
                <a:solidFill>
                  <a:srgbClr val="4D4D4D"/>
                </a:solidFill>
                <a:latin typeface="Trebuchet MS" panose="020B0603020202020204" pitchFamily="34" charset="0"/>
                <a:ea typeface="ＭＳ Ｐゴシック" panose="020B0600070205080204" pitchFamily="34" charset="-128"/>
              </a:defRPr>
            </a:lvl1pPr>
            <a:lvl2pPr marL="37931725" indent="-37474525">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2pPr>
            <a:lvl3pPr marL="1143000" indent="-228600">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3pPr>
            <a:lvl4pPr marL="1600200" indent="-228600">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4pPr>
            <a:lvl5pPr marL="2057400" indent="-228600">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9pPr>
          </a:lstStyle>
          <a:p>
            <a:pPr>
              <a:spcBef>
                <a:spcPct val="0"/>
              </a:spcBef>
            </a:pPr>
            <a:endParaRPr lang="en-US" altLang="en-US" sz="1350">
              <a:solidFill>
                <a:srgbClr val="000000"/>
              </a:solidFill>
              <a:latin typeface="Arial" panose="020B0604020202020204" pitchFamily="34" charset="0"/>
            </a:endParaRPr>
          </a:p>
        </p:txBody>
      </p:sp>
      <p:grpSp>
        <p:nvGrpSpPr>
          <p:cNvPr id="14352" name="Group 319">
            <a:extLst>
              <a:ext uri="{FF2B5EF4-FFF2-40B4-BE49-F238E27FC236}">
                <a16:creationId xmlns:a16="http://schemas.microsoft.com/office/drawing/2014/main" id="{B7606208-A0BB-DFA6-164C-4A9BC360FBFF}"/>
              </a:ext>
            </a:extLst>
          </p:cNvPr>
          <p:cNvGrpSpPr>
            <a:grpSpLocks/>
          </p:cNvGrpSpPr>
          <p:nvPr/>
        </p:nvGrpSpPr>
        <p:grpSpPr bwMode="auto">
          <a:xfrm>
            <a:off x="3177779" y="2633663"/>
            <a:ext cx="2487215" cy="1440656"/>
            <a:chOff x="1155700" y="1709738"/>
            <a:chExt cx="6940550" cy="3567112"/>
          </a:xfrm>
        </p:grpSpPr>
        <p:sp>
          <p:nvSpPr>
            <p:cNvPr id="14431" name="Freeform 2">
              <a:extLst>
                <a:ext uri="{FF2B5EF4-FFF2-40B4-BE49-F238E27FC236}">
                  <a16:creationId xmlns:a16="http://schemas.microsoft.com/office/drawing/2014/main" id="{92D8FEEA-ADEA-1A7F-3079-24C65ABCB790}"/>
                </a:ext>
              </a:extLst>
            </p:cNvPr>
            <p:cNvSpPr>
              <a:spLocks/>
            </p:cNvSpPr>
            <p:nvPr/>
          </p:nvSpPr>
          <p:spPr bwMode="auto">
            <a:xfrm>
              <a:off x="7697788" y="1887538"/>
              <a:ext cx="398462" cy="611187"/>
            </a:xfrm>
            <a:custGeom>
              <a:avLst/>
              <a:gdLst>
                <a:gd name="T0" fmla="*/ 2147483646 w 49"/>
                <a:gd name="T1" fmla="*/ 2147483646 h 79"/>
                <a:gd name="T2" fmla="*/ 2147483646 w 49"/>
                <a:gd name="T3" fmla="*/ 2147483646 h 79"/>
                <a:gd name="T4" fmla="*/ 2147483646 w 49"/>
                <a:gd name="T5" fmla="*/ 2147483646 h 79"/>
                <a:gd name="T6" fmla="*/ 2147483646 w 49"/>
                <a:gd name="T7" fmla="*/ 2147483646 h 79"/>
                <a:gd name="T8" fmla="*/ 2147483646 w 49"/>
                <a:gd name="T9" fmla="*/ 2147483646 h 79"/>
                <a:gd name="T10" fmla="*/ 2147483646 w 49"/>
                <a:gd name="T11" fmla="*/ 2147483646 h 79"/>
                <a:gd name="T12" fmla="*/ 2147483646 w 49"/>
                <a:gd name="T13" fmla="*/ 2147483646 h 79"/>
                <a:gd name="T14" fmla="*/ 2147483646 w 49"/>
                <a:gd name="T15" fmla="*/ 2147483646 h 79"/>
                <a:gd name="T16" fmla="*/ 2147483646 w 49"/>
                <a:gd name="T17" fmla="*/ 2147483646 h 79"/>
                <a:gd name="T18" fmla="*/ 2147483646 w 49"/>
                <a:gd name="T19" fmla="*/ 2147483646 h 79"/>
                <a:gd name="T20" fmla="*/ 2147483646 w 49"/>
                <a:gd name="T21" fmla="*/ 2147483646 h 79"/>
                <a:gd name="T22" fmla="*/ 2147483646 w 49"/>
                <a:gd name="T23" fmla="*/ 2147483646 h 79"/>
                <a:gd name="T24" fmla="*/ 2147483646 w 49"/>
                <a:gd name="T25" fmla="*/ 2147483646 h 79"/>
                <a:gd name="T26" fmla="*/ 2147483646 w 49"/>
                <a:gd name="T27" fmla="*/ 2147483646 h 79"/>
                <a:gd name="T28" fmla="*/ 2147483646 w 49"/>
                <a:gd name="T29" fmla="*/ 2147483646 h 79"/>
                <a:gd name="T30" fmla="*/ 2147483646 w 49"/>
                <a:gd name="T31" fmla="*/ 2147483646 h 79"/>
                <a:gd name="T32" fmla="*/ 2147483646 w 49"/>
                <a:gd name="T33" fmla="*/ 2147483646 h 79"/>
                <a:gd name="T34" fmla="*/ 2147483646 w 49"/>
                <a:gd name="T35" fmla="*/ 2147483646 h 79"/>
                <a:gd name="T36" fmla="*/ 2147483646 w 49"/>
                <a:gd name="T37" fmla="*/ 2147483646 h 79"/>
                <a:gd name="T38" fmla="*/ 2147483646 w 49"/>
                <a:gd name="T39" fmla="*/ 2147483646 h 79"/>
                <a:gd name="T40" fmla="*/ 2147483646 w 49"/>
                <a:gd name="T41" fmla="*/ 2147483646 h 79"/>
                <a:gd name="T42" fmla="*/ 2147483646 w 49"/>
                <a:gd name="T43" fmla="*/ 2147483646 h 79"/>
                <a:gd name="T44" fmla="*/ 2147483646 w 49"/>
                <a:gd name="T45" fmla="*/ 2147483646 h 79"/>
                <a:gd name="T46" fmla="*/ 2147483646 w 49"/>
                <a:gd name="T47" fmla="*/ 2147483646 h 79"/>
                <a:gd name="T48" fmla="*/ 2147483646 w 49"/>
                <a:gd name="T49" fmla="*/ 2147483646 h 79"/>
                <a:gd name="T50" fmla="*/ 2147483646 w 49"/>
                <a:gd name="T51" fmla="*/ 2147483646 h 79"/>
                <a:gd name="T52" fmla="*/ 2147483646 w 49"/>
                <a:gd name="T53" fmla="*/ 2147483646 h 79"/>
                <a:gd name="T54" fmla="*/ 2147483646 w 49"/>
                <a:gd name="T55" fmla="*/ 2147483646 h 79"/>
                <a:gd name="T56" fmla="*/ 2147483646 w 49"/>
                <a:gd name="T57" fmla="*/ 2147483646 h 79"/>
                <a:gd name="T58" fmla="*/ 2147483646 w 49"/>
                <a:gd name="T59" fmla="*/ 2147483646 h 79"/>
                <a:gd name="T60" fmla="*/ 2147483646 w 49"/>
                <a:gd name="T61" fmla="*/ 2147483646 h 79"/>
                <a:gd name="T62" fmla="*/ 2147483646 w 49"/>
                <a:gd name="T63" fmla="*/ 2147483646 h 79"/>
                <a:gd name="T64" fmla="*/ 2147483646 w 49"/>
                <a:gd name="T65" fmla="*/ 2147483646 h 79"/>
                <a:gd name="T66" fmla="*/ 2147483646 w 49"/>
                <a:gd name="T67" fmla="*/ 2147483646 h 79"/>
                <a:gd name="T68" fmla="*/ 2147483646 w 49"/>
                <a:gd name="T69" fmla="*/ 2147483646 h 79"/>
                <a:gd name="T70" fmla="*/ 2147483646 w 49"/>
                <a:gd name="T71" fmla="*/ 2147483646 h 79"/>
                <a:gd name="T72" fmla="*/ 2147483646 w 49"/>
                <a:gd name="T73" fmla="*/ 2147483646 h 79"/>
                <a:gd name="T74" fmla="*/ 2147483646 w 49"/>
                <a:gd name="T75" fmla="*/ 2147483646 h 79"/>
                <a:gd name="T76" fmla="*/ 2147483646 w 49"/>
                <a:gd name="T77" fmla="*/ 2147483646 h 79"/>
                <a:gd name="T78" fmla="*/ 2147483646 w 49"/>
                <a:gd name="T79" fmla="*/ 0 h 79"/>
                <a:gd name="T80" fmla="*/ 2147483646 w 49"/>
                <a:gd name="T81" fmla="*/ 0 h 79"/>
                <a:gd name="T82" fmla="*/ 2147483646 w 49"/>
                <a:gd name="T83" fmla="*/ 2147483646 h 79"/>
                <a:gd name="T84" fmla="*/ 2147483646 w 49"/>
                <a:gd name="T85" fmla="*/ 2147483646 h 79"/>
                <a:gd name="T86" fmla="*/ 2147483646 w 49"/>
                <a:gd name="T87" fmla="*/ 2147483646 h 79"/>
                <a:gd name="T88" fmla="*/ 2147483646 w 49"/>
                <a:gd name="T89" fmla="*/ 2147483646 h 79"/>
                <a:gd name="T90" fmla="*/ 2147483646 w 49"/>
                <a:gd name="T91" fmla="*/ 2147483646 h 79"/>
                <a:gd name="T92" fmla="*/ 2147483646 w 49"/>
                <a:gd name="T93" fmla="*/ 2147483646 h 79"/>
                <a:gd name="T94" fmla="*/ 2147483646 w 49"/>
                <a:gd name="T95" fmla="*/ 2147483646 h 79"/>
                <a:gd name="T96" fmla="*/ 2147483646 w 49"/>
                <a:gd name="T97" fmla="*/ 2147483646 h 79"/>
                <a:gd name="T98" fmla="*/ 2147483646 w 49"/>
                <a:gd name="T99" fmla="*/ 2147483646 h 79"/>
                <a:gd name="T100" fmla="*/ 2147483646 w 49"/>
                <a:gd name="T101" fmla="*/ 2147483646 h 79"/>
                <a:gd name="T102" fmla="*/ 2147483646 w 49"/>
                <a:gd name="T103" fmla="*/ 2147483646 h 79"/>
                <a:gd name="T104" fmla="*/ 2147483646 w 49"/>
                <a:gd name="T105" fmla="*/ 2147483646 h 79"/>
                <a:gd name="T106" fmla="*/ 2147483646 w 49"/>
                <a:gd name="T107" fmla="*/ 2147483646 h 79"/>
                <a:gd name="T108" fmla="*/ 2147483646 w 49"/>
                <a:gd name="T109" fmla="*/ 2147483646 h 79"/>
                <a:gd name="T110" fmla="*/ 2147483646 w 49"/>
                <a:gd name="T111" fmla="*/ 2147483646 h 79"/>
                <a:gd name="T112" fmla="*/ 0 w 49"/>
                <a:gd name="T113" fmla="*/ 2147483646 h 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9"/>
                <a:gd name="T172" fmla="*/ 0 h 79"/>
                <a:gd name="T173" fmla="*/ 49 w 49"/>
                <a:gd name="T174" fmla="*/ 79 h 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9" h="79">
                  <a:moveTo>
                    <a:pt x="0" y="42"/>
                  </a:moveTo>
                  <a:lnTo>
                    <a:pt x="10" y="71"/>
                  </a:lnTo>
                  <a:lnTo>
                    <a:pt x="10" y="72"/>
                  </a:lnTo>
                  <a:lnTo>
                    <a:pt x="10" y="73"/>
                  </a:lnTo>
                  <a:lnTo>
                    <a:pt x="12" y="75"/>
                  </a:lnTo>
                  <a:lnTo>
                    <a:pt x="13" y="75"/>
                  </a:lnTo>
                  <a:lnTo>
                    <a:pt x="13" y="76"/>
                  </a:lnTo>
                  <a:lnTo>
                    <a:pt x="13" y="77"/>
                  </a:lnTo>
                  <a:lnTo>
                    <a:pt x="14" y="79"/>
                  </a:lnTo>
                  <a:lnTo>
                    <a:pt x="15" y="79"/>
                  </a:lnTo>
                  <a:lnTo>
                    <a:pt x="15" y="77"/>
                  </a:lnTo>
                  <a:lnTo>
                    <a:pt x="15" y="75"/>
                  </a:lnTo>
                  <a:lnTo>
                    <a:pt x="16" y="73"/>
                  </a:lnTo>
                  <a:lnTo>
                    <a:pt x="17" y="70"/>
                  </a:lnTo>
                  <a:lnTo>
                    <a:pt x="18" y="68"/>
                  </a:lnTo>
                  <a:lnTo>
                    <a:pt x="18" y="67"/>
                  </a:lnTo>
                  <a:lnTo>
                    <a:pt x="17" y="65"/>
                  </a:lnTo>
                  <a:lnTo>
                    <a:pt x="20" y="63"/>
                  </a:lnTo>
                  <a:lnTo>
                    <a:pt x="21" y="63"/>
                  </a:lnTo>
                  <a:lnTo>
                    <a:pt x="21" y="64"/>
                  </a:lnTo>
                  <a:lnTo>
                    <a:pt x="22" y="65"/>
                  </a:lnTo>
                  <a:lnTo>
                    <a:pt x="22" y="64"/>
                  </a:lnTo>
                  <a:lnTo>
                    <a:pt x="22" y="63"/>
                  </a:lnTo>
                  <a:lnTo>
                    <a:pt x="22" y="62"/>
                  </a:lnTo>
                  <a:lnTo>
                    <a:pt x="25" y="62"/>
                  </a:lnTo>
                  <a:lnTo>
                    <a:pt x="26" y="61"/>
                  </a:lnTo>
                  <a:lnTo>
                    <a:pt x="26" y="60"/>
                  </a:lnTo>
                  <a:lnTo>
                    <a:pt x="26" y="59"/>
                  </a:lnTo>
                  <a:lnTo>
                    <a:pt x="27" y="59"/>
                  </a:lnTo>
                  <a:lnTo>
                    <a:pt x="28" y="58"/>
                  </a:lnTo>
                  <a:lnTo>
                    <a:pt x="29" y="58"/>
                  </a:lnTo>
                  <a:lnTo>
                    <a:pt x="29" y="56"/>
                  </a:lnTo>
                  <a:lnTo>
                    <a:pt x="29" y="54"/>
                  </a:lnTo>
                  <a:lnTo>
                    <a:pt x="31" y="52"/>
                  </a:lnTo>
                  <a:lnTo>
                    <a:pt x="31" y="51"/>
                  </a:lnTo>
                  <a:lnTo>
                    <a:pt x="33" y="52"/>
                  </a:lnTo>
                  <a:lnTo>
                    <a:pt x="34" y="51"/>
                  </a:lnTo>
                  <a:lnTo>
                    <a:pt x="34" y="50"/>
                  </a:lnTo>
                  <a:lnTo>
                    <a:pt x="35" y="49"/>
                  </a:lnTo>
                  <a:lnTo>
                    <a:pt x="36" y="49"/>
                  </a:lnTo>
                  <a:lnTo>
                    <a:pt x="37" y="47"/>
                  </a:lnTo>
                  <a:lnTo>
                    <a:pt x="39" y="47"/>
                  </a:lnTo>
                  <a:lnTo>
                    <a:pt x="40" y="48"/>
                  </a:lnTo>
                  <a:lnTo>
                    <a:pt x="42" y="45"/>
                  </a:lnTo>
                  <a:lnTo>
                    <a:pt x="43" y="44"/>
                  </a:lnTo>
                  <a:lnTo>
                    <a:pt x="46" y="42"/>
                  </a:lnTo>
                  <a:lnTo>
                    <a:pt x="46" y="41"/>
                  </a:lnTo>
                  <a:lnTo>
                    <a:pt x="47" y="40"/>
                  </a:lnTo>
                  <a:lnTo>
                    <a:pt x="48" y="40"/>
                  </a:lnTo>
                  <a:lnTo>
                    <a:pt x="49" y="40"/>
                  </a:lnTo>
                  <a:lnTo>
                    <a:pt x="49" y="38"/>
                  </a:lnTo>
                  <a:lnTo>
                    <a:pt x="49" y="37"/>
                  </a:lnTo>
                  <a:lnTo>
                    <a:pt x="48" y="37"/>
                  </a:lnTo>
                  <a:lnTo>
                    <a:pt x="47" y="36"/>
                  </a:lnTo>
                  <a:lnTo>
                    <a:pt x="48" y="35"/>
                  </a:lnTo>
                  <a:lnTo>
                    <a:pt x="48" y="34"/>
                  </a:lnTo>
                  <a:lnTo>
                    <a:pt x="47" y="32"/>
                  </a:lnTo>
                  <a:lnTo>
                    <a:pt x="46" y="31"/>
                  </a:lnTo>
                  <a:lnTo>
                    <a:pt x="45" y="31"/>
                  </a:lnTo>
                  <a:lnTo>
                    <a:pt x="45" y="32"/>
                  </a:lnTo>
                  <a:lnTo>
                    <a:pt x="43" y="32"/>
                  </a:lnTo>
                  <a:lnTo>
                    <a:pt x="42" y="32"/>
                  </a:lnTo>
                  <a:lnTo>
                    <a:pt x="41" y="28"/>
                  </a:lnTo>
                  <a:lnTo>
                    <a:pt x="42" y="27"/>
                  </a:lnTo>
                  <a:lnTo>
                    <a:pt x="41" y="26"/>
                  </a:lnTo>
                  <a:lnTo>
                    <a:pt x="40" y="26"/>
                  </a:lnTo>
                  <a:lnTo>
                    <a:pt x="38" y="26"/>
                  </a:lnTo>
                  <a:lnTo>
                    <a:pt x="37" y="26"/>
                  </a:lnTo>
                  <a:lnTo>
                    <a:pt x="36" y="25"/>
                  </a:lnTo>
                  <a:lnTo>
                    <a:pt x="36" y="23"/>
                  </a:lnTo>
                  <a:lnTo>
                    <a:pt x="35" y="22"/>
                  </a:lnTo>
                  <a:lnTo>
                    <a:pt x="29" y="3"/>
                  </a:lnTo>
                  <a:lnTo>
                    <a:pt x="24" y="0"/>
                  </a:lnTo>
                  <a:lnTo>
                    <a:pt x="23" y="0"/>
                  </a:lnTo>
                  <a:lnTo>
                    <a:pt x="22" y="0"/>
                  </a:lnTo>
                  <a:lnTo>
                    <a:pt x="21" y="1"/>
                  </a:lnTo>
                  <a:lnTo>
                    <a:pt x="21" y="2"/>
                  </a:lnTo>
                  <a:lnTo>
                    <a:pt x="20" y="2"/>
                  </a:lnTo>
                  <a:lnTo>
                    <a:pt x="18" y="2"/>
                  </a:lnTo>
                  <a:lnTo>
                    <a:pt x="16" y="5"/>
                  </a:lnTo>
                  <a:lnTo>
                    <a:pt x="15" y="5"/>
                  </a:lnTo>
                  <a:lnTo>
                    <a:pt x="14" y="4"/>
                  </a:lnTo>
                  <a:lnTo>
                    <a:pt x="14" y="2"/>
                  </a:lnTo>
                  <a:lnTo>
                    <a:pt x="14" y="1"/>
                  </a:lnTo>
                  <a:lnTo>
                    <a:pt x="13" y="1"/>
                  </a:lnTo>
                  <a:lnTo>
                    <a:pt x="11" y="2"/>
                  </a:lnTo>
                  <a:lnTo>
                    <a:pt x="6" y="16"/>
                  </a:lnTo>
                  <a:lnTo>
                    <a:pt x="6" y="19"/>
                  </a:lnTo>
                  <a:lnTo>
                    <a:pt x="7" y="19"/>
                  </a:lnTo>
                  <a:lnTo>
                    <a:pt x="7" y="21"/>
                  </a:lnTo>
                  <a:lnTo>
                    <a:pt x="7" y="22"/>
                  </a:lnTo>
                  <a:lnTo>
                    <a:pt x="6" y="23"/>
                  </a:lnTo>
                  <a:lnTo>
                    <a:pt x="5" y="24"/>
                  </a:lnTo>
                  <a:lnTo>
                    <a:pt x="7" y="30"/>
                  </a:lnTo>
                  <a:lnTo>
                    <a:pt x="6" y="32"/>
                  </a:lnTo>
                  <a:lnTo>
                    <a:pt x="6" y="33"/>
                  </a:lnTo>
                  <a:lnTo>
                    <a:pt x="4" y="36"/>
                  </a:lnTo>
                  <a:lnTo>
                    <a:pt x="4" y="37"/>
                  </a:lnTo>
                  <a:lnTo>
                    <a:pt x="4" y="39"/>
                  </a:lnTo>
                  <a:lnTo>
                    <a:pt x="4" y="40"/>
                  </a:lnTo>
                  <a:lnTo>
                    <a:pt x="3" y="40"/>
                  </a:lnTo>
                  <a:lnTo>
                    <a:pt x="3" y="41"/>
                  </a:lnTo>
                  <a:lnTo>
                    <a:pt x="3" y="42"/>
                  </a:lnTo>
                  <a:lnTo>
                    <a:pt x="2" y="42"/>
                  </a:lnTo>
                  <a:lnTo>
                    <a:pt x="1" y="41"/>
                  </a:lnTo>
                  <a:lnTo>
                    <a:pt x="0" y="42"/>
                  </a:lnTo>
                  <a:close/>
                </a:path>
              </a:pathLst>
            </a:custGeom>
            <a:solidFill>
              <a:srgbClr val="ED4213"/>
            </a:solidFill>
            <a:ln w="12700">
              <a:solidFill>
                <a:schemeClr val="tx1"/>
              </a:solidFill>
              <a:round/>
              <a:headEnd/>
              <a:tailEnd/>
            </a:ln>
          </p:spPr>
          <p:txBody>
            <a:bodyPr/>
            <a:lstStyle/>
            <a:p>
              <a:endParaRPr lang="en-US"/>
            </a:p>
          </p:txBody>
        </p:sp>
        <p:sp>
          <p:nvSpPr>
            <p:cNvPr id="14432" name="Freeform 3">
              <a:extLst>
                <a:ext uri="{FF2B5EF4-FFF2-40B4-BE49-F238E27FC236}">
                  <a16:creationId xmlns:a16="http://schemas.microsoft.com/office/drawing/2014/main" id="{0722ECDA-4E5D-3102-3CC2-209F7E3C72AD}"/>
                </a:ext>
              </a:extLst>
            </p:cNvPr>
            <p:cNvSpPr>
              <a:spLocks/>
            </p:cNvSpPr>
            <p:nvPr/>
          </p:nvSpPr>
          <p:spPr bwMode="auto">
            <a:xfrm>
              <a:off x="2636838" y="1709738"/>
              <a:ext cx="730250" cy="511175"/>
            </a:xfrm>
            <a:custGeom>
              <a:avLst/>
              <a:gdLst>
                <a:gd name="T0" fmla="*/ 2147483646 w 90"/>
                <a:gd name="T1" fmla="*/ 2147483646 h 66"/>
                <a:gd name="T2" fmla="*/ 0 w 90"/>
                <a:gd name="T3" fmla="*/ 2147483646 h 66"/>
                <a:gd name="T4" fmla="*/ 2147483646 w 90"/>
                <a:gd name="T5" fmla="*/ 2147483646 h 66"/>
                <a:gd name="T6" fmla="*/ 2147483646 w 90"/>
                <a:gd name="T7" fmla="*/ 2147483646 h 66"/>
                <a:gd name="T8" fmla="*/ 2147483646 w 90"/>
                <a:gd name="T9" fmla="*/ 2147483646 h 66"/>
                <a:gd name="T10" fmla="*/ 2147483646 w 90"/>
                <a:gd name="T11" fmla="*/ 2147483646 h 66"/>
                <a:gd name="T12" fmla="*/ 2147483646 w 90"/>
                <a:gd name="T13" fmla="*/ 2147483646 h 66"/>
                <a:gd name="T14" fmla="*/ 2147483646 w 90"/>
                <a:gd name="T15" fmla="*/ 2147483646 h 66"/>
                <a:gd name="T16" fmla="*/ 2147483646 w 90"/>
                <a:gd name="T17" fmla="*/ 2147483646 h 66"/>
                <a:gd name="T18" fmla="*/ 2147483646 w 90"/>
                <a:gd name="T19" fmla="*/ 2147483646 h 66"/>
                <a:gd name="T20" fmla="*/ 2147483646 w 90"/>
                <a:gd name="T21" fmla="*/ 2147483646 h 66"/>
                <a:gd name="T22" fmla="*/ 2147483646 w 90"/>
                <a:gd name="T23" fmla="*/ 2147483646 h 66"/>
                <a:gd name="T24" fmla="*/ 2147483646 w 90"/>
                <a:gd name="T25" fmla="*/ 2147483646 h 66"/>
                <a:gd name="T26" fmla="*/ 2147483646 w 90"/>
                <a:gd name="T27" fmla="*/ 2147483646 h 66"/>
                <a:gd name="T28" fmla="*/ 2147483646 w 90"/>
                <a:gd name="T29" fmla="*/ 2147483646 h 66"/>
                <a:gd name="T30" fmla="*/ 2147483646 w 90"/>
                <a:gd name="T31" fmla="*/ 2147483646 h 66"/>
                <a:gd name="T32" fmla="*/ 2147483646 w 90"/>
                <a:gd name="T33" fmla="*/ 2147483646 h 66"/>
                <a:gd name="T34" fmla="*/ 2147483646 w 90"/>
                <a:gd name="T35" fmla="*/ 2147483646 h 66"/>
                <a:gd name="T36" fmla="*/ 2147483646 w 90"/>
                <a:gd name="T37" fmla="*/ 2147483646 h 66"/>
                <a:gd name="T38" fmla="*/ 2147483646 w 90"/>
                <a:gd name="T39" fmla="*/ 2147483646 h 66"/>
                <a:gd name="T40" fmla="*/ 2147483646 w 90"/>
                <a:gd name="T41" fmla="*/ 2147483646 h 66"/>
                <a:gd name="T42" fmla="*/ 2147483646 w 90"/>
                <a:gd name="T43" fmla="*/ 2147483646 h 66"/>
                <a:gd name="T44" fmla="*/ 2147483646 w 90"/>
                <a:gd name="T45" fmla="*/ 2147483646 h 66"/>
                <a:gd name="T46" fmla="*/ 2147483646 w 90"/>
                <a:gd name="T47" fmla="*/ 2147483646 h 66"/>
                <a:gd name="T48" fmla="*/ 2147483646 w 90"/>
                <a:gd name="T49" fmla="*/ 2147483646 h 66"/>
                <a:gd name="T50" fmla="*/ 2147483646 w 90"/>
                <a:gd name="T51" fmla="*/ 2147483646 h 66"/>
                <a:gd name="T52" fmla="*/ 2147483646 w 90"/>
                <a:gd name="T53" fmla="*/ 2147483646 h 66"/>
                <a:gd name="T54" fmla="*/ 2147483646 w 90"/>
                <a:gd name="T55" fmla="*/ 2147483646 h 66"/>
                <a:gd name="T56" fmla="*/ 2147483646 w 90"/>
                <a:gd name="T57" fmla="*/ 2147483646 h 66"/>
                <a:gd name="T58" fmla="*/ 2147483646 w 90"/>
                <a:gd name="T59" fmla="*/ 2147483646 h 66"/>
                <a:gd name="T60" fmla="*/ 2147483646 w 90"/>
                <a:gd name="T61" fmla="*/ 2147483646 h 66"/>
                <a:gd name="T62" fmla="*/ 2147483646 w 90"/>
                <a:gd name="T63" fmla="*/ 2147483646 h 66"/>
                <a:gd name="T64" fmla="*/ 2147483646 w 90"/>
                <a:gd name="T65" fmla="*/ 2147483646 h 66"/>
                <a:gd name="T66" fmla="*/ 2147483646 w 90"/>
                <a:gd name="T67" fmla="*/ 2147483646 h 66"/>
                <a:gd name="T68" fmla="*/ 2147483646 w 90"/>
                <a:gd name="T69" fmla="*/ 2147483646 h 66"/>
                <a:gd name="T70" fmla="*/ 2147483646 w 90"/>
                <a:gd name="T71" fmla="*/ 2147483646 h 66"/>
                <a:gd name="T72" fmla="*/ 2147483646 w 90"/>
                <a:gd name="T73" fmla="*/ 0 h 66"/>
                <a:gd name="T74" fmla="*/ 2147483646 w 90"/>
                <a:gd name="T75" fmla="*/ 2147483646 h 66"/>
                <a:gd name="T76" fmla="*/ 2147483646 w 90"/>
                <a:gd name="T77" fmla="*/ 2147483646 h 66"/>
                <a:gd name="T78" fmla="*/ 2147483646 w 90"/>
                <a:gd name="T79" fmla="*/ 2147483646 h 66"/>
                <a:gd name="T80" fmla="*/ 2147483646 w 90"/>
                <a:gd name="T81" fmla="*/ 2147483646 h 66"/>
                <a:gd name="T82" fmla="*/ 2147483646 w 90"/>
                <a:gd name="T83" fmla="*/ 2147483646 h 66"/>
                <a:gd name="T84" fmla="*/ 2147483646 w 90"/>
                <a:gd name="T85" fmla="*/ 2147483646 h 66"/>
                <a:gd name="T86" fmla="*/ 2147483646 w 90"/>
                <a:gd name="T87" fmla="*/ 2147483646 h 66"/>
                <a:gd name="T88" fmla="*/ 2147483646 w 90"/>
                <a:gd name="T89" fmla="*/ 2147483646 h 66"/>
                <a:gd name="T90" fmla="*/ 2147483646 w 90"/>
                <a:gd name="T91" fmla="*/ 2147483646 h 66"/>
                <a:gd name="T92" fmla="*/ 2147483646 w 90"/>
                <a:gd name="T93" fmla="*/ 2147483646 h 66"/>
                <a:gd name="T94" fmla="*/ 2147483646 w 90"/>
                <a:gd name="T95" fmla="*/ 2147483646 h 66"/>
                <a:gd name="T96" fmla="*/ 2147483646 w 90"/>
                <a:gd name="T97" fmla="*/ 2147483646 h 66"/>
                <a:gd name="T98" fmla="*/ 2147483646 w 90"/>
                <a:gd name="T99" fmla="*/ 2147483646 h 66"/>
                <a:gd name="T100" fmla="*/ 2147483646 w 90"/>
                <a:gd name="T101" fmla="*/ 2147483646 h 66"/>
                <a:gd name="T102" fmla="*/ 2147483646 w 90"/>
                <a:gd name="T103" fmla="*/ 2147483646 h 66"/>
                <a:gd name="T104" fmla="*/ 2147483646 w 90"/>
                <a:gd name="T105" fmla="*/ 2147483646 h 66"/>
                <a:gd name="T106" fmla="*/ 2147483646 w 90"/>
                <a:gd name="T107" fmla="*/ 2147483646 h 66"/>
                <a:gd name="T108" fmla="*/ 2147483646 w 90"/>
                <a:gd name="T109" fmla="*/ 2147483646 h 66"/>
                <a:gd name="T110" fmla="*/ 2147483646 w 90"/>
                <a:gd name="T111" fmla="*/ 2147483646 h 66"/>
                <a:gd name="T112" fmla="*/ 2147483646 w 90"/>
                <a:gd name="T113" fmla="*/ 2147483646 h 66"/>
                <a:gd name="T114" fmla="*/ 2147483646 w 90"/>
                <a:gd name="T115" fmla="*/ 2147483646 h 66"/>
                <a:gd name="T116" fmla="*/ 2147483646 w 90"/>
                <a:gd name="T117" fmla="*/ 2147483646 h 66"/>
                <a:gd name="T118" fmla="*/ 2147483646 w 90"/>
                <a:gd name="T119" fmla="*/ 2147483646 h 66"/>
                <a:gd name="T120" fmla="*/ 2147483646 w 90"/>
                <a:gd name="T121" fmla="*/ 2147483646 h 6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0"/>
                <a:gd name="T184" fmla="*/ 0 h 66"/>
                <a:gd name="T185" fmla="*/ 90 w 90"/>
                <a:gd name="T186" fmla="*/ 66 h 6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0" h="66">
                  <a:moveTo>
                    <a:pt x="3" y="42"/>
                  </a:moveTo>
                  <a:lnTo>
                    <a:pt x="1" y="40"/>
                  </a:lnTo>
                  <a:lnTo>
                    <a:pt x="0" y="40"/>
                  </a:lnTo>
                  <a:lnTo>
                    <a:pt x="0" y="39"/>
                  </a:lnTo>
                  <a:lnTo>
                    <a:pt x="1" y="37"/>
                  </a:lnTo>
                  <a:lnTo>
                    <a:pt x="1" y="36"/>
                  </a:lnTo>
                  <a:lnTo>
                    <a:pt x="1" y="35"/>
                  </a:lnTo>
                  <a:lnTo>
                    <a:pt x="2" y="35"/>
                  </a:lnTo>
                  <a:lnTo>
                    <a:pt x="2" y="36"/>
                  </a:lnTo>
                  <a:lnTo>
                    <a:pt x="2" y="37"/>
                  </a:lnTo>
                  <a:lnTo>
                    <a:pt x="1" y="37"/>
                  </a:lnTo>
                  <a:lnTo>
                    <a:pt x="2" y="38"/>
                  </a:lnTo>
                  <a:lnTo>
                    <a:pt x="3" y="36"/>
                  </a:lnTo>
                  <a:lnTo>
                    <a:pt x="3" y="35"/>
                  </a:lnTo>
                  <a:lnTo>
                    <a:pt x="4" y="34"/>
                  </a:lnTo>
                  <a:lnTo>
                    <a:pt x="3" y="33"/>
                  </a:lnTo>
                  <a:lnTo>
                    <a:pt x="2" y="33"/>
                  </a:lnTo>
                  <a:lnTo>
                    <a:pt x="2" y="30"/>
                  </a:lnTo>
                  <a:lnTo>
                    <a:pt x="3" y="30"/>
                  </a:lnTo>
                  <a:lnTo>
                    <a:pt x="4" y="30"/>
                  </a:lnTo>
                  <a:lnTo>
                    <a:pt x="5" y="29"/>
                  </a:lnTo>
                  <a:lnTo>
                    <a:pt x="4" y="28"/>
                  </a:lnTo>
                  <a:lnTo>
                    <a:pt x="3" y="29"/>
                  </a:lnTo>
                  <a:lnTo>
                    <a:pt x="3" y="27"/>
                  </a:lnTo>
                  <a:lnTo>
                    <a:pt x="3" y="25"/>
                  </a:lnTo>
                  <a:lnTo>
                    <a:pt x="3" y="24"/>
                  </a:lnTo>
                  <a:lnTo>
                    <a:pt x="3" y="22"/>
                  </a:lnTo>
                  <a:lnTo>
                    <a:pt x="3" y="20"/>
                  </a:lnTo>
                  <a:lnTo>
                    <a:pt x="3" y="17"/>
                  </a:lnTo>
                  <a:lnTo>
                    <a:pt x="3" y="15"/>
                  </a:lnTo>
                  <a:lnTo>
                    <a:pt x="2" y="11"/>
                  </a:lnTo>
                  <a:lnTo>
                    <a:pt x="2" y="8"/>
                  </a:lnTo>
                  <a:lnTo>
                    <a:pt x="2" y="6"/>
                  </a:lnTo>
                  <a:lnTo>
                    <a:pt x="3" y="3"/>
                  </a:lnTo>
                  <a:lnTo>
                    <a:pt x="11" y="9"/>
                  </a:lnTo>
                  <a:lnTo>
                    <a:pt x="16" y="12"/>
                  </a:lnTo>
                  <a:lnTo>
                    <a:pt x="19" y="13"/>
                  </a:lnTo>
                  <a:lnTo>
                    <a:pt x="21" y="14"/>
                  </a:lnTo>
                  <a:lnTo>
                    <a:pt x="23" y="14"/>
                  </a:lnTo>
                  <a:lnTo>
                    <a:pt x="24" y="14"/>
                  </a:lnTo>
                  <a:lnTo>
                    <a:pt x="24" y="15"/>
                  </a:lnTo>
                  <a:lnTo>
                    <a:pt x="25" y="20"/>
                  </a:lnTo>
                  <a:lnTo>
                    <a:pt x="24" y="20"/>
                  </a:lnTo>
                  <a:lnTo>
                    <a:pt x="23" y="21"/>
                  </a:lnTo>
                  <a:lnTo>
                    <a:pt x="22" y="23"/>
                  </a:lnTo>
                  <a:lnTo>
                    <a:pt x="22" y="25"/>
                  </a:lnTo>
                  <a:lnTo>
                    <a:pt x="22" y="26"/>
                  </a:lnTo>
                  <a:lnTo>
                    <a:pt x="22" y="27"/>
                  </a:lnTo>
                  <a:lnTo>
                    <a:pt x="22" y="28"/>
                  </a:lnTo>
                  <a:lnTo>
                    <a:pt x="23" y="28"/>
                  </a:lnTo>
                  <a:lnTo>
                    <a:pt x="24" y="27"/>
                  </a:lnTo>
                  <a:lnTo>
                    <a:pt x="25" y="24"/>
                  </a:lnTo>
                  <a:lnTo>
                    <a:pt x="26" y="23"/>
                  </a:lnTo>
                  <a:lnTo>
                    <a:pt x="27" y="21"/>
                  </a:lnTo>
                  <a:lnTo>
                    <a:pt x="29" y="19"/>
                  </a:lnTo>
                  <a:lnTo>
                    <a:pt x="29" y="18"/>
                  </a:lnTo>
                  <a:lnTo>
                    <a:pt x="28" y="15"/>
                  </a:lnTo>
                  <a:lnTo>
                    <a:pt x="26" y="10"/>
                  </a:lnTo>
                  <a:lnTo>
                    <a:pt x="26" y="9"/>
                  </a:lnTo>
                  <a:lnTo>
                    <a:pt x="27" y="9"/>
                  </a:lnTo>
                  <a:lnTo>
                    <a:pt x="28" y="9"/>
                  </a:lnTo>
                  <a:lnTo>
                    <a:pt x="29" y="7"/>
                  </a:lnTo>
                  <a:lnTo>
                    <a:pt x="29" y="5"/>
                  </a:lnTo>
                  <a:lnTo>
                    <a:pt x="27" y="5"/>
                  </a:lnTo>
                  <a:lnTo>
                    <a:pt x="27" y="3"/>
                  </a:lnTo>
                  <a:lnTo>
                    <a:pt x="27" y="0"/>
                  </a:lnTo>
                  <a:lnTo>
                    <a:pt x="45" y="5"/>
                  </a:lnTo>
                  <a:lnTo>
                    <a:pt x="62" y="9"/>
                  </a:lnTo>
                  <a:lnTo>
                    <a:pt x="90" y="16"/>
                  </a:lnTo>
                  <a:lnTo>
                    <a:pt x="80" y="59"/>
                  </a:lnTo>
                  <a:lnTo>
                    <a:pt x="80" y="60"/>
                  </a:lnTo>
                  <a:lnTo>
                    <a:pt x="80" y="61"/>
                  </a:lnTo>
                  <a:lnTo>
                    <a:pt x="81" y="62"/>
                  </a:lnTo>
                  <a:lnTo>
                    <a:pt x="81" y="63"/>
                  </a:lnTo>
                  <a:lnTo>
                    <a:pt x="80" y="63"/>
                  </a:lnTo>
                  <a:lnTo>
                    <a:pt x="80" y="64"/>
                  </a:lnTo>
                  <a:lnTo>
                    <a:pt x="80" y="65"/>
                  </a:lnTo>
                  <a:lnTo>
                    <a:pt x="80" y="66"/>
                  </a:lnTo>
                  <a:lnTo>
                    <a:pt x="56" y="60"/>
                  </a:lnTo>
                  <a:lnTo>
                    <a:pt x="55" y="61"/>
                  </a:lnTo>
                  <a:lnTo>
                    <a:pt x="53" y="61"/>
                  </a:lnTo>
                  <a:lnTo>
                    <a:pt x="52" y="61"/>
                  </a:lnTo>
                  <a:lnTo>
                    <a:pt x="51" y="61"/>
                  </a:lnTo>
                  <a:lnTo>
                    <a:pt x="50" y="60"/>
                  </a:lnTo>
                  <a:lnTo>
                    <a:pt x="48" y="60"/>
                  </a:lnTo>
                  <a:lnTo>
                    <a:pt x="47" y="61"/>
                  </a:lnTo>
                  <a:lnTo>
                    <a:pt x="45" y="60"/>
                  </a:lnTo>
                  <a:lnTo>
                    <a:pt x="44" y="60"/>
                  </a:lnTo>
                  <a:lnTo>
                    <a:pt x="42" y="61"/>
                  </a:lnTo>
                  <a:lnTo>
                    <a:pt x="41" y="61"/>
                  </a:lnTo>
                  <a:lnTo>
                    <a:pt x="38" y="61"/>
                  </a:lnTo>
                  <a:lnTo>
                    <a:pt x="37" y="60"/>
                  </a:lnTo>
                  <a:lnTo>
                    <a:pt x="35" y="60"/>
                  </a:lnTo>
                  <a:lnTo>
                    <a:pt x="30" y="60"/>
                  </a:lnTo>
                  <a:lnTo>
                    <a:pt x="29" y="59"/>
                  </a:lnTo>
                  <a:lnTo>
                    <a:pt x="24" y="58"/>
                  </a:lnTo>
                  <a:lnTo>
                    <a:pt x="22" y="57"/>
                  </a:lnTo>
                  <a:lnTo>
                    <a:pt x="19" y="58"/>
                  </a:lnTo>
                  <a:lnTo>
                    <a:pt x="15" y="57"/>
                  </a:lnTo>
                  <a:lnTo>
                    <a:pt x="12" y="56"/>
                  </a:lnTo>
                  <a:lnTo>
                    <a:pt x="11" y="54"/>
                  </a:lnTo>
                  <a:lnTo>
                    <a:pt x="11" y="50"/>
                  </a:lnTo>
                  <a:lnTo>
                    <a:pt x="12" y="49"/>
                  </a:lnTo>
                  <a:lnTo>
                    <a:pt x="11" y="47"/>
                  </a:lnTo>
                  <a:lnTo>
                    <a:pt x="9" y="44"/>
                  </a:lnTo>
                  <a:lnTo>
                    <a:pt x="7" y="44"/>
                  </a:lnTo>
                  <a:lnTo>
                    <a:pt x="6" y="43"/>
                  </a:lnTo>
                  <a:lnTo>
                    <a:pt x="3" y="42"/>
                  </a:lnTo>
                  <a:close/>
                </a:path>
              </a:pathLst>
            </a:custGeom>
            <a:solidFill>
              <a:srgbClr val="ED4213"/>
            </a:solidFill>
            <a:ln w="12700">
              <a:solidFill>
                <a:schemeClr val="tx1"/>
              </a:solidFill>
              <a:round/>
              <a:headEnd/>
              <a:tailEnd/>
            </a:ln>
          </p:spPr>
          <p:txBody>
            <a:bodyPr/>
            <a:lstStyle/>
            <a:p>
              <a:endParaRPr lang="en-US"/>
            </a:p>
          </p:txBody>
        </p:sp>
        <p:sp>
          <p:nvSpPr>
            <p:cNvPr id="14433" name="Freeform 4">
              <a:extLst>
                <a:ext uri="{FF2B5EF4-FFF2-40B4-BE49-F238E27FC236}">
                  <a16:creationId xmlns:a16="http://schemas.microsoft.com/office/drawing/2014/main" id="{E09BBC67-E8BA-9F5E-D502-A0DC228B855A}"/>
                </a:ext>
              </a:extLst>
            </p:cNvPr>
            <p:cNvSpPr>
              <a:spLocks/>
            </p:cNvSpPr>
            <p:nvPr/>
          </p:nvSpPr>
          <p:spPr bwMode="auto">
            <a:xfrm>
              <a:off x="3157538" y="1833563"/>
              <a:ext cx="658812" cy="1006475"/>
            </a:xfrm>
            <a:custGeom>
              <a:avLst/>
              <a:gdLst>
                <a:gd name="T0" fmla="*/ 2147483646 w 81"/>
                <a:gd name="T1" fmla="*/ 2147483646 h 130"/>
                <a:gd name="T2" fmla="*/ 2147483646 w 81"/>
                <a:gd name="T3" fmla="*/ 2147483646 h 130"/>
                <a:gd name="T4" fmla="*/ 2147483646 w 81"/>
                <a:gd name="T5" fmla="*/ 2147483646 h 130"/>
                <a:gd name="T6" fmla="*/ 2147483646 w 81"/>
                <a:gd name="T7" fmla="*/ 2147483646 h 130"/>
                <a:gd name="T8" fmla="*/ 2147483646 w 81"/>
                <a:gd name="T9" fmla="*/ 2147483646 h 130"/>
                <a:gd name="T10" fmla="*/ 2147483646 w 81"/>
                <a:gd name="T11" fmla="*/ 2147483646 h 130"/>
                <a:gd name="T12" fmla="*/ 2147483646 w 81"/>
                <a:gd name="T13" fmla="*/ 2147483646 h 130"/>
                <a:gd name="T14" fmla="*/ 2147483646 w 81"/>
                <a:gd name="T15" fmla="*/ 2147483646 h 130"/>
                <a:gd name="T16" fmla="*/ 2147483646 w 81"/>
                <a:gd name="T17" fmla="*/ 2147483646 h 130"/>
                <a:gd name="T18" fmla="*/ 2147483646 w 81"/>
                <a:gd name="T19" fmla="*/ 2147483646 h 130"/>
                <a:gd name="T20" fmla="*/ 2147483646 w 81"/>
                <a:gd name="T21" fmla="*/ 2147483646 h 130"/>
                <a:gd name="T22" fmla="*/ 2147483646 w 81"/>
                <a:gd name="T23" fmla="*/ 2147483646 h 130"/>
                <a:gd name="T24" fmla="*/ 2147483646 w 81"/>
                <a:gd name="T25" fmla="*/ 2147483646 h 130"/>
                <a:gd name="T26" fmla="*/ 2147483646 w 81"/>
                <a:gd name="T27" fmla="*/ 2147483646 h 130"/>
                <a:gd name="T28" fmla="*/ 2147483646 w 81"/>
                <a:gd name="T29" fmla="*/ 0 h 130"/>
                <a:gd name="T30" fmla="*/ 2147483646 w 81"/>
                <a:gd name="T31" fmla="*/ 2147483646 h 130"/>
                <a:gd name="T32" fmla="*/ 2147483646 w 81"/>
                <a:gd name="T33" fmla="*/ 2147483646 h 130"/>
                <a:gd name="T34" fmla="*/ 2147483646 w 81"/>
                <a:gd name="T35" fmla="*/ 2147483646 h 130"/>
                <a:gd name="T36" fmla="*/ 2147483646 w 81"/>
                <a:gd name="T37" fmla="*/ 2147483646 h 130"/>
                <a:gd name="T38" fmla="*/ 2147483646 w 81"/>
                <a:gd name="T39" fmla="*/ 2147483646 h 130"/>
                <a:gd name="T40" fmla="*/ 2147483646 w 81"/>
                <a:gd name="T41" fmla="*/ 2147483646 h 130"/>
                <a:gd name="T42" fmla="*/ 2147483646 w 81"/>
                <a:gd name="T43" fmla="*/ 2147483646 h 130"/>
                <a:gd name="T44" fmla="*/ 2147483646 w 81"/>
                <a:gd name="T45" fmla="*/ 2147483646 h 130"/>
                <a:gd name="T46" fmla="*/ 2147483646 w 81"/>
                <a:gd name="T47" fmla="*/ 2147483646 h 130"/>
                <a:gd name="T48" fmla="*/ 2147483646 w 81"/>
                <a:gd name="T49" fmla="*/ 2147483646 h 130"/>
                <a:gd name="T50" fmla="*/ 2147483646 w 81"/>
                <a:gd name="T51" fmla="*/ 2147483646 h 130"/>
                <a:gd name="T52" fmla="*/ 2147483646 w 81"/>
                <a:gd name="T53" fmla="*/ 2147483646 h 130"/>
                <a:gd name="T54" fmla="*/ 2147483646 w 81"/>
                <a:gd name="T55" fmla="*/ 2147483646 h 130"/>
                <a:gd name="T56" fmla="*/ 2147483646 w 81"/>
                <a:gd name="T57" fmla="*/ 2147483646 h 130"/>
                <a:gd name="T58" fmla="*/ 2147483646 w 81"/>
                <a:gd name="T59" fmla="*/ 2147483646 h 130"/>
                <a:gd name="T60" fmla="*/ 2147483646 w 81"/>
                <a:gd name="T61" fmla="*/ 2147483646 h 130"/>
                <a:gd name="T62" fmla="*/ 2147483646 w 81"/>
                <a:gd name="T63" fmla="*/ 2147483646 h 130"/>
                <a:gd name="T64" fmla="*/ 2147483646 w 81"/>
                <a:gd name="T65" fmla="*/ 2147483646 h 130"/>
                <a:gd name="T66" fmla="*/ 2147483646 w 81"/>
                <a:gd name="T67" fmla="*/ 2147483646 h 130"/>
                <a:gd name="T68" fmla="*/ 2147483646 w 81"/>
                <a:gd name="T69" fmla="*/ 2147483646 h 130"/>
                <a:gd name="T70" fmla="*/ 2147483646 w 81"/>
                <a:gd name="T71" fmla="*/ 2147483646 h 130"/>
                <a:gd name="T72" fmla="*/ 2147483646 w 81"/>
                <a:gd name="T73" fmla="*/ 2147483646 h 130"/>
                <a:gd name="T74" fmla="*/ 2147483646 w 81"/>
                <a:gd name="T75" fmla="*/ 2147483646 h 130"/>
                <a:gd name="T76" fmla="*/ 2147483646 w 81"/>
                <a:gd name="T77" fmla="*/ 2147483646 h 130"/>
                <a:gd name="T78" fmla="*/ 2147483646 w 81"/>
                <a:gd name="T79" fmla="*/ 2147483646 h 130"/>
                <a:gd name="T80" fmla="*/ 2147483646 w 81"/>
                <a:gd name="T81" fmla="*/ 2147483646 h 130"/>
                <a:gd name="T82" fmla="*/ 2147483646 w 81"/>
                <a:gd name="T83" fmla="*/ 2147483646 h 130"/>
                <a:gd name="T84" fmla="*/ 2147483646 w 81"/>
                <a:gd name="T85" fmla="*/ 2147483646 h 130"/>
                <a:gd name="T86" fmla="*/ 2147483646 w 81"/>
                <a:gd name="T87" fmla="*/ 2147483646 h 130"/>
                <a:gd name="T88" fmla="*/ 2147483646 w 81"/>
                <a:gd name="T89" fmla="*/ 2147483646 h 130"/>
                <a:gd name="T90" fmla="*/ 2147483646 w 81"/>
                <a:gd name="T91" fmla="*/ 2147483646 h 130"/>
                <a:gd name="T92" fmla="*/ 2147483646 w 81"/>
                <a:gd name="T93" fmla="*/ 2147483646 h 130"/>
                <a:gd name="T94" fmla="*/ 2147483646 w 81"/>
                <a:gd name="T95" fmla="*/ 2147483646 h 130"/>
                <a:gd name="T96" fmla="*/ 0 w 81"/>
                <a:gd name="T97" fmla="*/ 2147483646 h 1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1"/>
                <a:gd name="T148" fmla="*/ 0 h 130"/>
                <a:gd name="T149" fmla="*/ 81 w 81"/>
                <a:gd name="T150" fmla="*/ 130 h 1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1" h="130">
                  <a:moveTo>
                    <a:pt x="0" y="116"/>
                  </a:moveTo>
                  <a:lnTo>
                    <a:pt x="7" y="86"/>
                  </a:lnTo>
                  <a:lnTo>
                    <a:pt x="8" y="84"/>
                  </a:lnTo>
                  <a:lnTo>
                    <a:pt x="8" y="82"/>
                  </a:lnTo>
                  <a:lnTo>
                    <a:pt x="9" y="82"/>
                  </a:lnTo>
                  <a:lnTo>
                    <a:pt x="9" y="81"/>
                  </a:lnTo>
                  <a:lnTo>
                    <a:pt x="10" y="80"/>
                  </a:lnTo>
                  <a:lnTo>
                    <a:pt x="9" y="79"/>
                  </a:lnTo>
                  <a:lnTo>
                    <a:pt x="7" y="78"/>
                  </a:lnTo>
                  <a:lnTo>
                    <a:pt x="6" y="77"/>
                  </a:lnTo>
                  <a:lnTo>
                    <a:pt x="7" y="75"/>
                  </a:lnTo>
                  <a:lnTo>
                    <a:pt x="10" y="70"/>
                  </a:lnTo>
                  <a:lnTo>
                    <a:pt x="12" y="69"/>
                  </a:lnTo>
                  <a:lnTo>
                    <a:pt x="13" y="68"/>
                  </a:lnTo>
                  <a:lnTo>
                    <a:pt x="13" y="67"/>
                  </a:lnTo>
                  <a:lnTo>
                    <a:pt x="14" y="66"/>
                  </a:lnTo>
                  <a:lnTo>
                    <a:pt x="20" y="57"/>
                  </a:lnTo>
                  <a:lnTo>
                    <a:pt x="20" y="54"/>
                  </a:lnTo>
                  <a:lnTo>
                    <a:pt x="19" y="53"/>
                  </a:lnTo>
                  <a:lnTo>
                    <a:pt x="17" y="53"/>
                  </a:lnTo>
                  <a:lnTo>
                    <a:pt x="16" y="51"/>
                  </a:lnTo>
                  <a:lnTo>
                    <a:pt x="16" y="50"/>
                  </a:lnTo>
                  <a:lnTo>
                    <a:pt x="16" y="48"/>
                  </a:lnTo>
                  <a:lnTo>
                    <a:pt x="16" y="47"/>
                  </a:lnTo>
                  <a:lnTo>
                    <a:pt x="17" y="46"/>
                  </a:lnTo>
                  <a:lnTo>
                    <a:pt x="16" y="45"/>
                  </a:lnTo>
                  <a:lnTo>
                    <a:pt x="16" y="43"/>
                  </a:lnTo>
                  <a:lnTo>
                    <a:pt x="26" y="0"/>
                  </a:lnTo>
                  <a:lnTo>
                    <a:pt x="37" y="3"/>
                  </a:lnTo>
                  <a:lnTo>
                    <a:pt x="34" y="19"/>
                  </a:lnTo>
                  <a:lnTo>
                    <a:pt x="36" y="23"/>
                  </a:lnTo>
                  <a:lnTo>
                    <a:pt x="36" y="26"/>
                  </a:lnTo>
                  <a:lnTo>
                    <a:pt x="36" y="28"/>
                  </a:lnTo>
                  <a:lnTo>
                    <a:pt x="35" y="29"/>
                  </a:lnTo>
                  <a:lnTo>
                    <a:pt x="36" y="30"/>
                  </a:lnTo>
                  <a:lnTo>
                    <a:pt x="37" y="31"/>
                  </a:lnTo>
                  <a:lnTo>
                    <a:pt x="40" y="34"/>
                  </a:lnTo>
                  <a:lnTo>
                    <a:pt x="42" y="39"/>
                  </a:lnTo>
                  <a:lnTo>
                    <a:pt x="42" y="41"/>
                  </a:lnTo>
                  <a:lnTo>
                    <a:pt x="43" y="43"/>
                  </a:lnTo>
                  <a:lnTo>
                    <a:pt x="45" y="43"/>
                  </a:lnTo>
                  <a:lnTo>
                    <a:pt x="45" y="45"/>
                  </a:lnTo>
                  <a:lnTo>
                    <a:pt x="48" y="45"/>
                  </a:lnTo>
                  <a:lnTo>
                    <a:pt x="49" y="46"/>
                  </a:lnTo>
                  <a:lnTo>
                    <a:pt x="46" y="51"/>
                  </a:lnTo>
                  <a:lnTo>
                    <a:pt x="46" y="52"/>
                  </a:lnTo>
                  <a:lnTo>
                    <a:pt x="45" y="53"/>
                  </a:lnTo>
                  <a:lnTo>
                    <a:pt x="45" y="56"/>
                  </a:lnTo>
                  <a:lnTo>
                    <a:pt x="45" y="57"/>
                  </a:lnTo>
                  <a:lnTo>
                    <a:pt x="43" y="59"/>
                  </a:lnTo>
                  <a:lnTo>
                    <a:pt x="43" y="60"/>
                  </a:lnTo>
                  <a:lnTo>
                    <a:pt x="43" y="61"/>
                  </a:lnTo>
                  <a:lnTo>
                    <a:pt x="43" y="62"/>
                  </a:lnTo>
                  <a:lnTo>
                    <a:pt x="45" y="65"/>
                  </a:lnTo>
                  <a:lnTo>
                    <a:pt x="46" y="65"/>
                  </a:lnTo>
                  <a:lnTo>
                    <a:pt x="49" y="62"/>
                  </a:lnTo>
                  <a:lnTo>
                    <a:pt x="50" y="61"/>
                  </a:lnTo>
                  <a:lnTo>
                    <a:pt x="50" y="62"/>
                  </a:lnTo>
                  <a:lnTo>
                    <a:pt x="51" y="63"/>
                  </a:lnTo>
                  <a:lnTo>
                    <a:pt x="52" y="64"/>
                  </a:lnTo>
                  <a:lnTo>
                    <a:pt x="52" y="66"/>
                  </a:lnTo>
                  <a:lnTo>
                    <a:pt x="52" y="69"/>
                  </a:lnTo>
                  <a:lnTo>
                    <a:pt x="52" y="72"/>
                  </a:lnTo>
                  <a:lnTo>
                    <a:pt x="54" y="74"/>
                  </a:lnTo>
                  <a:lnTo>
                    <a:pt x="54" y="75"/>
                  </a:lnTo>
                  <a:lnTo>
                    <a:pt x="53" y="76"/>
                  </a:lnTo>
                  <a:lnTo>
                    <a:pt x="54" y="78"/>
                  </a:lnTo>
                  <a:lnTo>
                    <a:pt x="56" y="78"/>
                  </a:lnTo>
                  <a:lnTo>
                    <a:pt x="57" y="80"/>
                  </a:lnTo>
                  <a:lnTo>
                    <a:pt x="57" y="81"/>
                  </a:lnTo>
                  <a:lnTo>
                    <a:pt x="57" y="83"/>
                  </a:lnTo>
                  <a:lnTo>
                    <a:pt x="57" y="84"/>
                  </a:lnTo>
                  <a:lnTo>
                    <a:pt x="58" y="86"/>
                  </a:lnTo>
                  <a:lnTo>
                    <a:pt x="59" y="87"/>
                  </a:lnTo>
                  <a:lnTo>
                    <a:pt x="60" y="85"/>
                  </a:lnTo>
                  <a:lnTo>
                    <a:pt x="61" y="84"/>
                  </a:lnTo>
                  <a:lnTo>
                    <a:pt x="63" y="85"/>
                  </a:lnTo>
                  <a:lnTo>
                    <a:pt x="65" y="86"/>
                  </a:lnTo>
                  <a:lnTo>
                    <a:pt x="66" y="85"/>
                  </a:lnTo>
                  <a:lnTo>
                    <a:pt x="67" y="84"/>
                  </a:lnTo>
                  <a:lnTo>
                    <a:pt x="67" y="85"/>
                  </a:lnTo>
                  <a:lnTo>
                    <a:pt x="71" y="85"/>
                  </a:lnTo>
                  <a:lnTo>
                    <a:pt x="72" y="86"/>
                  </a:lnTo>
                  <a:lnTo>
                    <a:pt x="73" y="86"/>
                  </a:lnTo>
                  <a:lnTo>
                    <a:pt x="76" y="86"/>
                  </a:lnTo>
                  <a:lnTo>
                    <a:pt x="76" y="84"/>
                  </a:lnTo>
                  <a:lnTo>
                    <a:pt x="77" y="83"/>
                  </a:lnTo>
                  <a:lnTo>
                    <a:pt x="79" y="85"/>
                  </a:lnTo>
                  <a:lnTo>
                    <a:pt x="79" y="87"/>
                  </a:lnTo>
                  <a:lnTo>
                    <a:pt x="81" y="88"/>
                  </a:lnTo>
                  <a:lnTo>
                    <a:pt x="75" y="130"/>
                  </a:lnTo>
                  <a:lnTo>
                    <a:pt x="74" y="130"/>
                  </a:lnTo>
                  <a:lnTo>
                    <a:pt x="37" y="124"/>
                  </a:lnTo>
                  <a:lnTo>
                    <a:pt x="0" y="116"/>
                  </a:lnTo>
                  <a:close/>
                </a:path>
              </a:pathLst>
            </a:custGeom>
            <a:solidFill>
              <a:srgbClr val="ED4213"/>
            </a:solidFill>
            <a:ln w="12700">
              <a:solidFill>
                <a:schemeClr val="tx1"/>
              </a:solidFill>
              <a:round/>
              <a:headEnd/>
              <a:tailEnd/>
            </a:ln>
          </p:spPr>
          <p:txBody>
            <a:bodyPr/>
            <a:lstStyle/>
            <a:p>
              <a:endParaRPr lang="en-US"/>
            </a:p>
          </p:txBody>
        </p:sp>
        <p:sp>
          <p:nvSpPr>
            <p:cNvPr id="14434" name="Freeform 5">
              <a:extLst>
                <a:ext uri="{FF2B5EF4-FFF2-40B4-BE49-F238E27FC236}">
                  <a16:creationId xmlns:a16="http://schemas.microsoft.com/office/drawing/2014/main" id="{70AF3D08-4F15-6D25-D5D5-4B4A3C870CB9}"/>
                </a:ext>
              </a:extLst>
            </p:cNvPr>
            <p:cNvSpPr>
              <a:spLocks/>
            </p:cNvSpPr>
            <p:nvPr/>
          </p:nvSpPr>
          <p:spPr bwMode="auto">
            <a:xfrm>
              <a:off x="3435350" y="1857375"/>
              <a:ext cx="1120775" cy="673100"/>
            </a:xfrm>
            <a:custGeom>
              <a:avLst/>
              <a:gdLst>
                <a:gd name="T0" fmla="*/ 2147483646 w 138"/>
                <a:gd name="T1" fmla="*/ 2147483646 h 87"/>
                <a:gd name="T2" fmla="*/ 2147483646 w 138"/>
                <a:gd name="T3" fmla="*/ 2147483646 h 87"/>
                <a:gd name="T4" fmla="*/ 2147483646 w 138"/>
                <a:gd name="T5" fmla="*/ 2147483646 h 87"/>
                <a:gd name="T6" fmla="*/ 2147483646 w 138"/>
                <a:gd name="T7" fmla="*/ 2147483646 h 87"/>
                <a:gd name="T8" fmla="*/ 2147483646 w 138"/>
                <a:gd name="T9" fmla="*/ 2147483646 h 87"/>
                <a:gd name="T10" fmla="*/ 2147483646 w 138"/>
                <a:gd name="T11" fmla="*/ 2147483646 h 87"/>
                <a:gd name="T12" fmla="*/ 2147483646 w 138"/>
                <a:gd name="T13" fmla="*/ 2147483646 h 87"/>
                <a:gd name="T14" fmla="*/ 2147483646 w 138"/>
                <a:gd name="T15" fmla="*/ 2147483646 h 87"/>
                <a:gd name="T16" fmla="*/ 2147483646 w 138"/>
                <a:gd name="T17" fmla="*/ 2147483646 h 87"/>
                <a:gd name="T18" fmla="*/ 2147483646 w 138"/>
                <a:gd name="T19" fmla="*/ 2147483646 h 87"/>
                <a:gd name="T20" fmla="*/ 2147483646 w 138"/>
                <a:gd name="T21" fmla="*/ 2147483646 h 87"/>
                <a:gd name="T22" fmla="*/ 2147483646 w 138"/>
                <a:gd name="T23" fmla="*/ 2147483646 h 87"/>
                <a:gd name="T24" fmla="*/ 2147483646 w 138"/>
                <a:gd name="T25" fmla="*/ 2147483646 h 87"/>
                <a:gd name="T26" fmla="*/ 2147483646 w 138"/>
                <a:gd name="T27" fmla="*/ 2147483646 h 87"/>
                <a:gd name="T28" fmla="*/ 2147483646 w 138"/>
                <a:gd name="T29" fmla="*/ 2147483646 h 87"/>
                <a:gd name="T30" fmla="*/ 2147483646 w 138"/>
                <a:gd name="T31" fmla="*/ 2147483646 h 87"/>
                <a:gd name="T32" fmla="*/ 2147483646 w 138"/>
                <a:gd name="T33" fmla="*/ 2147483646 h 87"/>
                <a:gd name="T34" fmla="*/ 2147483646 w 138"/>
                <a:gd name="T35" fmla="*/ 2147483646 h 87"/>
                <a:gd name="T36" fmla="*/ 2147483646 w 138"/>
                <a:gd name="T37" fmla="*/ 2147483646 h 87"/>
                <a:gd name="T38" fmla="*/ 2147483646 w 138"/>
                <a:gd name="T39" fmla="*/ 2147483646 h 87"/>
                <a:gd name="T40" fmla="*/ 2147483646 w 138"/>
                <a:gd name="T41" fmla="*/ 2147483646 h 87"/>
                <a:gd name="T42" fmla="*/ 2147483646 w 138"/>
                <a:gd name="T43" fmla="*/ 2147483646 h 87"/>
                <a:gd name="T44" fmla="*/ 2147483646 w 138"/>
                <a:gd name="T45" fmla="*/ 2147483646 h 87"/>
                <a:gd name="T46" fmla="*/ 2147483646 w 138"/>
                <a:gd name="T47" fmla="*/ 2147483646 h 87"/>
                <a:gd name="T48" fmla="*/ 2147483646 w 138"/>
                <a:gd name="T49" fmla="*/ 2147483646 h 87"/>
                <a:gd name="T50" fmla="*/ 2147483646 w 138"/>
                <a:gd name="T51" fmla="*/ 2147483646 h 87"/>
                <a:gd name="T52" fmla="*/ 2147483646 w 138"/>
                <a:gd name="T53" fmla="*/ 2147483646 h 87"/>
                <a:gd name="T54" fmla="*/ 2147483646 w 138"/>
                <a:gd name="T55" fmla="*/ 2147483646 h 87"/>
                <a:gd name="T56" fmla="*/ 2147483646 w 138"/>
                <a:gd name="T57" fmla="*/ 2147483646 h 87"/>
                <a:gd name="T58" fmla="*/ 2147483646 w 138"/>
                <a:gd name="T59" fmla="*/ 2147483646 h 87"/>
                <a:gd name="T60" fmla="*/ 2147483646 w 138"/>
                <a:gd name="T61" fmla="*/ 2147483646 h 87"/>
                <a:gd name="T62" fmla="*/ 2147483646 w 138"/>
                <a:gd name="T63" fmla="*/ 2147483646 h 87"/>
                <a:gd name="T64" fmla="*/ 2147483646 w 138"/>
                <a:gd name="T65" fmla="*/ 0 h 87"/>
                <a:gd name="T66" fmla="*/ 2147483646 w 138"/>
                <a:gd name="T67" fmla="*/ 2147483646 h 87"/>
                <a:gd name="T68" fmla="*/ 2147483646 w 138"/>
                <a:gd name="T69" fmla="*/ 2147483646 h 87"/>
                <a:gd name="T70" fmla="*/ 2147483646 w 138"/>
                <a:gd name="T71" fmla="*/ 2147483646 h 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8"/>
                <a:gd name="T109" fmla="*/ 0 h 87"/>
                <a:gd name="T110" fmla="*/ 138 w 138"/>
                <a:gd name="T111" fmla="*/ 87 h 8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8" h="87">
                  <a:moveTo>
                    <a:pt x="132" y="87"/>
                  </a:moveTo>
                  <a:lnTo>
                    <a:pt x="48" y="77"/>
                  </a:lnTo>
                  <a:lnTo>
                    <a:pt x="47" y="85"/>
                  </a:lnTo>
                  <a:lnTo>
                    <a:pt x="45" y="84"/>
                  </a:lnTo>
                  <a:lnTo>
                    <a:pt x="45" y="82"/>
                  </a:lnTo>
                  <a:lnTo>
                    <a:pt x="43" y="80"/>
                  </a:lnTo>
                  <a:lnTo>
                    <a:pt x="42" y="81"/>
                  </a:lnTo>
                  <a:lnTo>
                    <a:pt x="42" y="83"/>
                  </a:lnTo>
                  <a:lnTo>
                    <a:pt x="39" y="83"/>
                  </a:lnTo>
                  <a:lnTo>
                    <a:pt x="38" y="83"/>
                  </a:lnTo>
                  <a:lnTo>
                    <a:pt x="37" y="82"/>
                  </a:lnTo>
                  <a:lnTo>
                    <a:pt x="33" y="82"/>
                  </a:lnTo>
                  <a:lnTo>
                    <a:pt x="33" y="81"/>
                  </a:lnTo>
                  <a:lnTo>
                    <a:pt x="32" y="82"/>
                  </a:lnTo>
                  <a:lnTo>
                    <a:pt x="31" y="83"/>
                  </a:lnTo>
                  <a:lnTo>
                    <a:pt x="29" y="82"/>
                  </a:lnTo>
                  <a:lnTo>
                    <a:pt x="27" y="81"/>
                  </a:lnTo>
                  <a:lnTo>
                    <a:pt x="26" y="82"/>
                  </a:lnTo>
                  <a:lnTo>
                    <a:pt x="25" y="84"/>
                  </a:lnTo>
                  <a:lnTo>
                    <a:pt x="24" y="83"/>
                  </a:lnTo>
                  <a:lnTo>
                    <a:pt x="23" y="81"/>
                  </a:lnTo>
                  <a:lnTo>
                    <a:pt x="23" y="80"/>
                  </a:lnTo>
                  <a:lnTo>
                    <a:pt x="23" y="78"/>
                  </a:lnTo>
                  <a:lnTo>
                    <a:pt x="23" y="77"/>
                  </a:lnTo>
                  <a:lnTo>
                    <a:pt x="22" y="75"/>
                  </a:lnTo>
                  <a:lnTo>
                    <a:pt x="20" y="75"/>
                  </a:lnTo>
                  <a:lnTo>
                    <a:pt x="19" y="73"/>
                  </a:lnTo>
                  <a:lnTo>
                    <a:pt x="20" y="72"/>
                  </a:lnTo>
                  <a:lnTo>
                    <a:pt x="20" y="71"/>
                  </a:lnTo>
                  <a:lnTo>
                    <a:pt x="18" y="69"/>
                  </a:lnTo>
                  <a:lnTo>
                    <a:pt x="18" y="66"/>
                  </a:lnTo>
                  <a:lnTo>
                    <a:pt x="18" y="63"/>
                  </a:lnTo>
                  <a:lnTo>
                    <a:pt x="18" y="61"/>
                  </a:lnTo>
                  <a:lnTo>
                    <a:pt x="17" y="60"/>
                  </a:lnTo>
                  <a:lnTo>
                    <a:pt x="16" y="59"/>
                  </a:lnTo>
                  <a:lnTo>
                    <a:pt x="16" y="58"/>
                  </a:lnTo>
                  <a:lnTo>
                    <a:pt x="15" y="59"/>
                  </a:lnTo>
                  <a:lnTo>
                    <a:pt x="12" y="62"/>
                  </a:lnTo>
                  <a:lnTo>
                    <a:pt x="11" y="62"/>
                  </a:lnTo>
                  <a:lnTo>
                    <a:pt x="9" y="59"/>
                  </a:lnTo>
                  <a:lnTo>
                    <a:pt x="9" y="58"/>
                  </a:lnTo>
                  <a:lnTo>
                    <a:pt x="9" y="57"/>
                  </a:lnTo>
                  <a:lnTo>
                    <a:pt x="9" y="56"/>
                  </a:lnTo>
                  <a:lnTo>
                    <a:pt x="11" y="54"/>
                  </a:lnTo>
                  <a:lnTo>
                    <a:pt x="11" y="53"/>
                  </a:lnTo>
                  <a:lnTo>
                    <a:pt x="11" y="50"/>
                  </a:lnTo>
                  <a:lnTo>
                    <a:pt x="12" y="49"/>
                  </a:lnTo>
                  <a:lnTo>
                    <a:pt x="12" y="48"/>
                  </a:lnTo>
                  <a:lnTo>
                    <a:pt x="15" y="43"/>
                  </a:lnTo>
                  <a:lnTo>
                    <a:pt x="14" y="42"/>
                  </a:lnTo>
                  <a:lnTo>
                    <a:pt x="11" y="42"/>
                  </a:lnTo>
                  <a:lnTo>
                    <a:pt x="11" y="40"/>
                  </a:lnTo>
                  <a:lnTo>
                    <a:pt x="9" y="40"/>
                  </a:lnTo>
                  <a:lnTo>
                    <a:pt x="8" y="38"/>
                  </a:lnTo>
                  <a:lnTo>
                    <a:pt x="8" y="36"/>
                  </a:lnTo>
                  <a:lnTo>
                    <a:pt x="6" y="31"/>
                  </a:lnTo>
                  <a:lnTo>
                    <a:pt x="3" y="28"/>
                  </a:lnTo>
                  <a:lnTo>
                    <a:pt x="2" y="27"/>
                  </a:lnTo>
                  <a:lnTo>
                    <a:pt x="1" y="26"/>
                  </a:lnTo>
                  <a:lnTo>
                    <a:pt x="2" y="25"/>
                  </a:lnTo>
                  <a:lnTo>
                    <a:pt x="2" y="23"/>
                  </a:lnTo>
                  <a:lnTo>
                    <a:pt x="2" y="20"/>
                  </a:lnTo>
                  <a:lnTo>
                    <a:pt x="0" y="16"/>
                  </a:lnTo>
                  <a:lnTo>
                    <a:pt x="3" y="0"/>
                  </a:lnTo>
                  <a:lnTo>
                    <a:pt x="15" y="2"/>
                  </a:lnTo>
                  <a:lnTo>
                    <a:pt x="49" y="8"/>
                  </a:lnTo>
                  <a:lnTo>
                    <a:pt x="84" y="13"/>
                  </a:lnTo>
                  <a:lnTo>
                    <a:pt x="138" y="19"/>
                  </a:lnTo>
                  <a:lnTo>
                    <a:pt x="133" y="70"/>
                  </a:lnTo>
                  <a:lnTo>
                    <a:pt x="132" y="87"/>
                  </a:lnTo>
                  <a:close/>
                </a:path>
              </a:pathLst>
            </a:custGeom>
            <a:solidFill>
              <a:srgbClr val="FFC66D"/>
            </a:solidFill>
            <a:ln w="12700">
              <a:solidFill>
                <a:schemeClr val="tx1"/>
              </a:solidFill>
              <a:round/>
              <a:headEnd/>
              <a:tailEnd/>
            </a:ln>
          </p:spPr>
          <p:txBody>
            <a:bodyPr/>
            <a:lstStyle/>
            <a:p>
              <a:endParaRPr lang="en-US"/>
            </a:p>
          </p:txBody>
        </p:sp>
        <p:sp>
          <p:nvSpPr>
            <p:cNvPr id="14435" name="Freeform 6">
              <a:extLst>
                <a:ext uri="{FF2B5EF4-FFF2-40B4-BE49-F238E27FC236}">
                  <a16:creationId xmlns:a16="http://schemas.microsoft.com/office/drawing/2014/main" id="{FD49248D-B325-9C17-1E1F-174846E478EE}"/>
                </a:ext>
              </a:extLst>
            </p:cNvPr>
            <p:cNvSpPr>
              <a:spLocks/>
            </p:cNvSpPr>
            <p:nvPr/>
          </p:nvSpPr>
          <p:spPr bwMode="auto">
            <a:xfrm>
              <a:off x="4514850" y="2003425"/>
              <a:ext cx="723900" cy="427038"/>
            </a:xfrm>
            <a:custGeom>
              <a:avLst/>
              <a:gdLst>
                <a:gd name="T0" fmla="*/ 0 w 89"/>
                <a:gd name="T1" fmla="*/ 2147483646 h 55"/>
                <a:gd name="T2" fmla="*/ 2147483646 w 89"/>
                <a:gd name="T3" fmla="*/ 0 h 55"/>
                <a:gd name="T4" fmla="*/ 2147483646 w 89"/>
                <a:gd name="T5" fmla="*/ 2147483646 h 55"/>
                <a:gd name="T6" fmla="*/ 2147483646 w 89"/>
                <a:gd name="T7" fmla="*/ 2147483646 h 55"/>
                <a:gd name="T8" fmla="*/ 2147483646 w 89"/>
                <a:gd name="T9" fmla="*/ 2147483646 h 55"/>
                <a:gd name="T10" fmla="*/ 2147483646 w 89"/>
                <a:gd name="T11" fmla="*/ 2147483646 h 55"/>
                <a:gd name="T12" fmla="*/ 2147483646 w 89"/>
                <a:gd name="T13" fmla="*/ 2147483646 h 55"/>
                <a:gd name="T14" fmla="*/ 2147483646 w 89"/>
                <a:gd name="T15" fmla="*/ 2147483646 h 55"/>
                <a:gd name="T16" fmla="*/ 2147483646 w 89"/>
                <a:gd name="T17" fmla="*/ 2147483646 h 55"/>
                <a:gd name="T18" fmla="*/ 2147483646 w 89"/>
                <a:gd name="T19" fmla="*/ 2147483646 h 55"/>
                <a:gd name="T20" fmla="*/ 2147483646 w 89"/>
                <a:gd name="T21" fmla="*/ 2147483646 h 55"/>
                <a:gd name="T22" fmla="*/ 2147483646 w 89"/>
                <a:gd name="T23" fmla="*/ 2147483646 h 55"/>
                <a:gd name="T24" fmla="*/ 2147483646 w 89"/>
                <a:gd name="T25" fmla="*/ 2147483646 h 55"/>
                <a:gd name="T26" fmla="*/ 2147483646 w 89"/>
                <a:gd name="T27" fmla="*/ 2147483646 h 55"/>
                <a:gd name="T28" fmla="*/ 2147483646 w 89"/>
                <a:gd name="T29" fmla="*/ 2147483646 h 55"/>
                <a:gd name="T30" fmla="*/ 2147483646 w 89"/>
                <a:gd name="T31" fmla="*/ 2147483646 h 55"/>
                <a:gd name="T32" fmla="*/ 2147483646 w 89"/>
                <a:gd name="T33" fmla="*/ 2147483646 h 55"/>
                <a:gd name="T34" fmla="*/ 2147483646 w 89"/>
                <a:gd name="T35" fmla="*/ 2147483646 h 55"/>
                <a:gd name="T36" fmla="*/ 2147483646 w 89"/>
                <a:gd name="T37" fmla="*/ 2147483646 h 55"/>
                <a:gd name="T38" fmla="*/ 0 w 89"/>
                <a:gd name="T39" fmla="*/ 2147483646 h 55"/>
                <a:gd name="T40" fmla="*/ 0 w 89"/>
                <a:gd name="T41" fmla="*/ 2147483646 h 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9"/>
                <a:gd name="T64" fmla="*/ 0 h 55"/>
                <a:gd name="T65" fmla="*/ 89 w 89"/>
                <a:gd name="T66" fmla="*/ 55 h 5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9" h="55">
                  <a:moveTo>
                    <a:pt x="0" y="51"/>
                  </a:moveTo>
                  <a:lnTo>
                    <a:pt x="5" y="0"/>
                  </a:lnTo>
                  <a:lnTo>
                    <a:pt x="44" y="3"/>
                  </a:lnTo>
                  <a:lnTo>
                    <a:pt x="82" y="4"/>
                  </a:lnTo>
                  <a:lnTo>
                    <a:pt x="82" y="5"/>
                  </a:lnTo>
                  <a:lnTo>
                    <a:pt x="83" y="9"/>
                  </a:lnTo>
                  <a:lnTo>
                    <a:pt x="83" y="10"/>
                  </a:lnTo>
                  <a:lnTo>
                    <a:pt x="82" y="13"/>
                  </a:lnTo>
                  <a:lnTo>
                    <a:pt x="82" y="18"/>
                  </a:lnTo>
                  <a:lnTo>
                    <a:pt x="84" y="23"/>
                  </a:lnTo>
                  <a:lnTo>
                    <a:pt x="85" y="25"/>
                  </a:lnTo>
                  <a:lnTo>
                    <a:pt x="86" y="30"/>
                  </a:lnTo>
                  <a:lnTo>
                    <a:pt x="86" y="38"/>
                  </a:lnTo>
                  <a:lnTo>
                    <a:pt x="87" y="40"/>
                  </a:lnTo>
                  <a:lnTo>
                    <a:pt x="87" y="43"/>
                  </a:lnTo>
                  <a:lnTo>
                    <a:pt x="87" y="44"/>
                  </a:lnTo>
                  <a:lnTo>
                    <a:pt x="89" y="51"/>
                  </a:lnTo>
                  <a:lnTo>
                    <a:pt x="89" y="53"/>
                  </a:lnTo>
                  <a:lnTo>
                    <a:pt x="89" y="55"/>
                  </a:lnTo>
                  <a:lnTo>
                    <a:pt x="0" y="51"/>
                  </a:lnTo>
                  <a:close/>
                </a:path>
              </a:pathLst>
            </a:custGeom>
            <a:solidFill>
              <a:srgbClr val="ED4213"/>
            </a:solidFill>
            <a:ln w="12700">
              <a:solidFill>
                <a:schemeClr val="tx1"/>
              </a:solidFill>
              <a:round/>
              <a:headEnd/>
              <a:tailEnd/>
            </a:ln>
          </p:spPr>
          <p:txBody>
            <a:bodyPr/>
            <a:lstStyle/>
            <a:p>
              <a:endParaRPr lang="en-US"/>
            </a:p>
          </p:txBody>
        </p:sp>
        <p:sp>
          <p:nvSpPr>
            <p:cNvPr id="14436" name="Freeform 7">
              <a:extLst>
                <a:ext uri="{FF2B5EF4-FFF2-40B4-BE49-F238E27FC236}">
                  <a16:creationId xmlns:a16="http://schemas.microsoft.com/office/drawing/2014/main" id="{283FCD76-CF35-5018-F86A-EE1FEE754D12}"/>
                </a:ext>
              </a:extLst>
            </p:cNvPr>
            <p:cNvSpPr>
              <a:spLocks/>
            </p:cNvSpPr>
            <p:nvPr/>
          </p:nvSpPr>
          <p:spPr bwMode="auto">
            <a:xfrm>
              <a:off x="4483100" y="2398713"/>
              <a:ext cx="766763" cy="495300"/>
            </a:xfrm>
            <a:custGeom>
              <a:avLst/>
              <a:gdLst>
                <a:gd name="T0" fmla="*/ 0 w 94"/>
                <a:gd name="T1" fmla="*/ 2147483646 h 64"/>
                <a:gd name="T2" fmla="*/ 2147483646 w 94"/>
                <a:gd name="T3" fmla="*/ 2147483646 h 64"/>
                <a:gd name="T4" fmla="*/ 2147483646 w 94"/>
                <a:gd name="T5" fmla="*/ 0 h 64"/>
                <a:gd name="T6" fmla="*/ 2147483646 w 94"/>
                <a:gd name="T7" fmla="*/ 2147483646 h 64"/>
                <a:gd name="T8" fmla="*/ 2147483646 w 94"/>
                <a:gd name="T9" fmla="*/ 2147483646 h 64"/>
                <a:gd name="T10" fmla="*/ 2147483646 w 94"/>
                <a:gd name="T11" fmla="*/ 2147483646 h 64"/>
                <a:gd name="T12" fmla="*/ 2147483646 w 94"/>
                <a:gd name="T13" fmla="*/ 2147483646 h 64"/>
                <a:gd name="T14" fmla="*/ 2147483646 w 94"/>
                <a:gd name="T15" fmla="*/ 2147483646 h 64"/>
                <a:gd name="T16" fmla="*/ 2147483646 w 94"/>
                <a:gd name="T17" fmla="*/ 2147483646 h 64"/>
                <a:gd name="T18" fmla="*/ 2147483646 w 94"/>
                <a:gd name="T19" fmla="*/ 2147483646 h 64"/>
                <a:gd name="T20" fmla="*/ 2147483646 w 94"/>
                <a:gd name="T21" fmla="*/ 2147483646 h 64"/>
                <a:gd name="T22" fmla="*/ 2147483646 w 94"/>
                <a:gd name="T23" fmla="*/ 2147483646 h 64"/>
                <a:gd name="T24" fmla="*/ 2147483646 w 94"/>
                <a:gd name="T25" fmla="*/ 2147483646 h 64"/>
                <a:gd name="T26" fmla="*/ 2147483646 w 94"/>
                <a:gd name="T27" fmla="*/ 2147483646 h 64"/>
                <a:gd name="T28" fmla="*/ 2147483646 w 94"/>
                <a:gd name="T29" fmla="*/ 2147483646 h 64"/>
                <a:gd name="T30" fmla="*/ 2147483646 w 94"/>
                <a:gd name="T31" fmla="*/ 2147483646 h 64"/>
                <a:gd name="T32" fmla="*/ 2147483646 w 94"/>
                <a:gd name="T33" fmla="*/ 2147483646 h 64"/>
                <a:gd name="T34" fmla="*/ 2147483646 w 94"/>
                <a:gd name="T35" fmla="*/ 2147483646 h 64"/>
                <a:gd name="T36" fmla="*/ 2147483646 w 94"/>
                <a:gd name="T37" fmla="*/ 2147483646 h 64"/>
                <a:gd name="T38" fmla="*/ 2147483646 w 94"/>
                <a:gd name="T39" fmla="*/ 2147483646 h 64"/>
                <a:gd name="T40" fmla="*/ 2147483646 w 94"/>
                <a:gd name="T41" fmla="*/ 2147483646 h 64"/>
                <a:gd name="T42" fmla="*/ 2147483646 w 94"/>
                <a:gd name="T43" fmla="*/ 2147483646 h 64"/>
                <a:gd name="T44" fmla="*/ 2147483646 w 94"/>
                <a:gd name="T45" fmla="*/ 2147483646 h 64"/>
                <a:gd name="T46" fmla="*/ 2147483646 w 94"/>
                <a:gd name="T47" fmla="*/ 2147483646 h 64"/>
                <a:gd name="T48" fmla="*/ 2147483646 w 94"/>
                <a:gd name="T49" fmla="*/ 2147483646 h 64"/>
                <a:gd name="T50" fmla="*/ 2147483646 w 94"/>
                <a:gd name="T51" fmla="*/ 2147483646 h 64"/>
                <a:gd name="T52" fmla="*/ 2147483646 w 94"/>
                <a:gd name="T53" fmla="*/ 2147483646 h 64"/>
                <a:gd name="T54" fmla="*/ 2147483646 w 94"/>
                <a:gd name="T55" fmla="*/ 2147483646 h 64"/>
                <a:gd name="T56" fmla="*/ 2147483646 w 94"/>
                <a:gd name="T57" fmla="*/ 2147483646 h 64"/>
                <a:gd name="T58" fmla="*/ 2147483646 w 94"/>
                <a:gd name="T59" fmla="*/ 2147483646 h 64"/>
                <a:gd name="T60" fmla="*/ 2147483646 w 94"/>
                <a:gd name="T61" fmla="*/ 2147483646 h 64"/>
                <a:gd name="T62" fmla="*/ 2147483646 w 94"/>
                <a:gd name="T63" fmla="*/ 2147483646 h 64"/>
                <a:gd name="T64" fmla="*/ 2147483646 w 94"/>
                <a:gd name="T65" fmla="*/ 2147483646 h 64"/>
                <a:gd name="T66" fmla="*/ 2147483646 w 94"/>
                <a:gd name="T67" fmla="*/ 2147483646 h 64"/>
                <a:gd name="T68" fmla="*/ 2147483646 w 94"/>
                <a:gd name="T69" fmla="*/ 2147483646 h 64"/>
                <a:gd name="T70" fmla="*/ 0 w 94"/>
                <a:gd name="T71" fmla="*/ 2147483646 h 64"/>
                <a:gd name="T72" fmla="*/ 0 w 94"/>
                <a:gd name="T73" fmla="*/ 2147483646 h 6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4"/>
                <a:gd name="T112" fmla="*/ 0 h 64"/>
                <a:gd name="T113" fmla="*/ 94 w 94"/>
                <a:gd name="T114" fmla="*/ 64 h 6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4" h="64">
                  <a:moveTo>
                    <a:pt x="0" y="51"/>
                  </a:moveTo>
                  <a:lnTo>
                    <a:pt x="3" y="17"/>
                  </a:lnTo>
                  <a:lnTo>
                    <a:pt x="4" y="0"/>
                  </a:lnTo>
                  <a:lnTo>
                    <a:pt x="93" y="4"/>
                  </a:lnTo>
                  <a:lnTo>
                    <a:pt x="93" y="6"/>
                  </a:lnTo>
                  <a:lnTo>
                    <a:pt x="92" y="7"/>
                  </a:lnTo>
                  <a:lnTo>
                    <a:pt x="90" y="10"/>
                  </a:lnTo>
                  <a:lnTo>
                    <a:pt x="90" y="11"/>
                  </a:lnTo>
                  <a:lnTo>
                    <a:pt x="94" y="15"/>
                  </a:lnTo>
                  <a:lnTo>
                    <a:pt x="94" y="46"/>
                  </a:lnTo>
                  <a:lnTo>
                    <a:pt x="92" y="46"/>
                  </a:lnTo>
                  <a:lnTo>
                    <a:pt x="93" y="47"/>
                  </a:lnTo>
                  <a:lnTo>
                    <a:pt x="94" y="48"/>
                  </a:lnTo>
                  <a:lnTo>
                    <a:pt x="93" y="50"/>
                  </a:lnTo>
                  <a:lnTo>
                    <a:pt x="94" y="51"/>
                  </a:lnTo>
                  <a:lnTo>
                    <a:pt x="94" y="54"/>
                  </a:lnTo>
                  <a:lnTo>
                    <a:pt x="93" y="54"/>
                  </a:lnTo>
                  <a:lnTo>
                    <a:pt x="94" y="56"/>
                  </a:lnTo>
                  <a:lnTo>
                    <a:pt x="92" y="59"/>
                  </a:lnTo>
                  <a:lnTo>
                    <a:pt x="94" y="62"/>
                  </a:lnTo>
                  <a:lnTo>
                    <a:pt x="94" y="64"/>
                  </a:lnTo>
                  <a:lnTo>
                    <a:pt x="91" y="62"/>
                  </a:lnTo>
                  <a:lnTo>
                    <a:pt x="86" y="59"/>
                  </a:lnTo>
                  <a:lnTo>
                    <a:pt x="84" y="58"/>
                  </a:lnTo>
                  <a:lnTo>
                    <a:pt x="82" y="58"/>
                  </a:lnTo>
                  <a:lnTo>
                    <a:pt x="80" y="60"/>
                  </a:lnTo>
                  <a:lnTo>
                    <a:pt x="79" y="60"/>
                  </a:lnTo>
                  <a:lnTo>
                    <a:pt x="77" y="60"/>
                  </a:lnTo>
                  <a:lnTo>
                    <a:pt x="76" y="57"/>
                  </a:lnTo>
                  <a:lnTo>
                    <a:pt x="75" y="56"/>
                  </a:lnTo>
                  <a:lnTo>
                    <a:pt x="73" y="57"/>
                  </a:lnTo>
                  <a:lnTo>
                    <a:pt x="71" y="57"/>
                  </a:lnTo>
                  <a:lnTo>
                    <a:pt x="69" y="54"/>
                  </a:lnTo>
                  <a:lnTo>
                    <a:pt x="0" y="51"/>
                  </a:lnTo>
                  <a:close/>
                </a:path>
              </a:pathLst>
            </a:custGeom>
            <a:solidFill>
              <a:srgbClr val="ED4213"/>
            </a:solidFill>
            <a:ln w="12700">
              <a:solidFill>
                <a:schemeClr val="tx1"/>
              </a:solidFill>
              <a:round/>
              <a:headEnd/>
              <a:tailEnd/>
            </a:ln>
          </p:spPr>
          <p:txBody>
            <a:bodyPr/>
            <a:lstStyle/>
            <a:p>
              <a:endParaRPr lang="en-US"/>
            </a:p>
          </p:txBody>
        </p:sp>
        <p:sp>
          <p:nvSpPr>
            <p:cNvPr id="14437" name="Freeform 8">
              <a:extLst>
                <a:ext uri="{FF2B5EF4-FFF2-40B4-BE49-F238E27FC236}">
                  <a16:creationId xmlns:a16="http://schemas.microsoft.com/office/drawing/2014/main" id="{2B17C0D0-EA17-1FE6-1B33-8D06AD278CDC}"/>
                </a:ext>
              </a:extLst>
            </p:cNvPr>
            <p:cNvSpPr>
              <a:spLocks/>
            </p:cNvSpPr>
            <p:nvPr/>
          </p:nvSpPr>
          <p:spPr bwMode="auto">
            <a:xfrm>
              <a:off x="4637088" y="3203575"/>
              <a:ext cx="812800" cy="411163"/>
            </a:xfrm>
            <a:custGeom>
              <a:avLst/>
              <a:gdLst>
                <a:gd name="T0" fmla="*/ 2147483646 w 100"/>
                <a:gd name="T1" fmla="*/ 0 h 53"/>
                <a:gd name="T2" fmla="*/ 2147483646 w 100"/>
                <a:gd name="T3" fmla="*/ 2147483646 h 53"/>
                <a:gd name="T4" fmla="*/ 2147483646 w 100"/>
                <a:gd name="T5" fmla="*/ 2147483646 h 53"/>
                <a:gd name="T6" fmla="*/ 2147483646 w 100"/>
                <a:gd name="T7" fmla="*/ 2147483646 h 53"/>
                <a:gd name="T8" fmla="*/ 2147483646 w 100"/>
                <a:gd name="T9" fmla="*/ 2147483646 h 53"/>
                <a:gd name="T10" fmla="*/ 2147483646 w 100"/>
                <a:gd name="T11" fmla="*/ 2147483646 h 53"/>
                <a:gd name="T12" fmla="*/ 2147483646 w 100"/>
                <a:gd name="T13" fmla="*/ 2147483646 h 53"/>
                <a:gd name="T14" fmla="*/ 2147483646 w 100"/>
                <a:gd name="T15" fmla="*/ 2147483646 h 53"/>
                <a:gd name="T16" fmla="*/ 2147483646 w 100"/>
                <a:gd name="T17" fmla="*/ 2147483646 h 53"/>
                <a:gd name="T18" fmla="*/ 2147483646 w 100"/>
                <a:gd name="T19" fmla="*/ 2147483646 h 53"/>
                <a:gd name="T20" fmla="*/ 2147483646 w 100"/>
                <a:gd name="T21" fmla="*/ 2147483646 h 53"/>
                <a:gd name="T22" fmla="*/ 2147483646 w 100"/>
                <a:gd name="T23" fmla="*/ 2147483646 h 53"/>
                <a:gd name="T24" fmla="*/ 0 w 100"/>
                <a:gd name="T25" fmla="*/ 2147483646 h 53"/>
                <a:gd name="T26" fmla="*/ 2147483646 w 100"/>
                <a:gd name="T27" fmla="*/ 0 h 53"/>
                <a:gd name="T28" fmla="*/ 2147483646 w 100"/>
                <a:gd name="T29" fmla="*/ 0 h 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0"/>
                <a:gd name="T46" fmla="*/ 0 h 53"/>
                <a:gd name="T47" fmla="*/ 100 w 100"/>
                <a:gd name="T48" fmla="*/ 53 h 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0" h="53">
                  <a:moveTo>
                    <a:pt x="3" y="0"/>
                  </a:moveTo>
                  <a:lnTo>
                    <a:pt x="89" y="2"/>
                  </a:lnTo>
                  <a:lnTo>
                    <a:pt x="95" y="6"/>
                  </a:lnTo>
                  <a:lnTo>
                    <a:pt x="93" y="8"/>
                  </a:lnTo>
                  <a:lnTo>
                    <a:pt x="93" y="10"/>
                  </a:lnTo>
                  <a:lnTo>
                    <a:pt x="94" y="12"/>
                  </a:lnTo>
                  <a:lnTo>
                    <a:pt x="95" y="12"/>
                  </a:lnTo>
                  <a:lnTo>
                    <a:pt x="96" y="15"/>
                  </a:lnTo>
                  <a:lnTo>
                    <a:pt x="97" y="16"/>
                  </a:lnTo>
                  <a:lnTo>
                    <a:pt x="99" y="16"/>
                  </a:lnTo>
                  <a:lnTo>
                    <a:pt x="99" y="17"/>
                  </a:lnTo>
                  <a:lnTo>
                    <a:pt x="100" y="53"/>
                  </a:lnTo>
                  <a:lnTo>
                    <a:pt x="0" y="51"/>
                  </a:lnTo>
                  <a:lnTo>
                    <a:pt x="3" y="0"/>
                  </a:lnTo>
                  <a:close/>
                </a:path>
              </a:pathLst>
            </a:custGeom>
            <a:solidFill>
              <a:srgbClr val="ED4213"/>
            </a:solidFill>
            <a:ln w="12700">
              <a:solidFill>
                <a:schemeClr val="tx1"/>
              </a:solidFill>
              <a:round/>
              <a:headEnd/>
              <a:tailEnd/>
            </a:ln>
          </p:spPr>
          <p:txBody>
            <a:bodyPr/>
            <a:lstStyle/>
            <a:p>
              <a:endParaRPr lang="en-US"/>
            </a:p>
          </p:txBody>
        </p:sp>
        <p:sp>
          <p:nvSpPr>
            <p:cNvPr id="14438" name="Freeform 9">
              <a:extLst>
                <a:ext uri="{FF2B5EF4-FFF2-40B4-BE49-F238E27FC236}">
                  <a16:creationId xmlns:a16="http://schemas.microsoft.com/office/drawing/2014/main" id="{16FDEF7F-2771-6C82-584E-A11325B06D7C}"/>
                </a:ext>
              </a:extLst>
            </p:cNvPr>
            <p:cNvSpPr>
              <a:spLocks/>
            </p:cNvSpPr>
            <p:nvPr/>
          </p:nvSpPr>
          <p:spPr bwMode="auto">
            <a:xfrm>
              <a:off x="5232400" y="2740025"/>
              <a:ext cx="666750" cy="417513"/>
            </a:xfrm>
            <a:custGeom>
              <a:avLst/>
              <a:gdLst>
                <a:gd name="T0" fmla="*/ 2147483646 w 82"/>
                <a:gd name="T1" fmla="*/ 0 h 54"/>
                <a:gd name="T2" fmla="*/ 2147483646 w 82"/>
                <a:gd name="T3" fmla="*/ 2147483646 h 54"/>
                <a:gd name="T4" fmla="*/ 2147483646 w 82"/>
                <a:gd name="T5" fmla="*/ 2147483646 h 54"/>
                <a:gd name="T6" fmla="*/ 2147483646 w 82"/>
                <a:gd name="T7" fmla="*/ 2147483646 h 54"/>
                <a:gd name="T8" fmla="*/ 2147483646 w 82"/>
                <a:gd name="T9" fmla="*/ 2147483646 h 54"/>
                <a:gd name="T10" fmla="*/ 2147483646 w 82"/>
                <a:gd name="T11" fmla="*/ 2147483646 h 54"/>
                <a:gd name="T12" fmla="*/ 2147483646 w 82"/>
                <a:gd name="T13" fmla="*/ 2147483646 h 54"/>
                <a:gd name="T14" fmla="*/ 2147483646 w 82"/>
                <a:gd name="T15" fmla="*/ 2147483646 h 54"/>
                <a:gd name="T16" fmla="*/ 2147483646 w 82"/>
                <a:gd name="T17" fmla="*/ 2147483646 h 54"/>
                <a:gd name="T18" fmla="*/ 2147483646 w 82"/>
                <a:gd name="T19" fmla="*/ 2147483646 h 54"/>
                <a:gd name="T20" fmla="*/ 2147483646 w 82"/>
                <a:gd name="T21" fmla="*/ 2147483646 h 54"/>
                <a:gd name="T22" fmla="*/ 2147483646 w 82"/>
                <a:gd name="T23" fmla="*/ 2147483646 h 54"/>
                <a:gd name="T24" fmla="*/ 2147483646 w 82"/>
                <a:gd name="T25" fmla="*/ 2147483646 h 54"/>
                <a:gd name="T26" fmla="*/ 2147483646 w 82"/>
                <a:gd name="T27" fmla="*/ 2147483646 h 54"/>
                <a:gd name="T28" fmla="*/ 2147483646 w 82"/>
                <a:gd name="T29" fmla="*/ 2147483646 h 54"/>
                <a:gd name="T30" fmla="*/ 2147483646 w 82"/>
                <a:gd name="T31" fmla="*/ 2147483646 h 54"/>
                <a:gd name="T32" fmla="*/ 2147483646 w 82"/>
                <a:gd name="T33" fmla="*/ 2147483646 h 54"/>
                <a:gd name="T34" fmla="*/ 2147483646 w 82"/>
                <a:gd name="T35" fmla="*/ 2147483646 h 54"/>
                <a:gd name="T36" fmla="*/ 2147483646 w 82"/>
                <a:gd name="T37" fmla="*/ 2147483646 h 54"/>
                <a:gd name="T38" fmla="*/ 2147483646 w 82"/>
                <a:gd name="T39" fmla="*/ 2147483646 h 54"/>
                <a:gd name="T40" fmla="*/ 2147483646 w 82"/>
                <a:gd name="T41" fmla="*/ 2147483646 h 54"/>
                <a:gd name="T42" fmla="*/ 2147483646 w 82"/>
                <a:gd name="T43" fmla="*/ 2147483646 h 54"/>
                <a:gd name="T44" fmla="*/ 2147483646 w 82"/>
                <a:gd name="T45" fmla="*/ 2147483646 h 54"/>
                <a:gd name="T46" fmla="*/ 2147483646 w 82"/>
                <a:gd name="T47" fmla="*/ 2147483646 h 54"/>
                <a:gd name="T48" fmla="*/ 2147483646 w 82"/>
                <a:gd name="T49" fmla="*/ 2147483646 h 54"/>
                <a:gd name="T50" fmla="*/ 2147483646 w 82"/>
                <a:gd name="T51" fmla="*/ 2147483646 h 54"/>
                <a:gd name="T52" fmla="*/ 2147483646 w 82"/>
                <a:gd name="T53" fmla="*/ 2147483646 h 54"/>
                <a:gd name="T54" fmla="*/ 2147483646 w 82"/>
                <a:gd name="T55" fmla="*/ 2147483646 h 54"/>
                <a:gd name="T56" fmla="*/ 2147483646 w 82"/>
                <a:gd name="T57" fmla="*/ 2147483646 h 54"/>
                <a:gd name="T58" fmla="*/ 2147483646 w 82"/>
                <a:gd name="T59" fmla="*/ 2147483646 h 54"/>
                <a:gd name="T60" fmla="*/ 2147483646 w 82"/>
                <a:gd name="T61" fmla="*/ 2147483646 h 54"/>
                <a:gd name="T62" fmla="*/ 2147483646 w 82"/>
                <a:gd name="T63" fmla="*/ 2147483646 h 54"/>
                <a:gd name="T64" fmla="*/ 2147483646 w 82"/>
                <a:gd name="T65" fmla="*/ 2147483646 h 54"/>
                <a:gd name="T66" fmla="*/ 2147483646 w 82"/>
                <a:gd name="T67" fmla="*/ 2147483646 h 54"/>
                <a:gd name="T68" fmla="*/ 2147483646 w 82"/>
                <a:gd name="T69" fmla="*/ 2147483646 h 54"/>
                <a:gd name="T70" fmla="*/ 2147483646 w 82"/>
                <a:gd name="T71" fmla="*/ 2147483646 h 5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2"/>
                <a:gd name="T109" fmla="*/ 0 h 54"/>
                <a:gd name="T110" fmla="*/ 82 w 82"/>
                <a:gd name="T111" fmla="*/ 54 h 5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2" h="54">
                  <a:moveTo>
                    <a:pt x="2" y="2"/>
                  </a:moveTo>
                  <a:lnTo>
                    <a:pt x="66" y="0"/>
                  </a:lnTo>
                  <a:lnTo>
                    <a:pt x="67" y="2"/>
                  </a:lnTo>
                  <a:lnTo>
                    <a:pt x="68" y="4"/>
                  </a:lnTo>
                  <a:lnTo>
                    <a:pt x="68" y="5"/>
                  </a:lnTo>
                  <a:lnTo>
                    <a:pt x="67" y="6"/>
                  </a:lnTo>
                  <a:lnTo>
                    <a:pt x="68" y="8"/>
                  </a:lnTo>
                  <a:lnTo>
                    <a:pt x="69" y="13"/>
                  </a:lnTo>
                  <a:lnTo>
                    <a:pt x="73" y="14"/>
                  </a:lnTo>
                  <a:lnTo>
                    <a:pt x="74" y="16"/>
                  </a:lnTo>
                  <a:lnTo>
                    <a:pt x="75" y="17"/>
                  </a:lnTo>
                  <a:lnTo>
                    <a:pt x="75" y="18"/>
                  </a:lnTo>
                  <a:lnTo>
                    <a:pt x="78" y="20"/>
                  </a:lnTo>
                  <a:lnTo>
                    <a:pt x="78" y="21"/>
                  </a:lnTo>
                  <a:lnTo>
                    <a:pt x="81" y="23"/>
                  </a:lnTo>
                  <a:lnTo>
                    <a:pt x="82" y="26"/>
                  </a:lnTo>
                  <a:lnTo>
                    <a:pt x="81" y="27"/>
                  </a:lnTo>
                  <a:lnTo>
                    <a:pt x="80" y="29"/>
                  </a:lnTo>
                  <a:lnTo>
                    <a:pt x="80" y="30"/>
                  </a:lnTo>
                  <a:lnTo>
                    <a:pt x="80" y="31"/>
                  </a:lnTo>
                  <a:lnTo>
                    <a:pt x="77" y="34"/>
                  </a:lnTo>
                  <a:lnTo>
                    <a:pt x="75" y="34"/>
                  </a:lnTo>
                  <a:lnTo>
                    <a:pt x="75" y="35"/>
                  </a:lnTo>
                  <a:lnTo>
                    <a:pt x="72" y="35"/>
                  </a:lnTo>
                  <a:lnTo>
                    <a:pt x="71" y="36"/>
                  </a:lnTo>
                  <a:lnTo>
                    <a:pt x="70" y="38"/>
                  </a:lnTo>
                  <a:lnTo>
                    <a:pt x="70" y="39"/>
                  </a:lnTo>
                  <a:lnTo>
                    <a:pt x="72" y="41"/>
                  </a:lnTo>
                  <a:lnTo>
                    <a:pt x="72" y="42"/>
                  </a:lnTo>
                  <a:lnTo>
                    <a:pt x="72" y="44"/>
                  </a:lnTo>
                  <a:lnTo>
                    <a:pt x="70" y="49"/>
                  </a:lnTo>
                  <a:lnTo>
                    <a:pt x="68" y="50"/>
                  </a:lnTo>
                  <a:lnTo>
                    <a:pt x="67" y="51"/>
                  </a:lnTo>
                  <a:lnTo>
                    <a:pt x="67" y="53"/>
                  </a:lnTo>
                  <a:lnTo>
                    <a:pt x="66" y="54"/>
                  </a:lnTo>
                  <a:lnTo>
                    <a:pt x="63" y="50"/>
                  </a:lnTo>
                  <a:lnTo>
                    <a:pt x="11" y="52"/>
                  </a:lnTo>
                  <a:lnTo>
                    <a:pt x="11" y="51"/>
                  </a:lnTo>
                  <a:lnTo>
                    <a:pt x="10" y="49"/>
                  </a:lnTo>
                  <a:lnTo>
                    <a:pt x="11" y="48"/>
                  </a:lnTo>
                  <a:lnTo>
                    <a:pt x="10" y="46"/>
                  </a:lnTo>
                  <a:lnTo>
                    <a:pt x="9" y="45"/>
                  </a:lnTo>
                  <a:lnTo>
                    <a:pt x="10" y="44"/>
                  </a:lnTo>
                  <a:lnTo>
                    <a:pt x="10" y="42"/>
                  </a:lnTo>
                  <a:lnTo>
                    <a:pt x="8" y="41"/>
                  </a:lnTo>
                  <a:lnTo>
                    <a:pt x="8" y="39"/>
                  </a:lnTo>
                  <a:lnTo>
                    <a:pt x="9" y="37"/>
                  </a:lnTo>
                  <a:lnTo>
                    <a:pt x="8" y="36"/>
                  </a:lnTo>
                  <a:lnTo>
                    <a:pt x="6" y="35"/>
                  </a:lnTo>
                  <a:lnTo>
                    <a:pt x="6" y="33"/>
                  </a:lnTo>
                  <a:lnTo>
                    <a:pt x="6" y="32"/>
                  </a:lnTo>
                  <a:lnTo>
                    <a:pt x="5" y="31"/>
                  </a:lnTo>
                  <a:lnTo>
                    <a:pt x="4" y="28"/>
                  </a:lnTo>
                  <a:lnTo>
                    <a:pt x="3" y="26"/>
                  </a:lnTo>
                  <a:lnTo>
                    <a:pt x="4" y="24"/>
                  </a:lnTo>
                  <a:lnTo>
                    <a:pt x="4" y="23"/>
                  </a:lnTo>
                  <a:lnTo>
                    <a:pt x="2" y="22"/>
                  </a:lnTo>
                  <a:lnTo>
                    <a:pt x="2" y="20"/>
                  </a:lnTo>
                  <a:lnTo>
                    <a:pt x="2" y="18"/>
                  </a:lnTo>
                  <a:lnTo>
                    <a:pt x="0" y="15"/>
                  </a:lnTo>
                  <a:lnTo>
                    <a:pt x="2" y="12"/>
                  </a:lnTo>
                  <a:lnTo>
                    <a:pt x="1" y="10"/>
                  </a:lnTo>
                  <a:lnTo>
                    <a:pt x="2" y="10"/>
                  </a:lnTo>
                  <a:lnTo>
                    <a:pt x="2" y="7"/>
                  </a:lnTo>
                  <a:lnTo>
                    <a:pt x="1" y="6"/>
                  </a:lnTo>
                  <a:lnTo>
                    <a:pt x="2" y="4"/>
                  </a:lnTo>
                  <a:lnTo>
                    <a:pt x="1" y="3"/>
                  </a:lnTo>
                  <a:lnTo>
                    <a:pt x="0" y="2"/>
                  </a:lnTo>
                  <a:lnTo>
                    <a:pt x="2" y="2"/>
                  </a:lnTo>
                  <a:close/>
                </a:path>
              </a:pathLst>
            </a:custGeom>
            <a:solidFill>
              <a:srgbClr val="ED4213"/>
            </a:solidFill>
            <a:ln w="12700">
              <a:solidFill>
                <a:schemeClr val="tx1"/>
              </a:solidFill>
              <a:round/>
              <a:headEnd/>
              <a:tailEnd/>
            </a:ln>
          </p:spPr>
          <p:txBody>
            <a:bodyPr/>
            <a:lstStyle/>
            <a:p>
              <a:endParaRPr lang="en-US"/>
            </a:p>
          </p:txBody>
        </p:sp>
        <p:sp>
          <p:nvSpPr>
            <p:cNvPr id="14439" name="Freeform 10">
              <a:extLst>
                <a:ext uri="{FF2B5EF4-FFF2-40B4-BE49-F238E27FC236}">
                  <a16:creationId xmlns:a16="http://schemas.microsoft.com/office/drawing/2014/main" id="{43609EDC-FE13-5D80-CE5A-1DCBD8E8B230}"/>
                </a:ext>
              </a:extLst>
            </p:cNvPr>
            <p:cNvSpPr>
              <a:spLocks/>
            </p:cNvSpPr>
            <p:nvPr/>
          </p:nvSpPr>
          <p:spPr bwMode="auto">
            <a:xfrm>
              <a:off x="5597525" y="2282825"/>
              <a:ext cx="577850" cy="588963"/>
            </a:xfrm>
            <a:custGeom>
              <a:avLst/>
              <a:gdLst>
                <a:gd name="T0" fmla="*/ 2147483646 w 71"/>
                <a:gd name="T1" fmla="*/ 2147483646 h 76"/>
                <a:gd name="T2" fmla="*/ 2147483646 w 71"/>
                <a:gd name="T3" fmla="*/ 2147483646 h 76"/>
                <a:gd name="T4" fmla="*/ 2147483646 w 71"/>
                <a:gd name="T5" fmla="*/ 2147483646 h 76"/>
                <a:gd name="T6" fmla="*/ 2147483646 w 71"/>
                <a:gd name="T7" fmla="*/ 2147483646 h 76"/>
                <a:gd name="T8" fmla="*/ 2147483646 w 71"/>
                <a:gd name="T9" fmla="*/ 2147483646 h 76"/>
                <a:gd name="T10" fmla="*/ 2147483646 w 71"/>
                <a:gd name="T11" fmla="*/ 2147483646 h 76"/>
                <a:gd name="T12" fmla="*/ 2147483646 w 71"/>
                <a:gd name="T13" fmla="*/ 2147483646 h 76"/>
                <a:gd name="T14" fmla="*/ 2147483646 w 71"/>
                <a:gd name="T15" fmla="*/ 2147483646 h 76"/>
                <a:gd name="T16" fmla="*/ 2147483646 w 71"/>
                <a:gd name="T17" fmla="*/ 2147483646 h 76"/>
                <a:gd name="T18" fmla="*/ 2147483646 w 71"/>
                <a:gd name="T19" fmla="*/ 2147483646 h 76"/>
                <a:gd name="T20" fmla="*/ 2147483646 w 71"/>
                <a:gd name="T21" fmla="*/ 2147483646 h 76"/>
                <a:gd name="T22" fmla="*/ 2147483646 w 71"/>
                <a:gd name="T23" fmla="*/ 2147483646 h 76"/>
                <a:gd name="T24" fmla="*/ 2147483646 w 71"/>
                <a:gd name="T25" fmla="*/ 2147483646 h 76"/>
                <a:gd name="T26" fmla="*/ 2147483646 w 71"/>
                <a:gd name="T27" fmla="*/ 2147483646 h 76"/>
                <a:gd name="T28" fmla="*/ 0 w 71"/>
                <a:gd name="T29" fmla="*/ 2147483646 h 76"/>
                <a:gd name="T30" fmla="*/ 2147483646 w 71"/>
                <a:gd name="T31" fmla="*/ 2147483646 h 76"/>
                <a:gd name="T32" fmla="*/ 2147483646 w 71"/>
                <a:gd name="T33" fmla="*/ 2147483646 h 76"/>
                <a:gd name="T34" fmla="*/ 2147483646 w 71"/>
                <a:gd name="T35" fmla="*/ 2147483646 h 76"/>
                <a:gd name="T36" fmla="*/ 2147483646 w 71"/>
                <a:gd name="T37" fmla="*/ 2147483646 h 76"/>
                <a:gd name="T38" fmla="*/ 2147483646 w 71"/>
                <a:gd name="T39" fmla="*/ 2147483646 h 76"/>
                <a:gd name="T40" fmla="*/ 2147483646 w 71"/>
                <a:gd name="T41" fmla="*/ 2147483646 h 76"/>
                <a:gd name="T42" fmla="*/ 2147483646 w 71"/>
                <a:gd name="T43" fmla="*/ 2147483646 h 76"/>
                <a:gd name="T44" fmla="*/ 2147483646 w 71"/>
                <a:gd name="T45" fmla="*/ 2147483646 h 76"/>
                <a:gd name="T46" fmla="*/ 2147483646 w 71"/>
                <a:gd name="T47" fmla="*/ 2147483646 h 76"/>
                <a:gd name="T48" fmla="*/ 2147483646 w 71"/>
                <a:gd name="T49" fmla="*/ 2147483646 h 76"/>
                <a:gd name="T50" fmla="*/ 2147483646 w 71"/>
                <a:gd name="T51" fmla="*/ 2147483646 h 76"/>
                <a:gd name="T52" fmla="*/ 2147483646 w 71"/>
                <a:gd name="T53" fmla="*/ 2147483646 h 76"/>
                <a:gd name="T54" fmla="*/ 2147483646 w 71"/>
                <a:gd name="T55" fmla="*/ 2147483646 h 76"/>
                <a:gd name="T56" fmla="*/ 2147483646 w 71"/>
                <a:gd name="T57" fmla="*/ 2147483646 h 76"/>
                <a:gd name="T58" fmla="*/ 2147483646 w 71"/>
                <a:gd name="T59" fmla="*/ 2147483646 h 76"/>
                <a:gd name="T60" fmla="*/ 2147483646 w 71"/>
                <a:gd name="T61" fmla="*/ 2147483646 h 76"/>
                <a:gd name="T62" fmla="*/ 2147483646 w 71"/>
                <a:gd name="T63" fmla="*/ 2147483646 h 76"/>
                <a:gd name="T64" fmla="*/ 2147483646 w 71"/>
                <a:gd name="T65" fmla="*/ 2147483646 h 76"/>
                <a:gd name="T66" fmla="*/ 2147483646 w 71"/>
                <a:gd name="T67" fmla="*/ 2147483646 h 76"/>
                <a:gd name="T68" fmla="*/ 2147483646 w 71"/>
                <a:gd name="T69" fmla="*/ 2147483646 h 76"/>
                <a:gd name="T70" fmla="*/ 2147483646 w 71"/>
                <a:gd name="T71" fmla="*/ 2147483646 h 76"/>
                <a:gd name="T72" fmla="*/ 2147483646 w 71"/>
                <a:gd name="T73" fmla="*/ 2147483646 h 76"/>
                <a:gd name="T74" fmla="*/ 2147483646 w 71"/>
                <a:gd name="T75" fmla="*/ 2147483646 h 76"/>
                <a:gd name="T76" fmla="*/ 2147483646 w 71"/>
                <a:gd name="T77" fmla="*/ 2147483646 h 76"/>
                <a:gd name="T78" fmla="*/ 2147483646 w 71"/>
                <a:gd name="T79" fmla="*/ 2147483646 h 76"/>
                <a:gd name="T80" fmla="*/ 2147483646 w 71"/>
                <a:gd name="T81" fmla="*/ 2147483646 h 76"/>
                <a:gd name="T82" fmla="*/ 2147483646 w 71"/>
                <a:gd name="T83" fmla="*/ 2147483646 h 76"/>
                <a:gd name="T84" fmla="*/ 2147483646 w 71"/>
                <a:gd name="T85" fmla="*/ 2147483646 h 76"/>
                <a:gd name="T86" fmla="*/ 2147483646 w 71"/>
                <a:gd name="T87" fmla="*/ 2147483646 h 76"/>
                <a:gd name="T88" fmla="*/ 2147483646 w 71"/>
                <a:gd name="T89" fmla="*/ 2147483646 h 76"/>
                <a:gd name="T90" fmla="*/ 2147483646 w 71"/>
                <a:gd name="T91" fmla="*/ 2147483646 h 76"/>
                <a:gd name="T92" fmla="*/ 2147483646 w 71"/>
                <a:gd name="T93" fmla="*/ 2147483646 h 76"/>
                <a:gd name="T94" fmla="*/ 2147483646 w 71"/>
                <a:gd name="T95" fmla="*/ 2147483646 h 76"/>
                <a:gd name="T96" fmla="*/ 2147483646 w 71"/>
                <a:gd name="T97" fmla="*/ 2147483646 h 76"/>
                <a:gd name="T98" fmla="*/ 2147483646 w 71"/>
                <a:gd name="T99" fmla="*/ 2147483646 h 76"/>
                <a:gd name="T100" fmla="*/ 2147483646 w 71"/>
                <a:gd name="T101" fmla="*/ 2147483646 h 76"/>
                <a:gd name="T102" fmla="*/ 2147483646 w 71"/>
                <a:gd name="T103" fmla="*/ 2147483646 h 76"/>
                <a:gd name="T104" fmla="*/ 2147483646 w 71"/>
                <a:gd name="T105" fmla="*/ 2147483646 h 76"/>
                <a:gd name="T106" fmla="*/ 2147483646 w 71"/>
                <a:gd name="T107" fmla="*/ 2147483646 h 76"/>
                <a:gd name="T108" fmla="*/ 2147483646 w 71"/>
                <a:gd name="T109" fmla="*/ 2147483646 h 76"/>
                <a:gd name="T110" fmla="*/ 2147483646 w 71"/>
                <a:gd name="T111" fmla="*/ 2147483646 h 76"/>
                <a:gd name="T112" fmla="*/ 2147483646 w 71"/>
                <a:gd name="T113" fmla="*/ 2147483646 h 76"/>
                <a:gd name="T114" fmla="*/ 2147483646 w 71"/>
                <a:gd name="T115" fmla="*/ 2147483646 h 76"/>
                <a:gd name="T116" fmla="*/ 2147483646 w 71"/>
                <a:gd name="T117" fmla="*/ 2147483646 h 76"/>
                <a:gd name="T118" fmla="*/ 2147483646 w 71"/>
                <a:gd name="T119" fmla="*/ 2147483646 h 76"/>
                <a:gd name="T120" fmla="*/ 2147483646 w 71"/>
                <a:gd name="T121" fmla="*/ 2147483646 h 76"/>
                <a:gd name="T122" fmla="*/ 2147483646 w 71"/>
                <a:gd name="T123" fmla="*/ 2147483646 h 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1"/>
                <a:gd name="T187" fmla="*/ 0 h 76"/>
                <a:gd name="T188" fmla="*/ 71 w 71"/>
                <a:gd name="T189" fmla="*/ 76 h 7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1" h="76">
                  <a:moveTo>
                    <a:pt x="30" y="76"/>
                  </a:moveTo>
                  <a:lnTo>
                    <a:pt x="29" y="75"/>
                  </a:lnTo>
                  <a:lnTo>
                    <a:pt x="28" y="73"/>
                  </a:lnTo>
                  <a:lnTo>
                    <a:pt x="24" y="72"/>
                  </a:lnTo>
                  <a:lnTo>
                    <a:pt x="23" y="67"/>
                  </a:lnTo>
                  <a:lnTo>
                    <a:pt x="22" y="65"/>
                  </a:lnTo>
                  <a:lnTo>
                    <a:pt x="23" y="64"/>
                  </a:lnTo>
                  <a:lnTo>
                    <a:pt x="23" y="63"/>
                  </a:lnTo>
                  <a:lnTo>
                    <a:pt x="22" y="61"/>
                  </a:lnTo>
                  <a:lnTo>
                    <a:pt x="21" y="59"/>
                  </a:lnTo>
                  <a:lnTo>
                    <a:pt x="21" y="56"/>
                  </a:lnTo>
                  <a:lnTo>
                    <a:pt x="21" y="54"/>
                  </a:lnTo>
                  <a:lnTo>
                    <a:pt x="21" y="53"/>
                  </a:lnTo>
                  <a:lnTo>
                    <a:pt x="17" y="50"/>
                  </a:lnTo>
                  <a:lnTo>
                    <a:pt x="13" y="48"/>
                  </a:lnTo>
                  <a:lnTo>
                    <a:pt x="12" y="45"/>
                  </a:lnTo>
                  <a:lnTo>
                    <a:pt x="8" y="44"/>
                  </a:lnTo>
                  <a:lnTo>
                    <a:pt x="8" y="43"/>
                  </a:lnTo>
                  <a:lnTo>
                    <a:pt x="7" y="42"/>
                  </a:lnTo>
                  <a:lnTo>
                    <a:pt x="4" y="41"/>
                  </a:lnTo>
                  <a:lnTo>
                    <a:pt x="3" y="41"/>
                  </a:lnTo>
                  <a:lnTo>
                    <a:pt x="2" y="40"/>
                  </a:lnTo>
                  <a:lnTo>
                    <a:pt x="1" y="39"/>
                  </a:lnTo>
                  <a:lnTo>
                    <a:pt x="1" y="34"/>
                  </a:lnTo>
                  <a:lnTo>
                    <a:pt x="2" y="31"/>
                  </a:lnTo>
                  <a:lnTo>
                    <a:pt x="2" y="30"/>
                  </a:lnTo>
                  <a:lnTo>
                    <a:pt x="3" y="28"/>
                  </a:lnTo>
                  <a:lnTo>
                    <a:pt x="1" y="26"/>
                  </a:lnTo>
                  <a:lnTo>
                    <a:pt x="0" y="25"/>
                  </a:lnTo>
                  <a:lnTo>
                    <a:pt x="1" y="22"/>
                  </a:lnTo>
                  <a:lnTo>
                    <a:pt x="1" y="20"/>
                  </a:lnTo>
                  <a:lnTo>
                    <a:pt x="5" y="17"/>
                  </a:lnTo>
                  <a:lnTo>
                    <a:pt x="6" y="17"/>
                  </a:lnTo>
                  <a:lnTo>
                    <a:pt x="7" y="16"/>
                  </a:lnTo>
                  <a:lnTo>
                    <a:pt x="6" y="7"/>
                  </a:lnTo>
                  <a:lnTo>
                    <a:pt x="7" y="6"/>
                  </a:lnTo>
                  <a:lnTo>
                    <a:pt x="8" y="5"/>
                  </a:lnTo>
                  <a:lnTo>
                    <a:pt x="9" y="5"/>
                  </a:lnTo>
                  <a:lnTo>
                    <a:pt x="11" y="6"/>
                  </a:lnTo>
                  <a:lnTo>
                    <a:pt x="13" y="5"/>
                  </a:lnTo>
                  <a:lnTo>
                    <a:pt x="16" y="4"/>
                  </a:lnTo>
                  <a:lnTo>
                    <a:pt x="22" y="1"/>
                  </a:lnTo>
                  <a:lnTo>
                    <a:pt x="23" y="0"/>
                  </a:lnTo>
                  <a:lnTo>
                    <a:pt x="24" y="1"/>
                  </a:lnTo>
                  <a:lnTo>
                    <a:pt x="24" y="2"/>
                  </a:lnTo>
                  <a:lnTo>
                    <a:pt x="23" y="3"/>
                  </a:lnTo>
                  <a:lnTo>
                    <a:pt x="23" y="4"/>
                  </a:lnTo>
                  <a:lnTo>
                    <a:pt x="22" y="6"/>
                  </a:lnTo>
                  <a:lnTo>
                    <a:pt x="25" y="5"/>
                  </a:lnTo>
                  <a:lnTo>
                    <a:pt x="26" y="5"/>
                  </a:lnTo>
                  <a:lnTo>
                    <a:pt x="27" y="7"/>
                  </a:lnTo>
                  <a:lnTo>
                    <a:pt x="28" y="6"/>
                  </a:lnTo>
                  <a:lnTo>
                    <a:pt x="29" y="7"/>
                  </a:lnTo>
                  <a:lnTo>
                    <a:pt x="31" y="8"/>
                  </a:lnTo>
                  <a:lnTo>
                    <a:pt x="32" y="8"/>
                  </a:lnTo>
                  <a:lnTo>
                    <a:pt x="32" y="10"/>
                  </a:lnTo>
                  <a:lnTo>
                    <a:pt x="33" y="11"/>
                  </a:lnTo>
                  <a:lnTo>
                    <a:pt x="44" y="13"/>
                  </a:lnTo>
                  <a:lnTo>
                    <a:pt x="46" y="13"/>
                  </a:lnTo>
                  <a:lnTo>
                    <a:pt x="48" y="15"/>
                  </a:lnTo>
                  <a:lnTo>
                    <a:pt x="50" y="15"/>
                  </a:lnTo>
                  <a:lnTo>
                    <a:pt x="51" y="15"/>
                  </a:lnTo>
                  <a:lnTo>
                    <a:pt x="54" y="15"/>
                  </a:lnTo>
                  <a:lnTo>
                    <a:pt x="56" y="16"/>
                  </a:lnTo>
                  <a:lnTo>
                    <a:pt x="57" y="17"/>
                  </a:lnTo>
                  <a:lnTo>
                    <a:pt x="56" y="17"/>
                  </a:lnTo>
                  <a:lnTo>
                    <a:pt x="56" y="18"/>
                  </a:lnTo>
                  <a:lnTo>
                    <a:pt x="58" y="18"/>
                  </a:lnTo>
                  <a:lnTo>
                    <a:pt x="60" y="19"/>
                  </a:lnTo>
                  <a:lnTo>
                    <a:pt x="61" y="21"/>
                  </a:lnTo>
                  <a:lnTo>
                    <a:pt x="60" y="25"/>
                  </a:lnTo>
                  <a:lnTo>
                    <a:pt x="62" y="25"/>
                  </a:lnTo>
                  <a:lnTo>
                    <a:pt x="63" y="25"/>
                  </a:lnTo>
                  <a:lnTo>
                    <a:pt x="62" y="26"/>
                  </a:lnTo>
                  <a:lnTo>
                    <a:pt x="62" y="27"/>
                  </a:lnTo>
                  <a:lnTo>
                    <a:pt x="62" y="28"/>
                  </a:lnTo>
                  <a:lnTo>
                    <a:pt x="64" y="30"/>
                  </a:lnTo>
                  <a:lnTo>
                    <a:pt x="61" y="33"/>
                  </a:lnTo>
                  <a:lnTo>
                    <a:pt x="60" y="36"/>
                  </a:lnTo>
                  <a:lnTo>
                    <a:pt x="59" y="38"/>
                  </a:lnTo>
                  <a:lnTo>
                    <a:pt x="59" y="39"/>
                  </a:lnTo>
                  <a:lnTo>
                    <a:pt x="61" y="38"/>
                  </a:lnTo>
                  <a:lnTo>
                    <a:pt x="63" y="35"/>
                  </a:lnTo>
                  <a:lnTo>
                    <a:pt x="65" y="33"/>
                  </a:lnTo>
                  <a:lnTo>
                    <a:pt x="66" y="33"/>
                  </a:lnTo>
                  <a:lnTo>
                    <a:pt x="67" y="32"/>
                  </a:lnTo>
                  <a:lnTo>
                    <a:pt x="68" y="31"/>
                  </a:lnTo>
                  <a:lnTo>
                    <a:pt x="68" y="30"/>
                  </a:lnTo>
                  <a:lnTo>
                    <a:pt x="68" y="28"/>
                  </a:lnTo>
                  <a:lnTo>
                    <a:pt x="68" y="27"/>
                  </a:lnTo>
                  <a:lnTo>
                    <a:pt x="69" y="27"/>
                  </a:lnTo>
                  <a:lnTo>
                    <a:pt x="69" y="26"/>
                  </a:lnTo>
                  <a:lnTo>
                    <a:pt x="70" y="25"/>
                  </a:lnTo>
                  <a:lnTo>
                    <a:pt x="71" y="25"/>
                  </a:lnTo>
                  <a:lnTo>
                    <a:pt x="71" y="26"/>
                  </a:lnTo>
                  <a:lnTo>
                    <a:pt x="71" y="28"/>
                  </a:lnTo>
                  <a:lnTo>
                    <a:pt x="69" y="33"/>
                  </a:lnTo>
                  <a:lnTo>
                    <a:pt x="68" y="34"/>
                  </a:lnTo>
                  <a:lnTo>
                    <a:pt x="68" y="35"/>
                  </a:lnTo>
                  <a:lnTo>
                    <a:pt x="68" y="36"/>
                  </a:lnTo>
                  <a:lnTo>
                    <a:pt x="66" y="40"/>
                  </a:lnTo>
                  <a:lnTo>
                    <a:pt x="66" y="43"/>
                  </a:lnTo>
                  <a:lnTo>
                    <a:pt x="66" y="45"/>
                  </a:lnTo>
                  <a:lnTo>
                    <a:pt x="64" y="46"/>
                  </a:lnTo>
                  <a:lnTo>
                    <a:pt x="64" y="47"/>
                  </a:lnTo>
                  <a:lnTo>
                    <a:pt x="64" y="50"/>
                  </a:lnTo>
                  <a:lnTo>
                    <a:pt x="65" y="54"/>
                  </a:lnTo>
                  <a:lnTo>
                    <a:pt x="64" y="55"/>
                  </a:lnTo>
                  <a:lnTo>
                    <a:pt x="63" y="59"/>
                  </a:lnTo>
                  <a:lnTo>
                    <a:pt x="63" y="65"/>
                  </a:lnTo>
                  <a:lnTo>
                    <a:pt x="65" y="70"/>
                  </a:lnTo>
                  <a:lnTo>
                    <a:pt x="65" y="71"/>
                  </a:lnTo>
                  <a:lnTo>
                    <a:pt x="65" y="72"/>
                  </a:lnTo>
                  <a:lnTo>
                    <a:pt x="65" y="74"/>
                  </a:lnTo>
                  <a:lnTo>
                    <a:pt x="30" y="76"/>
                  </a:lnTo>
                  <a:close/>
                </a:path>
              </a:pathLst>
            </a:custGeom>
            <a:solidFill>
              <a:srgbClr val="ED4213"/>
            </a:solidFill>
            <a:ln w="12700">
              <a:solidFill>
                <a:schemeClr val="tx1"/>
              </a:solidFill>
              <a:round/>
              <a:headEnd/>
              <a:tailEnd/>
            </a:ln>
          </p:spPr>
          <p:txBody>
            <a:bodyPr/>
            <a:lstStyle/>
            <a:p>
              <a:endParaRPr lang="en-US"/>
            </a:p>
          </p:txBody>
        </p:sp>
        <p:sp>
          <p:nvSpPr>
            <p:cNvPr id="14440" name="Freeform 11">
              <a:extLst>
                <a:ext uri="{FF2B5EF4-FFF2-40B4-BE49-F238E27FC236}">
                  <a16:creationId xmlns:a16="http://schemas.microsoft.com/office/drawing/2014/main" id="{3E84E8BA-F523-90C2-04C9-733EE2D87474}"/>
                </a:ext>
              </a:extLst>
            </p:cNvPr>
            <p:cNvSpPr>
              <a:spLocks/>
            </p:cNvSpPr>
            <p:nvPr/>
          </p:nvSpPr>
          <p:spPr bwMode="auto">
            <a:xfrm>
              <a:off x="6445250" y="2840038"/>
              <a:ext cx="461963" cy="487362"/>
            </a:xfrm>
            <a:custGeom>
              <a:avLst/>
              <a:gdLst>
                <a:gd name="T0" fmla="*/ 2147483646 w 57"/>
                <a:gd name="T1" fmla="*/ 2147483646 h 63"/>
                <a:gd name="T2" fmla="*/ 2147483646 w 57"/>
                <a:gd name="T3" fmla="*/ 2147483646 h 63"/>
                <a:gd name="T4" fmla="*/ 2147483646 w 57"/>
                <a:gd name="T5" fmla="*/ 2147483646 h 63"/>
                <a:gd name="T6" fmla="*/ 2147483646 w 57"/>
                <a:gd name="T7" fmla="*/ 2147483646 h 63"/>
                <a:gd name="T8" fmla="*/ 2147483646 w 57"/>
                <a:gd name="T9" fmla="*/ 2147483646 h 63"/>
                <a:gd name="T10" fmla="*/ 2147483646 w 57"/>
                <a:gd name="T11" fmla="*/ 2147483646 h 63"/>
                <a:gd name="T12" fmla="*/ 2147483646 w 57"/>
                <a:gd name="T13" fmla="*/ 2147483646 h 63"/>
                <a:gd name="T14" fmla="*/ 2147483646 w 57"/>
                <a:gd name="T15" fmla="*/ 2147483646 h 63"/>
                <a:gd name="T16" fmla="*/ 2147483646 w 57"/>
                <a:gd name="T17" fmla="*/ 2147483646 h 63"/>
                <a:gd name="T18" fmla="*/ 2147483646 w 57"/>
                <a:gd name="T19" fmla="*/ 2147483646 h 63"/>
                <a:gd name="T20" fmla="*/ 2147483646 w 57"/>
                <a:gd name="T21" fmla="*/ 2147483646 h 63"/>
                <a:gd name="T22" fmla="*/ 2147483646 w 57"/>
                <a:gd name="T23" fmla="*/ 2147483646 h 63"/>
                <a:gd name="T24" fmla="*/ 2147483646 w 57"/>
                <a:gd name="T25" fmla="*/ 2147483646 h 63"/>
                <a:gd name="T26" fmla="*/ 2147483646 w 57"/>
                <a:gd name="T27" fmla="*/ 2147483646 h 63"/>
                <a:gd name="T28" fmla="*/ 2147483646 w 57"/>
                <a:gd name="T29" fmla="*/ 2147483646 h 63"/>
                <a:gd name="T30" fmla="*/ 2147483646 w 57"/>
                <a:gd name="T31" fmla="*/ 2147483646 h 63"/>
                <a:gd name="T32" fmla="*/ 2147483646 w 57"/>
                <a:gd name="T33" fmla="*/ 2147483646 h 63"/>
                <a:gd name="T34" fmla="*/ 2147483646 w 57"/>
                <a:gd name="T35" fmla="*/ 2147483646 h 63"/>
                <a:gd name="T36" fmla="*/ 2147483646 w 57"/>
                <a:gd name="T37" fmla="*/ 2147483646 h 63"/>
                <a:gd name="T38" fmla="*/ 2147483646 w 57"/>
                <a:gd name="T39" fmla="*/ 2147483646 h 63"/>
                <a:gd name="T40" fmla="*/ 2147483646 w 57"/>
                <a:gd name="T41" fmla="*/ 2147483646 h 63"/>
                <a:gd name="T42" fmla="*/ 2147483646 w 57"/>
                <a:gd name="T43" fmla="*/ 2147483646 h 63"/>
                <a:gd name="T44" fmla="*/ 2147483646 w 57"/>
                <a:gd name="T45" fmla="*/ 2147483646 h 63"/>
                <a:gd name="T46" fmla="*/ 2147483646 w 57"/>
                <a:gd name="T47" fmla="*/ 2147483646 h 63"/>
                <a:gd name="T48" fmla="*/ 2147483646 w 57"/>
                <a:gd name="T49" fmla="*/ 2147483646 h 63"/>
                <a:gd name="T50" fmla="*/ 2147483646 w 57"/>
                <a:gd name="T51" fmla="*/ 2147483646 h 63"/>
                <a:gd name="T52" fmla="*/ 2147483646 w 57"/>
                <a:gd name="T53" fmla="*/ 2147483646 h 63"/>
                <a:gd name="T54" fmla="*/ 2147483646 w 57"/>
                <a:gd name="T55" fmla="*/ 2147483646 h 63"/>
                <a:gd name="T56" fmla="*/ 2147483646 w 57"/>
                <a:gd name="T57" fmla="*/ 2147483646 h 63"/>
                <a:gd name="T58" fmla="*/ 2147483646 w 57"/>
                <a:gd name="T59" fmla="*/ 2147483646 h 63"/>
                <a:gd name="T60" fmla="*/ 2147483646 w 57"/>
                <a:gd name="T61" fmla="*/ 2147483646 h 63"/>
                <a:gd name="T62" fmla="*/ 2147483646 w 57"/>
                <a:gd name="T63" fmla="*/ 2147483646 h 63"/>
                <a:gd name="T64" fmla="*/ 2147483646 w 57"/>
                <a:gd name="T65" fmla="*/ 2147483646 h 63"/>
                <a:gd name="T66" fmla="*/ 2147483646 w 57"/>
                <a:gd name="T67" fmla="*/ 2147483646 h 63"/>
                <a:gd name="T68" fmla="*/ 2147483646 w 57"/>
                <a:gd name="T69" fmla="*/ 2147483646 h 63"/>
                <a:gd name="T70" fmla="*/ 2147483646 w 57"/>
                <a:gd name="T71" fmla="*/ 2147483646 h 63"/>
                <a:gd name="T72" fmla="*/ 2147483646 w 57"/>
                <a:gd name="T73" fmla="*/ 2147483646 h 63"/>
                <a:gd name="T74" fmla="*/ 0 w 57"/>
                <a:gd name="T75" fmla="*/ 2147483646 h 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7"/>
                <a:gd name="T115" fmla="*/ 0 h 63"/>
                <a:gd name="T116" fmla="*/ 57 w 57"/>
                <a:gd name="T117" fmla="*/ 63 h 6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7" h="63">
                  <a:moveTo>
                    <a:pt x="0" y="11"/>
                  </a:moveTo>
                  <a:lnTo>
                    <a:pt x="5" y="55"/>
                  </a:lnTo>
                  <a:lnTo>
                    <a:pt x="6" y="55"/>
                  </a:lnTo>
                  <a:lnTo>
                    <a:pt x="8" y="56"/>
                  </a:lnTo>
                  <a:lnTo>
                    <a:pt x="10" y="55"/>
                  </a:lnTo>
                  <a:lnTo>
                    <a:pt x="12" y="57"/>
                  </a:lnTo>
                  <a:lnTo>
                    <a:pt x="13" y="59"/>
                  </a:lnTo>
                  <a:lnTo>
                    <a:pt x="15" y="60"/>
                  </a:lnTo>
                  <a:lnTo>
                    <a:pt x="18" y="60"/>
                  </a:lnTo>
                  <a:lnTo>
                    <a:pt x="21" y="62"/>
                  </a:lnTo>
                  <a:lnTo>
                    <a:pt x="22" y="61"/>
                  </a:lnTo>
                  <a:lnTo>
                    <a:pt x="23" y="60"/>
                  </a:lnTo>
                  <a:lnTo>
                    <a:pt x="25" y="61"/>
                  </a:lnTo>
                  <a:lnTo>
                    <a:pt x="27" y="61"/>
                  </a:lnTo>
                  <a:lnTo>
                    <a:pt x="28" y="61"/>
                  </a:lnTo>
                  <a:lnTo>
                    <a:pt x="29" y="60"/>
                  </a:lnTo>
                  <a:lnTo>
                    <a:pt x="29" y="59"/>
                  </a:lnTo>
                  <a:lnTo>
                    <a:pt x="31" y="58"/>
                  </a:lnTo>
                  <a:lnTo>
                    <a:pt x="31" y="59"/>
                  </a:lnTo>
                  <a:lnTo>
                    <a:pt x="33" y="61"/>
                  </a:lnTo>
                  <a:lnTo>
                    <a:pt x="34" y="62"/>
                  </a:lnTo>
                  <a:lnTo>
                    <a:pt x="36" y="63"/>
                  </a:lnTo>
                  <a:lnTo>
                    <a:pt x="38" y="63"/>
                  </a:lnTo>
                  <a:lnTo>
                    <a:pt x="39" y="61"/>
                  </a:lnTo>
                  <a:lnTo>
                    <a:pt x="40" y="60"/>
                  </a:lnTo>
                  <a:lnTo>
                    <a:pt x="40" y="58"/>
                  </a:lnTo>
                  <a:lnTo>
                    <a:pt x="40" y="56"/>
                  </a:lnTo>
                  <a:lnTo>
                    <a:pt x="41" y="52"/>
                  </a:lnTo>
                  <a:lnTo>
                    <a:pt x="42" y="52"/>
                  </a:lnTo>
                  <a:lnTo>
                    <a:pt x="44" y="54"/>
                  </a:lnTo>
                  <a:lnTo>
                    <a:pt x="45" y="52"/>
                  </a:lnTo>
                  <a:lnTo>
                    <a:pt x="45" y="51"/>
                  </a:lnTo>
                  <a:lnTo>
                    <a:pt x="46" y="48"/>
                  </a:lnTo>
                  <a:lnTo>
                    <a:pt x="47" y="47"/>
                  </a:lnTo>
                  <a:lnTo>
                    <a:pt x="47" y="46"/>
                  </a:lnTo>
                  <a:lnTo>
                    <a:pt x="48" y="45"/>
                  </a:lnTo>
                  <a:lnTo>
                    <a:pt x="49" y="45"/>
                  </a:lnTo>
                  <a:lnTo>
                    <a:pt x="51" y="44"/>
                  </a:lnTo>
                  <a:lnTo>
                    <a:pt x="53" y="41"/>
                  </a:lnTo>
                  <a:lnTo>
                    <a:pt x="54" y="41"/>
                  </a:lnTo>
                  <a:lnTo>
                    <a:pt x="55" y="39"/>
                  </a:lnTo>
                  <a:lnTo>
                    <a:pt x="55" y="37"/>
                  </a:lnTo>
                  <a:lnTo>
                    <a:pt x="55" y="36"/>
                  </a:lnTo>
                  <a:lnTo>
                    <a:pt x="55" y="35"/>
                  </a:lnTo>
                  <a:lnTo>
                    <a:pt x="56" y="34"/>
                  </a:lnTo>
                  <a:lnTo>
                    <a:pt x="57" y="27"/>
                  </a:lnTo>
                  <a:lnTo>
                    <a:pt x="54" y="26"/>
                  </a:lnTo>
                  <a:lnTo>
                    <a:pt x="56" y="25"/>
                  </a:lnTo>
                  <a:lnTo>
                    <a:pt x="55" y="23"/>
                  </a:lnTo>
                  <a:lnTo>
                    <a:pt x="56" y="22"/>
                  </a:lnTo>
                  <a:lnTo>
                    <a:pt x="57" y="22"/>
                  </a:lnTo>
                  <a:lnTo>
                    <a:pt x="53" y="0"/>
                  </a:lnTo>
                  <a:lnTo>
                    <a:pt x="46" y="3"/>
                  </a:lnTo>
                  <a:lnTo>
                    <a:pt x="44" y="5"/>
                  </a:lnTo>
                  <a:lnTo>
                    <a:pt x="42" y="6"/>
                  </a:lnTo>
                  <a:lnTo>
                    <a:pt x="39" y="10"/>
                  </a:lnTo>
                  <a:lnTo>
                    <a:pt x="37" y="10"/>
                  </a:lnTo>
                  <a:lnTo>
                    <a:pt x="36" y="10"/>
                  </a:lnTo>
                  <a:lnTo>
                    <a:pt x="34" y="10"/>
                  </a:lnTo>
                  <a:lnTo>
                    <a:pt x="33" y="11"/>
                  </a:lnTo>
                  <a:lnTo>
                    <a:pt x="30" y="13"/>
                  </a:lnTo>
                  <a:lnTo>
                    <a:pt x="29" y="13"/>
                  </a:lnTo>
                  <a:lnTo>
                    <a:pt x="27" y="12"/>
                  </a:lnTo>
                  <a:lnTo>
                    <a:pt x="26" y="13"/>
                  </a:lnTo>
                  <a:lnTo>
                    <a:pt x="25" y="12"/>
                  </a:lnTo>
                  <a:lnTo>
                    <a:pt x="26" y="11"/>
                  </a:lnTo>
                  <a:lnTo>
                    <a:pt x="25" y="11"/>
                  </a:lnTo>
                  <a:lnTo>
                    <a:pt x="23" y="11"/>
                  </a:lnTo>
                  <a:lnTo>
                    <a:pt x="19" y="9"/>
                  </a:lnTo>
                  <a:lnTo>
                    <a:pt x="18" y="9"/>
                  </a:lnTo>
                  <a:lnTo>
                    <a:pt x="17" y="10"/>
                  </a:lnTo>
                  <a:lnTo>
                    <a:pt x="17" y="9"/>
                  </a:lnTo>
                  <a:lnTo>
                    <a:pt x="0" y="11"/>
                  </a:lnTo>
                  <a:close/>
                </a:path>
              </a:pathLst>
            </a:custGeom>
            <a:solidFill>
              <a:srgbClr val="ED4213"/>
            </a:solidFill>
            <a:ln w="12700">
              <a:solidFill>
                <a:schemeClr val="tx1"/>
              </a:solidFill>
              <a:round/>
              <a:headEnd/>
              <a:tailEnd/>
            </a:ln>
          </p:spPr>
          <p:txBody>
            <a:bodyPr/>
            <a:lstStyle/>
            <a:p>
              <a:endParaRPr lang="en-US"/>
            </a:p>
          </p:txBody>
        </p:sp>
        <p:sp>
          <p:nvSpPr>
            <p:cNvPr id="14441" name="Freeform 12">
              <a:extLst>
                <a:ext uri="{FF2B5EF4-FFF2-40B4-BE49-F238E27FC236}">
                  <a16:creationId xmlns:a16="http://schemas.microsoft.com/office/drawing/2014/main" id="{5D933FEF-360A-18AC-9568-8CDBE1FDD0C6}"/>
                </a:ext>
              </a:extLst>
            </p:cNvPr>
            <p:cNvSpPr>
              <a:spLocks/>
            </p:cNvSpPr>
            <p:nvPr/>
          </p:nvSpPr>
          <p:spPr bwMode="auto">
            <a:xfrm>
              <a:off x="6289675" y="4311650"/>
              <a:ext cx="1003300" cy="719138"/>
            </a:xfrm>
            <a:custGeom>
              <a:avLst/>
              <a:gdLst>
                <a:gd name="T0" fmla="*/ 0 w 123"/>
                <a:gd name="T1" fmla="*/ 2147483646 h 93"/>
                <a:gd name="T2" fmla="*/ 0 w 123"/>
                <a:gd name="T3" fmla="*/ 2147483646 h 93"/>
                <a:gd name="T4" fmla="*/ 2147483646 w 123"/>
                <a:gd name="T5" fmla="*/ 2147483646 h 93"/>
                <a:gd name="T6" fmla="*/ 2147483646 w 123"/>
                <a:gd name="T7" fmla="*/ 2147483646 h 93"/>
                <a:gd name="T8" fmla="*/ 2147483646 w 123"/>
                <a:gd name="T9" fmla="*/ 2147483646 h 93"/>
                <a:gd name="T10" fmla="*/ 2147483646 w 123"/>
                <a:gd name="T11" fmla="*/ 2147483646 h 93"/>
                <a:gd name="T12" fmla="*/ 2147483646 w 123"/>
                <a:gd name="T13" fmla="*/ 2147483646 h 93"/>
                <a:gd name="T14" fmla="*/ 2147483646 w 123"/>
                <a:gd name="T15" fmla="*/ 2147483646 h 93"/>
                <a:gd name="T16" fmla="*/ 2147483646 w 123"/>
                <a:gd name="T17" fmla="*/ 2147483646 h 93"/>
                <a:gd name="T18" fmla="*/ 2147483646 w 123"/>
                <a:gd name="T19" fmla="*/ 2147483646 h 93"/>
                <a:gd name="T20" fmla="*/ 2147483646 w 123"/>
                <a:gd name="T21" fmla="*/ 2147483646 h 93"/>
                <a:gd name="T22" fmla="*/ 2147483646 w 123"/>
                <a:gd name="T23" fmla="*/ 2147483646 h 93"/>
                <a:gd name="T24" fmla="*/ 2147483646 w 123"/>
                <a:gd name="T25" fmla="*/ 2147483646 h 93"/>
                <a:gd name="T26" fmla="*/ 2147483646 w 123"/>
                <a:gd name="T27" fmla="*/ 2147483646 h 93"/>
                <a:gd name="T28" fmla="*/ 2147483646 w 123"/>
                <a:gd name="T29" fmla="*/ 2147483646 h 93"/>
                <a:gd name="T30" fmla="*/ 2147483646 w 123"/>
                <a:gd name="T31" fmla="*/ 2147483646 h 93"/>
                <a:gd name="T32" fmla="*/ 2147483646 w 123"/>
                <a:gd name="T33" fmla="*/ 2147483646 h 93"/>
                <a:gd name="T34" fmla="*/ 2147483646 w 123"/>
                <a:gd name="T35" fmla="*/ 2147483646 h 93"/>
                <a:gd name="T36" fmla="*/ 2147483646 w 123"/>
                <a:gd name="T37" fmla="*/ 2147483646 h 93"/>
                <a:gd name="T38" fmla="*/ 2147483646 w 123"/>
                <a:gd name="T39" fmla="*/ 2147483646 h 93"/>
                <a:gd name="T40" fmla="*/ 2147483646 w 123"/>
                <a:gd name="T41" fmla="*/ 2147483646 h 93"/>
                <a:gd name="T42" fmla="*/ 2147483646 w 123"/>
                <a:gd name="T43" fmla="*/ 2147483646 h 93"/>
                <a:gd name="T44" fmla="*/ 2147483646 w 123"/>
                <a:gd name="T45" fmla="*/ 2147483646 h 93"/>
                <a:gd name="T46" fmla="*/ 2147483646 w 123"/>
                <a:gd name="T47" fmla="*/ 2147483646 h 93"/>
                <a:gd name="T48" fmla="*/ 2147483646 w 123"/>
                <a:gd name="T49" fmla="*/ 2147483646 h 93"/>
                <a:gd name="T50" fmla="*/ 2147483646 w 123"/>
                <a:gd name="T51" fmla="*/ 2147483646 h 93"/>
                <a:gd name="T52" fmla="*/ 2147483646 w 123"/>
                <a:gd name="T53" fmla="*/ 2147483646 h 93"/>
                <a:gd name="T54" fmla="*/ 2147483646 w 123"/>
                <a:gd name="T55" fmla="*/ 2147483646 h 93"/>
                <a:gd name="T56" fmla="*/ 2147483646 w 123"/>
                <a:gd name="T57" fmla="*/ 2147483646 h 93"/>
                <a:gd name="T58" fmla="*/ 2147483646 w 123"/>
                <a:gd name="T59" fmla="*/ 2147483646 h 93"/>
                <a:gd name="T60" fmla="*/ 2147483646 w 123"/>
                <a:gd name="T61" fmla="*/ 2147483646 h 93"/>
                <a:gd name="T62" fmla="*/ 2147483646 w 123"/>
                <a:gd name="T63" fmla="*/ 2147483646 h 93"/>
                <a:gd name="T64" fmla="*/ 2147483646 w 123"/>
                <a:gd name="T65" fmla="*/ 2147483646 h 93"/>
                <a:gd name="T66" fmla="*/ 2147483646 w 123"/>
                <a:gd name="T67" fmla="*/ 2147483646 h 93"/>
                <a:gd name="T68" fmla="*/ 2147483646 w 123"/>
                <a:gd name="T69" fmla="*/ 2147483646 h 93"/>
                <a:gd name="T70" fmla="*/ 2147483646 w 123"/>
                <a:gd name="T71" fmla="*/ 2147483646 h 93"/>
                <a:gd name="T72" fmla="*/ 2147483646 w 123"/>
                <a:gd name="T73" fmla="*/ 2147483646 h 93"/>
                <a:gd name="T74" fmla="*/ 2147483646 w 123"/>
                <a:gd name="T75" fmla="*/ 2147483646 h 93"/>
                <a:gd name="T76" fmla="*/ 2147483646 w 123"/>
                <a:gd name="T77" fmla="*/ 2147483646 h 93"/>
                <a:gd name="T78" fmla="*/ 2147483646 w 123"/>
                <a:gd name="T79" fmla="*/ 2147483646 h 93"/>
                <a:gd name="T80" fmla="*/ 2147483646 w 123"/>
                <a:gd name="T81" fmla="*/ 2147483646 h 93"/>
                <a:gd name="T82" fmla="*/ 2147483646 w 123"/>
                <a:gd name="T83" fmla="*/ 2147483646 h 93"/>
                <a:gd name="T84" fmla="*/ 2147483646 w 123"/>
                <a:gd name="T85" fmla="*/ 2147483646 h 93"/>
                <a:gd name="T86" fmla="*/ 2147483646 w 123"/>
                <a:gd name="T87" fmla="*/ 2147483646 h 93"/>
                <a:gd name="T88" fmla="*/ 2147483646 w 123"/>
                <a:gd name="T89" fmla="*/ 2147483646 h 93"/>
                <a:gd name="T90" fmla="*/ 2147483646 w 123"/>
                <a:gd name="T91" fmla="*/ 2147483646 h 93"/>
                <a:gd name="T92" fmla="*/ 2147483646 w 123"/>
                <a:gd name="T93" fmla="*/ 2147483646 h 93"/>
                <a:gd name="T94" fmla="*/ 2147483646 w 123"/>
                <a:gd name="T95" fmla="*/ 2147483646 h 93"/>
                <a:gd name="T96" fmla="*/ 2147483646 w 123"/>
                <a:gd name="T97" fmla="*/ 2147483646 h 93"/>
                <a:gd name="T98" fmla="*/ 2147483646 w 123"/>
                <a:gd name="T99" fmla="*/ 2147483646 h 93"/>
                <a:gd name="T100" fmla="*/ 2147483646 w 123"/>
                <a:gd name="T101" fmla="*/ 2147483646 h 93"/>
                <a:gd name="T102" fmla="*/ 2147483646 w 123"/>
                <a:gd name="T103" fmla="*/ 2147483646 h 93"/>
                <a:gd name="T104" fmla="*/ 2147483646 w 123"/>
                <a:gd name="T105" fmla="*/ 2147483646 h 93"/>
                <a:gd name="T106" fmla="*/ 2147483646 w 123"/>
                <a:gd name="T107" fmla="*/ 2147483646 h 93"/>
                <a:gd name="T108" fmla="*/ 2147483646 w 123"/>
                <a:gd name="T109" fmla="*/ 2147483646 h 93"/>
                <a:gd name="T110" fmla="*/ 2147483646 w 123"/>
                <a:gd name="T111" fmla="*/ 2147483646 h 93"/>
                <a:gd name="T112" fmla="*/ 2147483646 w 123"/>
                <a:gd name="T113" fmla="*/ 2147483646 h 93"/>
                <a:gd name="T114" fmla="*/ 2147483646 w 123"/>
                <a:gd name="T115" fmla="*/ 2147483646 h 93"/>
                <a:gd name="T116" fmla="*/ 2147483646 w 123"/>
                <a:gd name="T117" fmla="*/ 2147483646 h 93"/>
                <a:gd name="T118" fmla="*/ 2147483646 w 123"/>
                <a:gd name="T119" fmla="*/ 2147483646 h 9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3"/>
                <a:gd name="T181" fmla="*/ 0 h 93"/>
                <a:gd name="T182" fmla="*/ 123 w 123"/>
                <a:gd name="T183" fmla="*/ 93 h 9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3" h="93">
                  <a:moveTo>
                    <a:pt x="38" y="3"/>
                  </a:moveTo>
                  <a:lnTo>
                    <a:pt x="0" y="7"/>
                  </a:lnTo>
                  <a:lnTo>
                    <a:pt x="0" y="8"/>
                  </a:lnTo>
                  <a:lnTo>
                    <a:pt x="0" y="9"/>
                  </a:lnTo>
                  <a:lnTo>
                    <a:pt x="0" y="10"/>
                  </a:lnTo>
                  <a:lnTo>
                    <a:pt x="1" y="12"/>
                  </a:lnTo>
                  <a:lnTo>
                    <a:pt x="2" y="12"/>
                  </a:lnTo>
                  <a:lnTo>
                    <a:pt x="4" y="13"/>
                  </a:lnTo>
                  <a:lnTo>
                    <a:pt x="4" y="14"/>
                  </a:lnTo>
                  <a:lnTo>
                    <a:pt x="3" y="15"/>
                  </a:lnTo>
                  <a:lnTo>
                    <a:pt x="3" y="16"/>
                  </a:lnTo>
                  <a:lnTo>
                    <a:pt x="4" y="16"/>
                  </a:lnTo>
                  <a:lnTo>
                    <a:pt x="4" y="17"/>
                  </a:lnTo>
                  <a:lnTo>
                    <a:pt x="3" y="18"/>
                  </a:lnTo>
                  <a:lnTo>
                    <a:pt x="3" y="19"/>
                  </a:lnTo>
                  <a:lnTo>
                    <a:pt x="4" y="19"/>
                  </a:lnTo>
                  <a:lnTo>
                    <a:pt x="6" y="18"/>
                  </a:lnTo>
                  <a:lnTo>
                    <a:pt x="7" y="18"/>
                  </a:lnTo>
                  <a:lnTo>
                    <a:pt x="7" y="16"/>
                  </a:lnTo>
                  <a:lnTo>
                    <a:pt x="8" y="15"/>
                  </a:lnTo>
                  <a:lnTo>
                    <a:pt x="9" y="15"/>
                  </a:lnTo>
                  <a:lnTo>
                    <a:pt x="10" y="15"/>
                  </a:lnTo>
                  <a:lnTo>
                    <a:pt x="10" y="16"/>
                  </a:lnTo>
                  <a:lnTo>
                    <a:pt x="9" y="17"/>
                  </a:lnTo>
                  <a:lnTo>
                    <a:pt x="10" y="17"/>
                  </a:lnTo>
                  <a:lnTo>
                    <a:pt x="12" y="16"/>
                  </a:lnTo>
                  <a:lnTo>
                    <a:pt x="19" y="14"/>
                  </a:lnTo>
                  <a:lnTo>
                    <a:pt x="20" y="14"/>
                  </a:lnTo>
                  <a:lnTo>
                    <a:pt x="20" y="15"/>
                  </a:lnTo>
                  <a:lnTo>
                    <a:pt x="19" y="16"/>
                  </a:lnTo>
                  <a:lnTo>
                    <a:pt x="22" y="16"/>
                  </a:lnTo>
                  <a:lnTo>
                    <a:pt x="25" y="17"/>
                  </a:lnTo>
                  <a:lnTo>
                    <a:pt x="28" y="19"/>
                  </a:lnTo>
                  <a:lnTo>
                    <a:pt x="29" y="19"/>
                  </a:lnTo>
                  <a:lnTo>
                    <a:pt x="29" y="18"/>
                  </a:lnTo>
                  <a:lnTo>
                    <a:pt x="30" y="18"/>
                  </a:lnTo>
                  <a:lnTo>
                    <a:pt x="31" y="19"/>
                  </a:lnTo>
                  <a:lnTo>
                    <a:pt x="32" y="19"/>
                  </a:lnTo>
                  <a:lnTo>
                    <a:pt x="32" y="20"/>
                  </a:lnTo>
                  <a:lnTo>
                    <a:pt x="31" y="20"/>
                  </a:lnTo>
                  <a:lnTo>
                    <a:pt x="32" y="20"/>
                  </a:lnTo>
                  <a:lnTo>
                    <a:pt x="36" y="23"/>
                  </a:lnTo>
                  <a:lnTo>
                    <a:pt x="36" y="24"/>
                  </a:lnTo>
                  <a:lnTo>
                    <a:pt x="36" y="25"/>
                  </a:lnTo>
                  <a:lnTo>
                    <a:pt x="35" y="26"/>
                  </a:lnTo>
                  <a:lnTo>
                    <a:pt x="35" y="25"/>
                  </a:lnTo>
                  <a:lnTo>
                    <a:pt x="34" y="25"/>
                  </a:lnTo>
                  <a:lnTo>
                    <a:pt x="34" y="26"/>
                  </a:lnTo>
                  <a:lnTo>
                    <a:pt x="35" y="27"/>
                  </a:lnTo>
                  <a:lnTo>
                    <a:pt x="40" y="25"/>
                  </a:lnTo>
                  <a:lnTo>
                    <a:pt x="41" y="24"/>
                  </a:lnTo>
                  <a:lnTo>
                    <a:pt x="43" y="24"/>
                  </a:lnTo>
                  <a:lnTo>
                    <a:pt x="47" y="21"/>
                  </a:lnTo>
                  <a:lnTo>
                    <a:pt x="50" y="21"/>
                  </a:lnTo>
                  <a:lnTo>
                    <a:pt x="50" y="20"/>
                  </a:lnTo>
                  <a:lnTo>
                    <a:pt x="49" y="19"/>
                  </a:lnTo>
                  <a:lnTo>
                    <a:pt x="50" y="18"/>
                  </a:lnTo>
                  <a:lnTo>
                    <a:pt x="55" y="17"/>
                  </a:lnTo>
                  <a:lnTo>
                    <a:pt x="61" y="20"/>
                  </a:lnTo>
                  <a:lnTo>
                    <a:pt x="61" y="21"/>
                  </a:lnTo>
                  <a:lnTo>
                    <a:pt x="63" y="23"/>
                  </a:lnTo>
                  <a:lnTo>
                    <a:pt x="65" y="25"/>
                  </a:lnTo>
                  <a:lnTo>
                    <a:pt x="69" y="28"/>
                  </a:lnTo>
                  <a:lnTo>
                    <a:pt x="69" y="29"/>
                  </a:lnTo>
                  <a:lnTo>
                    <a:pt x="71" y="30"/>
                  </a:lnTo>
                  <a:lnTo>
                    <a:pt x="74" y="30"/>
                  </a:lnTo>
                  <a:lnTo>
                    <a:pt x="76" y="34"/>
                  </a:lnTo>
                  <a:lnTo>
                    <a:pt x="77" y="35"/>
                  </a:lnTo>
                  <a:lnTo>
                    <a:pt x="77" y="36"/>
                  </a:lnTo>
                  <a:lnTo>
                    <a:pt x="78" y="39"/>
                  </a:lnTo>
                  <a:lnTo>
                    <a:pt x="77" y="43"/>
                  </a:lnTo>
                  <a:lnTo>
                    <a:pt x="76" y="48"/>
                  </a:lnTo>
                  <a:lnTo>
                    <a:pt x="76" y="51"/>
                  </a:lnTo>
                  <a:lnTo>
                    <a:pt x="77" y="53"/>
                  </a:lnTo>
                  <a:lnTo>
                    <a:pt x="80" y="54"/>
                  </a:lnTo>
                  <a:lnTo>
                    <a:pt x="80" y="53"/>
                  </a:lnTo>
                  <a:lnTo>
                    <a:pt x="80" y="52"/>
                  </a:lnTo>
                  <a:lnTo>
                    <a:pt x="79" y="50"/>
                  </a:lnTo>
                  <a:lnTo>
                    <a:pt x="79" y="49"/>
                  </a:lnTo>
                  <a:lnTo>
                    <a:pt x="80" y="49"/>
                  </a:lnTo>
                  <a:lnTo>
                    <a:pt x="82" y="51"/>
                  </a:lnTo>
                  <a:lnTo>
                    <a:pt x="82" y="50"/>
                  </a:lnTo>
                  <a:lnTo>
                    <a:pt x="83" y="50"/>
                  </a:lnTo>
                  <a:lnTo>
                    <a:pt x="84" y="51"/>
                  </a:lnTo>
                  <a:lnTo>
                    <a:pt x="83" y="52"/>
                  </a:lnTo>
                  <a:lnTo>
                    <a:pt x="83" y="53"/>
                  </a:lnTo>
                  <a:lnTo>
                    <a:pt x="82" y="54"/>
                  </a:lnTo>
                  <a:lnTo>
                    <a:pt x="81" y="57"/>
                  </a:lnTo>
                  <a:lnTo>
                    <a:pt x="80" y="57"/>
                  </a:lnTo>
                  <a:lnTo>
                    <a:pt x="80" y="59"/>
                  </a:lnTo>
                  <a:lnTo>
                    <a:pt x="81" y="59"/>
                  </a:lnTo>
                  <a:lnTo>
                    <a:pt x="83" y="61"/>
                  </a:lnTo>
                  <a:lnTo>
                    <a:pt x="85" y="66"/>
                  </a:lnTo>
                  <a:lnTo>
                    <a:pt x="89" y="68"/>
                  </a:lnTo>
                  <a:lnTo>
                    <a:pt x="89" y="67"/>
                  </a:lnTo>
                  <a:lnTo>
                    <a:pt x="90" y="67"/>
                  </a:lnTo>
                  <a:lnTo>
                    <a:pt x="91" y="69"/>
                  </a:lnTo>
                  <a:lnTo>
                    <a:pt x="91" y="70"/>
                  </a:lnTo>
                  <a:lnTo>
                    <a:pt x="92" y="73"/>
                  </a:lnTo>
                  <a:lnTo>
                    <a:pt x="94" y="74"/>
                  </a:lnTo>
                  <a:lnTo>
                    <a:pt x="95" y="74"/>
                  </a:lnTo>
                  <a:lnTo>
                    <a:pt x="98" y="81"/>
                  </a:lnTo>
                  <a:lnTo>
                    <a:pt x="99" y="82"/>
                  </a:lnTo>
                  <a:lnTo>
                    <a:pt x="102" y="83"/>
                  </a:lnTo>
                  <a:lnTo>
                    <a:pt x="104" y="83"/>
                  </a:lnTo>
                  <a:lnTo>
                    <a:pt x="108" y="88"/>
                  </a:lnTo>
                  <a:lnTo>
                    <a:pt x="110" y="90"/>
                  </a:lnTo>
                  <a:lnTo>
                    <a:pt x="111" y="90"/>
                  </a:lnTo>
                  <a:lnTo>
                    <a:pt x="111" y="91"/>
                  </a:lnTo>
                  <a:lnTo>
                    <a:pt x="110" y="91"/>
                  </a:lnTo>
                  <a:lnTo>
                    <a:pt x="109" y="91"/>
                  </a:lnTo>
                  <a:lnTo>
                    <a:pt x="109" y="92"/>
                  </a:lnTo>
                  <a:lnTo>
                    <a:pt x="110" y="93"/>
                  </a:lnTo>
                  <a:lnTo>
                    <a:pt x="112" y="93"/>
                  </a:lnTo>
                  <a:lnTo>
                    <a:pt x="113" y="92"/>
                  </a:lnTo>
                  <a:lnTo>
                    <a:pt x="114" y="92"/>
                  </a:lnTo>
                  <a:lnTo>
                    <a:pt x="120" y="90"/>
                  </a:lnTo>
                  <a:lnTo>
                    <a:pt x="121" y="88"/>
                  </a:lnTo>
                  <a:lnTo>
                    <a:pt x="121" y="87"/>
                  </a:lnTo>
                  <a:lnTo>
                    <a:pt x="121" y="84"/>
                  </a:lnTo>
                  <a:lnTo>
                    <a:pt x="121" y="82"/>
                  </a:lnTo>
                  <a:lnTo>
                    <a:pt x="122" y="79"/>
                  </a:lnTo>
                  <a:lnTo>
                    <a:pt x="123" y="80"/>
                  </a:lnTo>
                  <a:lnTo>
                    <a:pt x="122" y="74"/>
                  </a:lnTo>
                  <a:lnTo>
                    <a:pt x="122" y="71"/>
                  </a:lnTo>
                  <a:lnTo>
                    <a:pt x="122" y="66"/>
                  </a:lnTo>
                  <a:lnTo>
                    <a:pt x="121" y="61"/>
                  </a:lnTo>
                  <a:lnTo>
                    <a:pt x="120" y="60"/>
                  </a:lnTo>
                  <a:lnTo>
                    <a:pt x="116" y="54"/>
                  </a:lnTo>
                  <a:lnTo>
                    <a:pt x="113" y="48"/>
                  </a:lnTo>
                  <a:lnTo>
                    <a:pt x="110" y="44"/>
                  </a:lnTo>
                  <a:lnTo>
                    <a:pt x="110" y="43"/>
                  </a:lnTo>
                  <a:lnTo>
                    <a:pt x="109" y="40"/>
                  </a:lnTo>
                  <a:lnTo>
                    <a:pt x="109" y="39"/>
                  </a:lnTo>
                  <a:lnTo>
                    <a:pt x="110" y="38"/>
                  </a:lnTo>
                  <a:lnTo>
                    <a:pt x="110" y="37"/>
                  </a:lnTo>
                  <a:lnTo>
                    <a:pt x="106" y="31"/>
                  </a:lnTo>
                  <a:lnTo>
                    <a:pt x="103" y="29"/>
                  </a:lnTo>
                  <a:lnTo>
                    <a:pt x="102" y="28"/>
                  </a:lnTo>
                  <a:lnTo>
                    <a:pt x="101" y="27"/>
                  </a:lnTo>
                  <a:lnTo>
                    <a:pt x="99" y="24"/>
                  </a:lnTo>
                  <a:lnTo>
                    <a:pt x="95" y="17"/>
                  </a:lnTo>
                  <a:lnTo>
                    <a:pt x="94" y="14"/>
                  </a:lnTo>
                  <a:lnTo>
                    <a:pt x="92" y="8"/>
                  </a:lnTo>
                  <a:lnTo>
                    <a:pt x="92" y="7"/>
                  </a:lnTo>
                  <a:lnTo>
                    <a:pt x="91" y="7"/>
                  </a:lnTo>
                  <a:lnTo>
                    <a:pt x="90" y="6"/>
                  </a:lnTo>
                  <a:lnTo>
                    <a:pt x="90" y="2"/>
                  </a:lnTo>
                  <a:lnTo>
                    <a:pt x="89" y="1"/>
                  </a:lnTo>
                  <a:lnTo>
                    <a:pt x="88" y="1"/>
                  </a:lnTo>
                  <a:lnTo>
                    <a:pt x="86" y="1"/>
                  </a:lnTo>
                  <a:lnTo>
                    <a:pt x="83" y="0"/>
                  </a:lnTo>
                  <a:lnTo>
                    <a:pt x="82" y="1"/>
                  </a:lnTo>
                  <a:lnTo>
                    <a:pt x="82" y="2"/>
                  </a:lnTo>
                  <a:lnTo>
                    <a:pt x="81" y="3"/>
                  </a:lnTo>
                  <a:lnTo>
                    <a:pt x="82" y="7"/>
                  </a:lnTo>
                  <a:lnTo>
                    <a:pt x="82" y="9"/>
                  </a:lnTo>
                  <a:lnTo>
                    <a:pt x="80" y="8"/>
                  </a:lnTo>
                  <a:lnTo>
                    <a:pt x="79" y="6"/>
                  </a:lnTo>
                  <a:lnTo>
                    <a:pt x="40" y="8"/>
                  </a:lnTo>
                  <a:lnTo>
                    <a:pt x="39" y="7"/>
                  </a:lnTo>
                  <a:lnTo>
                    <a:pt x="39" y="6"/>
                  </a:lnTo>
                  <a:lnTo>
                    <a:pt x="38" y="4"/>
                  </a:lnTo>
                  <a:lnTo>
                    <a:pt x="38" y="3"/>
                  </a:lnTo>
                  <a:close/>
                </a:path>
              </a:pathLst>
            </a:custGeom>
            <a:solidFill>
              <a:srgbClr val="ED4213"/>
            </a:solidFill>
            <a:ln w="12700">
              <a:solidFill>
                <a:schemeClr val="tx1"/>
              </a:solidFill>
              <a:round/>
              <a:headEnd/>
              <a:tailEnd/>
            </a:ln>
          </p:spPr>
          <p:txBody>
            <a:bodyPr/>
            <a:lstStyle/>
            <a:p>
              <a:endParaRPr lang="en-US"/>
            </a:p>
          </p:txBody>
        </p:sp>
        <p:sp>
          <p:nvSpPr>
            <p:cNvPr id="14442" name="Freeform 13">
              <a:extLst>
                <a:ext uri="{FF2B5EF4-FFF2-40B4-BE49-F238E27FC236}">
                  <a16:creationId xmlns:a16="http://schemas.microsoft.com/office/drawing/2014/main" id="{5D415686-B038-A91B-F95A-E8AD0A582986}"/>
                </a:ext>
              </a:extLst>
            </p:cNvPr>
            <p:cNvSpPr>
              <a:spLocks/>
            </p:cNvSpPr>
            <p:nvPr/>
          </p:nvSpPr>
          <p:spPr bwMode="auto">
            <a:xfrm>
              <a:off x="2368550" y="2562225"/>
              <a:ext cx="877888" cy="1423988"/>
            </a:xfrm>
            <a:custGeom>
              <a:avLst/>
              <a:gdLst>
                <a:gd name="T0" fmla="*/ 2147483646 w 108"/>
                <a:gd name="T1" fmla="*/ 2147483646 h 184"/>
                <a:gd name="T2" fmla="*/ 2147483646 w 108"/>
                <a:gd name="T3" fmla="*/ 2147483646 h 184"/>
                <a:gd name="T4" fmla="*/ 2147483646 w 108"/>
                <a:gd name="T5" fmla="*/ 2147483646 h 184"/>
                <a:gd name="T6" fmla="*/ 2147483646 w 108"/>
                <a:gd name="T7" fmla="*/ 2147483646 h 184"/>
                <a:gd name="T8" fmla="*/ 2147483646 w 108"/>
                <a:gd name="T9" fmla="*/ 2147483646 h 184"/>
                <a:gd name="T10" fmla="*/ 2147483646 w 108"/>
                <a:gd name="T11" fmla="*/ 2147483646 h 184"/>
                <a:gd name="T12" fmla="*/ 2147483646 w 108"/>
                <a:gd name="T13" fmla="*/ 2147483646 h 184"/>
                <a:gd name="T14" fmla="*/ 2147483646 w 108"/>
                <a:gd name="T15" fmla="*/ 2147483646 h 184"/>
                <a:gd name="T16" fmla="*/ 2147483646 w 108"/>
                <a:gd name="T17" fmla="*/ 2147483646 h 184"/>
                <a:gd name="T18" fmla="*/ 2147483646 w 108"/>
                <a:gd name="T19" fmla="*/ 2147483646 h 184"/>
                <a:gd name="T20" fmla="*/ 2147483646 w 108"/>
                <a:gd name="T21" fmla="*/ 2147483646 h 184"/>
                <a:gd name="T22" fmla="*/ 2147483646 w 108"/>
                <a:gd name="T23" fmla="*/ 2147483646 h 184"/>
                <a:gd name="T24" fmla="*/ 2147483646 w 108"/>
                <a:gd name="T25" fmla="*/ 2147483646 h 184"/>
                <a:gd name="T26" fmla="*/ 2147483646 w 108"/>
                <a:gd name="T27" fmla="*/ 2147483646 h 184"/>
                <a:gd name="T28" fmla="*/ 2147483646 w 108"/>
                <a:gd name="T29" fmla="*/ 2147483646 h 184"/>
                <a:gd name="T30" fmla="*/ 2147483646 w 108"/>
                <a:gd name="T31" fmla="*/ 2147483646 h 184"/>
                <a:gd name="T32" fmla="*/ 2147483646 w 108"/>
                <a:gd name="T33" fmla="*/ 2147483646 h 184"/>
                <a:gd name="T34" fmla="*/ 2147483646 w 108"/>
                <a:gd name="T35" fmla="*/ 2147483646 h 184"/>
                <a:gd name="T36" fmla="*/ 2147483646 w 108"/>
                <a:gd name="T37" fmla="*/ 2147483646 h 184"/>
                <a:gd name="T38" fmla="*/ 2147483646 w 108"/>
                <a:gd name="T39" fmla="*/ 2147483646 h 184"/>
                <a:gd name="T40" fmla="*/ 2147483646 w 108"/>
                <a:gd name="T41" fmla="*/ 2147483646 h 184"/>
                <a:gd name="T42" fmla="*/ 2147483646 w 108"/>
                <a:gd name="T43" fmla="*/ 2147483646 h 184"/>
                <a:gd name="T44" fmla="*/ 2147483646 w 108"/>
                <a:gd name="T45" fmla="*/ 2147483646 h 184"/>
                <a:gd name="T46" fmla="*/ 2147483646 w 108"/>
                <a:gd name="T47" fmla="*/ 2147483646 h 184"/>
                <a:gd name="T48" fmla="*/ 2147483646 w 108"/>
                <a:gd name="T49" fmla="*/ 2147483646 h 184"/>
                <a:gd name="T50" fmla="*/ 2147483646 w 108"/>
                <a:gd name="T51" fmla="*/ 2147483646 h 184"/>
                <a:gd name="T52" fmla="*/ 2147483646 w 108"/>
                <a:gd name="T53" fmla="*/ 2147483646 h 184"/>
                <a:gd name="T54" fmla="*/ 2147483646 w 108"/>
                <a:gd name="T55" fmla="*/ 2147483646 h 184"/>
                <a:gd name="T56" fmla="*/ 2147483646 w 108"/>
                <a:gd name="T57" fmla="*/ 2147483646 h 184"/>
                <a:gd name="T58" fmla="*/ 2147483646 w 108"/>
                <a:gd name="T59" fmla="*/ 2147483646 h 184"/>
                <a:gd name="T60" fmla="*/ 2147483646 w 108"/>
                <a:gd name="T61" fmla="*/ 2147483646 h 184"/>
                <a:gd name="T62" fmla="*/ 0 w 108"/>
                <a:gd name="T63" fmla="*/ 2147483646 h 184"/>
                <a:gd name="T64" fmla="*/ 0 w 108"/>
                <a:gd name="T65" fmla="*/ 2147483646 h 184"/>
                <a:gd name="T66" fmla="*/ 2147483646 w 108"/>
                <a:gd name="T67" fmla="*/ 2147483646 h 184"/>
                <a:gd name="T68" fmla="*/ 2147483646 w 108"/>
                <a:gd name="T69" fmla="*/ 2147483646 h 184"/>
                <a:gd name="T70" fmla="*/ 2147483646 w 108"/>
                <a:gd name="T71" fmla="*/ 2147483646 h 184"/>
                <a:gd name="T72" fmla="*/ 2147483646 w 108"/>
                <a:gd name="T73" fmla="*/ 2147483646 h 184"/>
                <a:gd name="T74" fmla="*/ 2147483646 w 108"/>
                <a:gd name="T75" fmla="*/ 2147483646 h 184"/>
                <a:gd name="T76" fmla="*/ 2147483646 w 108"/>
                <a:gd name="T77" fmla="*/ 2147483646 h 184"/>
                <a:gd name="T78" fmla="*/ 2147483646 w 108"/>
                <a:gd name="T79" fmla="*/ 2147483646 h 184"/>
                <a:gd name="T80" fmla="*/ 2147483646 w 108"/>
                <a:gd name="T81" fmla="*/ 2147483646 h 184"/>
                <a:gd name="T82" fmla="*/ 2147483646 w 108"/>
                <a:gd name="T83" fmla="*/ 2147483646 h 184"/>
                <a:gd name="T84" fmla="*/ 2147483646 w 108"/>
                <a:gd name="T85" fmla="*/ 2147483646 h 184"/>
                <a:gd name="T86" fmla="*/ 2147483646 w 108"/>
                <a:gd name="T87" fmla="*/ 2147483646 h 184"/>
                <a:gd name="T88" fmla="*/ 2147483646 w 108"/>
                <a:gd name="T89" fmla="*/ 2147483646 h 184"/>
                <a:gd name="T90" fmla="*/ 2147483646 w 108"/>
                <a:gd name="T91" fmla="*/ 2147483646 h 184"/>
                <a:gd name="T92" fmla="*/ 2147483646 w 108"/>
                <a:gd name="T93" fmla="*/ 2147483646 h 1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8"/>
                <a:gd name="T142" fmla="*/ 0 h 184"/>
                <a:gd name="T143" fmla="*/ 108 w 108"/>
                <a:gd name="T144" fmla="*/ 184 h 1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8" h="184">
                  <a:moveTo>
                    <a:pt x="94" y="183"/>
                  </a:moveTo>
                  <a:lnTo>
                    <a:pt x="61" y="180"/>
                  </a:lnTo>
                  <a:lnTo>
                    <a:pt x="61" y="179"/>
                  </a:lnTo>
                  <a:lnTo>
                    <a:pt x="60" y="178"/>
                  </a:lnTo>
                  <a:lnTo>
                    <a:pt x="60" y="177"/>
                  </a:lnTo>
                  <a:lnTo>
                    <a:pt x="61" y="177"/>
                  </a:lnTo>
                  <a:lnTo>
                    <a:pt x="60" y="176"/>
                  </a:lnTo>
                  <a:lnTo>
                    <a:pt x="60" y="175"/>
                  </a:lnTo>
                  <a:lnTo>
                    <a:pt x="60" y="174"/>
                  </a:lnTo>
                  <a:lnTo>
                    <a:pt x="60" y="169"/>
                  </a:lnTo>
                  <a:lnTo>
                    <a:pt x="57" y="163"/>
                  </a:lnTo>
                  <a:lnTo>
                    <a:pt x="55" y="161"/>
                  </a:lnTo>
                  <a:lnTo>
                    <a:pt x="54" y="159"/>
                  </a:lnTo>
                  <a:lnTo>
                    <a:pt x="50" y="156"/>
                  </a:lnTo>
                  <a:lnTo>
                    <a:pt x="48" y="156"/>
                  </a:lnTo>
                  <a:lnTo>
                    <a:pt x="47" y="155"/>
                  </a:lnTo>
                  <a:lnTo>
                    <a:pt x="48" y="153"/>
                  </a:lnTo>
                  <a:lnTo>
                    <a:pt x="48" y="152"/>
                  </a:lnTo>
                  <a:lnTo>
                    <a:pt x="48" y="151"/>
                  </a:lnTo>
                  <a:lnTo>
                    <a:pt x="46" y="150"/>
                  </a:lnTo>
                  <a:lnTo>
                    <a:pt x="43" y="149"/>
                  </a:lnTo>
                  <a:lnTo>
                    <a:pt x="41" y="149"/>
                  </a:lnTo>
                  <a:lnTo>
                    <a:pt x="39" y="147"/>
                  </a:lnTo>
                  <a:lnTo>
                    <a:pt x="37" y="143"/>
                  </a:lnTo>
                  <a:lnTo>
                    <a:pt x="35" y="141"/>
                  </a:lnTo>
                  <a:lnTo>
                    <a:pt x="33" y="141"/>
                  </a:lnTo>
                  <a:lnTo>
                    <a:pt x="27" y="138"/>
                  </a:lnTo>
                  <a:lnTo>
                    <a:pt x="25" y="138"/>
                  </a:lnTo>
                  <a:lnTo>
                    <a:pt x="22" y="136"/>
                  </a:lnTo>
                  <a:lnTo>
                    <a:pt x="21" y="135"/>
                  </a:lnTo>
                  <a:lnTo>
                    <a:pt x="21" y="133"/>
                  </a:lnTo>
                  <a:lnTo>
                    <a:pt x="22" y="132"/>
                  </a:lnTo>
                  <a:lnTo>
                    <a:pt x="22" y="129"/>
                  </a:lnTo>
                  <a:lnTo>
                    <a:pt x="23" y="128"/>
                  </a:lnTo>
                  <a:lnTo>
                    <a:pt x="23" y="127"/>
                  </a:lnTo>
                  <a:lnTo>
                    <a:pt x="22" y="124"/>
                  </a:lnTo>
                  <a:lnTo>
                    <a:pt x="21" y="124"/>
                  </a:lnTo>
                  <a:lnTo>
                    <a:pt x="21" y="122"/>
                  </a:lnTo>
                  <a:lnTo>
                    <a:pt x="21" y="121"/>
                  </a:lnTo>
                  <a:lnTo>
                    <a:pt x="22" y="120"/>
                  </a:lnTo>
                  <a:lnTo>
                    <a:pt x="20" y="118"/>
                  </a:lnTo>
                  <a:lnTo>
                    <a:pt x="16" y="111"/>
                  </a:lnTo>
                  <a:lnTo>
                    <a:pt x="16" y="109"/>
                  </a:lnTo>
                  <a:lnTo>
                    <a:pt x="15" y="107"/>
                  </a:lnTo>
                  <a:lnTo>
                    <a:pt x="15" y="106"/>
                  </a:lnTo>
                  <a:lnTo>
                    <a:pt x="12" y="102"/>
                  </a:lnTo>
                  <a:lnTo>
                    <a:pt x="12" y="97"/>
                  </a:lnTo>
                  <a:lnTo>
                    <a:pt x="13" y="96"/>
                  </a:lnTo>
                  <a:lnTo>
                    <a:pt x="14" y="96"/>
                  </a:lnTo>
                  <a:lnTo>
                    <a:pt x="15" y="95"/>
                  </a:lnTo>
                  <a:lnTo>
                    <a:pt x="15" y="92"/>
                  </a:lnTo>
                  <a:lnTo>
                    <a:pt x="14" y="91"/>
                  </a:lnTo>
                  <a:lnTo>
                    <a:pt x="12" y="90"/>
                  </a:lnTo>
                  <a:lnTo>
                    <a:pt x="10" y="88"/>
                  </a:lnTo>
                  <a:lnTo>
                    <a:pt x="9" y="86"/>
                  </a:lnTo>
                  <a:lnTo>
                    <a:pt x="9" y="80"/>
                  </a:lnTo>
                  <a:lnTo>
                    <a:pt x="10" y="79"/>
                  </a:lnTo>
                  <a:lnTo>
                    <a:pt x="9" y="78"/>
                  </a:lnTo>
                  <a:lnTo>
                    <a:pt x="10" y="78"/>
                  </a:lnTo>
                  <a:lnTo>
                    <a:pt x="10" y="75"/>
                  </a:lnTo>
                  <a:lnTo>
                    <a:pt x="11" y="75"/>
                  </a:lnTo>
                  <a:lnTo>
                    <a:pt x="12" y="76"/>
                  </a:lnTo>
                  <a:lnTo>
                    <a:pt x="12" y="78"/>
                  </a:lnTo>
                  <a:lnTo>
                    <a:pt x="12" y="79"/>
                  </a:lnTo>
                  <a:lnTo>
                    <a:pt x="14" y="80"/>
                  </a:lnTo>
                  <a:lnTo>
                    <a:pt x="14" y="79"/>
                  </a:lnTo>
                  <a:lnTo>
                    <a:pt x="15" y="78"/>
                  </a:lnTo>
                  <a:lnTo>
                    <a:pt x="14" y="75"/>
                  </a:lnTo>
                  <a:lnTo>
                    <a:pt x="13" y="73"/>
                  </a:lnTo>
                  <a:lnTo>
                    <a:pt x="14" y="71"/>
                  </a:lnTo>
                  <a:lnTo>
                    <a:pt x="13" y="70"/>
                  </a:lnTo>
                  <a:lnTo>
                    <a:pt x="12" y="72"/>
                  </a:lnTo>
                  <a:lnTo>
                    <a:pt x="12" y="73"/>
                  </a:lnTo>
                  <a:lnTo>
                    <a:pt x="11" y="74"/>
                  </a:lnTo>
                  <a:lnTo>
                    <a:pt x="9" y="73"/>
                  </a:lnTo>
                  <a:lnTo>
                    <a:pt x="7" y="70"/>
                  </a:lnTo>
                  <a:lnTo>
                    <a:pt x="5" y="69"/>
                  </a:lnTo>
                  <a:lnTo>
                    <a:pt x="6" y="68"/>
                  </a:lnTo>
                  <a:lnTo>
                    <a:pt x="6" y="61"/>
                  </a:lnTo>
                  <a:lnTo>
                    <a:pt x="4" y="59"/>
                  </a:lnTo>
                  <a:lnTo>
                    <a:pt x="3" y="56"/>
                  </a:lnTo>
                  <a:lnTo>
                    <a:pt x="1" y="51"/>
                  </a:lnTo>
                  <a:lnTo>
                    <a:pt x="2" y="49"/>
                  </a:lnTo>
                  <a:lnTo>
                    <a:pt x="1" y="48"/>
                  </a:lnTo>
                  <a:lnTo>
                    <a:pt x="1" y="46"/>
                  </a:lnTo>
                  <a:lnTo>
                    <a:pt x="2" y="43"/>
                  </a:lnTo>
                  <a:lnTo>
                    <a:pt x="3" y="41"/>
                  </a:lnTo>
                  <a:lnTo>
                    <a:pt x="4" y="40"/>
                  </a:lnTo>
                  <a:lnTo>
                    <a:pt x="3" y="36"/>
                  </a:lnTo>
                  <a:lnTo>
                    <a:pt x="2" y="33"/>
                  </a:lnTo>
                  <a:lnTo>
                    <a:pt x="2" y="32"/>
                  </a:lnTo>
                  <a:lnTo>
                    <a:pt x="1" y="31"/>
                  </a:lnTo>
                  <a:lnTo>
                    <a:pt x="0" y="30"/>
                  </a:lnTo>
                  <a:lnTo>
                    <a:pt x="0" y="28"/>
                  </a:lnTo>
                  <a:lnTo>
                    <a:pt x="0" y="26"/>
                  </a:lnTo>
                  <a:lnTo>
                    <a:pt x="0" y="24"/>
                  </a:lnTo>
                  <a:lnTo>
                    <a:pt x="2" y="21"/>
                  </a:lnTo>
                  <a:lnTo>
                    <a:pt x="6" y="16"/>
                  </a:lnTo>
                  <a:lnTo>
                    <a:pt x="6" y="15"/>
                  </a:lnTo>
                  <a:lnTo>
                    <a:pt x="7" y="13"/>
                  </a:lnTo>
                  <a:lnTo>
                    <a:pt x="8" y="12"/>
                  </a:lnTo>
                  <a:lnTo>
                    <a:pt x="9" y="10"/>
                  </a:lnTo>
                  <a:lnTo>
                    <a:pt x="9" y="5"/>
                  </a:lnTo>
                  <a:lnTo>
                    <a:pt x="8" y="3"/>
                  </a:lnTo>
                  <a:lnTo>
                    <a:pt x="9" y="1"/>
                  </a:lnTo>
                  <a:lnTo>
                    <a:pt x="10" y="0"/>
                  </a:lnTo>
                  <a:lnTo>
                    <a:pt x="61" y="13"/>
                  </a:lnTo>
                  <a:lnTo>
                    <a:pt x="48" y="64"/>
                  </a:lnTo>
                  <a:lnTo>
                    <a:pt x="104" y="146"/>
                  </a:lnTo>
                  <a:lnTo>
                    <a:pt x="104" y="148"/>
                  </a:lnTo>
                  <a:lnTo>
                    <a:pt x="104" y="149"/>
                  </a:lnTo>
                  <a:lnTo>
                    <a:pt x="104" y="150"/>
                  </a:lnTo>
                  <a:lnTo>
                    <a:pt x="105" y="152"/>
                  </a:lnTo>
                  <a:lnTo>
                    <a:pt x="105" y="153"/>
                  </a:lnTo>
                  <a:lnTo>
                    <a:pt x="105" y="155"/>
                  </a:lnTo>
                  <a:lnTo>
                    <a:pt x="106" y="157"/>
                  </a:lnTo>
                  <a:lnTo>
                    <a:pt x="107" y="158"/>
                  </a:lnTo>
                  <a:lnTo>
                    <a:pt x="108" y="160"/>
                  </a:lnTo>
                  <a:lnTo>
                    <a:pt x="107" y="160"/>
                  </a:lnTo>
                  <a:lnTo>
                    <a:pt x="105" y="161"/>
                  </a:lnTo>
                  <a:lnTo>
                    <a:pt x="103" y="162"/>
                  </a:lnTo>
                  <a:lnTo>
                    <a:pt x="102" y="164"/>
                  </a:lnTo>
                  <a:lnTo>
                    <a:pt x="100" y="169"/>
                  </a:lnTo>
                  <a:lnTo>
                    <a:pt x="98" y="172"/>
                  </a:lnTo>
                  <a:lnTo>
                    <a:pt x="96" y="172"/>
                  </a:lnTo>
                  <a:lnTo>
                    <a:pt x="96" y="173"/>
                  </a:lnTo>
                  <a:lnTo>
                    <a:pt x="97" y="174"/>
                  </a:lnTo>
                  <a:lnTo>
                    <a:pt x="96" y="175"/>
                  </a:lnTo>
                  <a:lnTo>
                    <a:pt x="96" y="177"/>
                  </a:lnTo>
                  <a:lnTo>
                    <a:pt x="96" y="178"/>
                  </a:lnTo>
                  <a:lnTo>
                    <a:pt x="98" y="180"/>
                  </a:lnTo>
                  <a:lnTo>
                    <a:pt x="99" y="181"/>
                  </a:lnTo>
                  <a:lnTo>
                    <a:pt x="98" y="181"/>
                  </a:lnTo>
                  <a:lnTo>
                    <a:pt x="98" y="183"/>
                  </a:lnTo>
                  <a:lnTo>
                    <a:pt x="97" y="184"/>
                  </a:lnTo>
                  <a:lnTo>
                    <a:pt x="96" y="184"/>
                  </a:lnTo>
                  <a:lnTo>
                    <a:pt x="94" y="183"/>
                  </a:lnTo>
                  <a:close/>
                </a:path>
              </a:pathLst>
            </a:custGeom>
            <a:solidFill>
              <a:srgbClr val="FFC66D"/>
            </a:solidFill>
            <a:ln w="12700">
              <a:solidFill>
                <a:schemeClr val="tx1"/>
              </a:solidFill>
              <a:round/>
              <a:headEnd/>
              <a:tailEnd/>
            </a:ln>
          </p:spPr>
          <p:txBody>
            <a:bodyPr/>
            <a:lstStyle/>
            <a:p>
              <a:endParaRPr lang="en-US"/>
            </a:p>
          </p:txBody>
        </p:sp>
        <p:sp>
          <p:nvSpPr>
            <p:cNvPr id="14443" name="Freeform 14">
              <a:extLst>
                <a:ext uri="{FF2B5EF4-FFF2-40B4-BE49-F238E27FC236}">
                  <a16:creationId xmlns:a16="http://schemas.microsoft.com/office/drawing/2014/main" id="{3BE4A868-9962-63A5-1269-7D5C3D186A88}"/>
                </a:ext>
              </a:extLst>
            </p:cNvPr>
            <p:cNvSpPr>
              <a:spLocks/>
            </p:cNvSpPr>
            <p:nvPr/>
          </p:nvSpPr>
          <p:spPr bwMode="auto">
            <a:xfrm>
              <a:off x="3741738" y="2452688"/>
              <a:ext cx="766762" cy="604837"/>
            </a:xfrm>
            <a:custGeom>
              <a:avLst/>
              <a:gdLst>
                <a:gd name="T0" fmla="*/ 2147483646 w 94"/>
                <a:gd name="T1" fmla="*/ 2147483646 h 78"/>
                <a:gd name="T2" fmla="*/ 2147483646 w 94"/>
                <a:gd name="T3" fmla="*/ 2147483646 h 78"/>
                <a:gd name="T4" fmla="*/ 2147483646 w 94"/>
                <a:gd name="T5" fmla="*/ 2147483646 h 78"/>
                <a:gd name="T6" fmla="*/ 2147483646 w 94"/>
                <a:gd name="T7" fmla="*/ 0 h 78"/>
                <a:gd name="T8" fmla="*/ 2147483646 w 94"/>
                <a:gd name="T9" fmla="*/ 2147483646 h 78"/>
                <a:gd name="T10" fmla="*/ 2147483646 w 94"/>
                <a:gd name="T11" fmla="*/ 2147483646 h 78"/>
                <a:gd name="T12" fmla="*/ 2147483646 w 94"/>
                <a:gd name="T13" fmla="*/ 2147483646 h 78"/>
                <a:gd name="T14" fmla="*/ 0 w 94"/>
                <a:gd name="T15" fmla="*/ 2147483646 h 78"/>
                <a:gd name="T16" fmla="*/ 2147483646 w 94"/>
                <a:gd name="T17" fmla="*/ 2147483646 h 78"/>
                <a:gd name="T18" fmla="*/ 2147483646 w 94"/>
                <a:gd name="T19" fmla="*/ 2147483646 h 78"/>
                <a:gd name="T20" fmla="*/ 2147483646 w 94"/>
                <a:gd name="T21" fmla="*/ 2147483646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4"/>
                <a:gd name="T34" fmla="*/ 0 h 78"/>
                <a:gd name="T35" fmla="*/ 94 w 94"/>
                <a:gd name="T36" fmla="*/ 78 h 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4" h="78">
                  <a:moveTo>
                    <a:pt x="88" y="78"/>
                  </a:moveTo>
                  <a:lnTo>
                    <a:pt x="91" y="44"/>
                  </a:lnTo>
                  <a:lnTo>
                    <a:pt x="94" y="10"/>
                  </a:lnTo>
                  <a:lnTo>
                    <a:pt x="10" y="0"/>
                  </a:lnTo>
                  <a:lnTo>
                    <a:pt x="9" y="8"/>
                  </a:lnTo>
                  <a:lnTo>
                    <a:pt x="3" y="50"/>
                  </a:lnTo>
                  <a:lnTo>
                    <a:pt x="2" y="50"/>
                  </a:lnTo>
                  <a:lnTo>
                    <a:pt x="0" y="67"/>
                  </a:lnTo>
                  <a:lnTo>
                    <a:pt x="25" y="71"/>
                  </a:lnTo>
                  <a:lnTo>
                    <a:pt x="88" y="78"/>
                  </a:lnTo>
                  <a:close/>
                </a:path>
              </a:pathLst>
            </a:custGeom>
            <a:solidFill>
              <a:srgbClr val="ED4213"/>
            </a:solidFill>
            <a:ln w="12700">
              <a:solidFill>
                <a:schemeClr val="tx1"/>
              </a:solidFill>
              <a:round/>
              <a:headEnd/>
              <a:tailEnd/>
            </a:ln>
          </p:spPr>
          <p:txBody>
            <a:bodyPr/>
            <a:lstStyle/>
            <a:p>
              <a:endParaRPr lang="en-US"/>
            </a:p>
          </p:txBody>
        </p:sp>
        <p:sp>
          <p:nvSpPr>
            <p:cNvPr id="14444" name="Freeform 15">
              <a:extLst>
                <a:ext uri="{FF2B5EF4-FFF2-40B4-BE49-F238E27FC236}">
                  <a16:creationId xmlns:a16="http://schemas.microsoft.com/office/drawing/2014/main" id="{226D92BB-DA38-9E8E-8B96-F83E44959C2F}"/>
                </a:ext>
              </a:extLst>
            </p:cNvPr>
            <p:cNvSpPr>
              <a:spLocks/>
            </p:cNvSpPr>
            <p:nvPr/>
          </p:nvSpPr>
          <p:spPr bwMode="auto">
            <a:xfrm>
              <a:off x="3865563" y="3003550"/>
              <a:ext cx="804862" cy="595313"/>
            </a:xfrm>
            <a:custGeom>
              <a:avLst/>
              <a:gdLst>
                <a:gd name="T0" fmla="*/ 0 w 99"/>
                <a:gd name="T1" fmla="*/ 2147483646 h 77"/>
                <a:gd name="T2" fmla="*/ 2147483646 w 99"/>
                <a:gd name="T3" fmla="*/ 0 h 77"/>
                <a:gd name="T4" fmla="*/ 2147483646 w 99"/>
                <a:gd name="T5" fmla="*/ 2147483646 h 77"/>
                <a:gd name="T6" fmla="*/ 2147483646 w 99"/>
                <a:gd name="T7" fmla="*/ 2147483646 h 77"/>
                <a:gd name="T8" fmla="*/ 2147483646 w 99"/>
                <a:gd name="T9" fmla="*/ 2147483646 h 77"/>
                <a:gd name="T10" fmla="*/ 2147483646 w 99"/>
                <a:gd name="T11" fmla="*/ 2147483646 h 77"/>
                <a:gd name="T12" fmla="*/ 2147483646 w 99"/>
                <a:gd name="T13" fmla="*/ 2147483646 h 77"/>
                <a:gd name="T14" fmla="*/ 0 w 99"/>
                <a:gd name="T15" fmla="*/ 2147483646 h 77"/>
                <a:gd name="T16" fmla="*/ 0 w 99"/>
                <a:gd name="T17" fmla="*/ 2147483646 h 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9"/>
                <a:gd name="T28" fmla="*/ 0 h 77"/>
                <a:gd name="T29" fmla="*/ 99 w 99"/>
                <a:gd name="T30" fmla="*/ 77 h 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9" h="77">
                  <a:moveTo>
                    <a:pt x="0" y="67"/>
                  </a:moveTo>
                  <a:lnTo>
                    <a:pt x="10" y="0"/>
                  </a:lnTo>
                  <a:lnTo>
                    <a:pt x="73" y="7"/>
                  </a:lnTo>
                  <a:lnTo>
                    <a:pt x="99" y="9"/>
                  </a:lnTo>
                  <a:lnTo>
                    <a:pt x="98" y="26"/>
                  </a:lnTo>
                  <a:lnTo>
                    <a:pt x="95" y="77"/>
                  </a:lnTo>
                  <a:lnTo>
                    <a:pt x="82" y="76"/>
                  </a:lnTo>
                  <a:lnTo>
                    <a:pt x="0" y="67"/>
                  </a:lnTo>
                  <a:close/>
                </a:path>
              </a:pathLst>
            </a:custGeom>
            <a:solidFill>
              <a:srgbClr val="FFC66D"/>
            </a:solidFill>
            <a:ln w="12700">
              <a:solidFill>
                <a:schemeClr val="tx1"/>
              </a:solidFill>
              <a:round/>
              <a:headEnd/>
              <a:tailEnd/>
            </a:ln>
          </p:spPr>
          <p:txBody>
            <a:bodyPr/>
            <a:lstStyle/>
            <a:p>
              <a:endParaRPr lang="en-US"/>
            </a:p>
          </p:txBody>
        </p:sp>
        <p:sp>
          <p:nvSpPr>
            <p:cNvPr id="14445" name="Freeform 16">
              <a:extLst>
                <a:ext uri="{FF2B5EF4-FFF2-40B4-BE49-F238E27FC236}">
                  <a16:creationId xmlns:a16="http://schemas.microsoft.com/office/drawing/2014/main" id="{43384105-3AAE-D66B-72D5-CEC35AD665E5}"/>
                </a:ext>
              </a:extLst>
            </p:cNvPr>
            <p:cNvSpPr>
              <a:spLocks/>
            </p:cNvSpPr>
            <p:nvPr/>
          </p:nvSpPr>
          <p:spPr bwMode="auto">
            <a:xfrm>
              <a:off x="3759200" y="3521075"/>
              <a:ext cx="771525" cy="758825"/>
            </a:xfrm>
            <a:custGeom>
              <a:avLst/>
              <a:gdLst>
                <a:gd name="T0" fmla="*/ 2147483646 w 95"/>
                <a:gd name="T1" fmla="*/ 0 h 98"/>
                <a:gd name="T2" fmla="*/ 0 w 95"/>
                <a:gd name="T3" fmla="*/ 2147483646 h 98"/>
                <a:gd name="T4" fmla="*/ 0 w 95"/>
                <a:gd name="T5" fmla="*/ 2147483646 h 98"/>
                <a:gd name="T6" fmla="*/ 2147483646 w 95"/>
                <a:gd name="T7" fmla="*/ 2147483646 h 98"/>
                <a:gd name="T8" fmla="*/ 2147483646 w 95"/>
                <a:gd name="T9" fmla="*/ 2147483646 h 98"/>
                <a:gd name="T10" fmla="*/ 2147483646 w 95"/>
                <a:gd name="T11" fmla="*/ 2147483646 h 98"/>
                <a:gd name="T12" fmla="*/ 2147483646 w 95"/>
                <a:gd name="T13" fmla="*/ 2147483646 h 98"/>
                <a:gd name="T14" fmla="*/ 2147483646 w 95"/>
                <a:gd name="T15" fmla="*/ 2147483646 h 98"/>
                <a:gd name="T16" fmla="*/ 2147483646 w 95"/>
                <a:gd name="T17" fmla="*/ 2147483646 h 98"/>
                <a:gd name="T18" fmla="*/ 2147483646 w 95"/>
                <a:gd name="T19" fmla="*/ 2147483646 h 98"/>
                <a:gd name="T20" fmla="*/ 2147483646 w 95"/>
                <a:gd name="T21" fmla="*/ 2147483646 h 98"/>
                <a:gd name="T22" fmla="*/ 2147483646 w 95"/>
                <a:gd name="T23" fmla="*/ 2147483646 h 98"/>
                <a:gd name="T24" fmla="*/ 2147483646 w 95"/>
                <a:gd name="T25" fmla="*/ 2147483646 h 98"/>
                <a:gd name="T26" fmla="*/ 2147483646 w 95"/>
                <a:gd name="T27" fmla="*/ 2147483646 h 98"/>
                <a:gd name="T28" fmla="*/ 2147483646 w 95"/>
                <a:gd name="T29" fmla="*/ 2147483646 h 98"/>
                <a:gd name="T30" fmla="*/ 2147483646 w 95"/>
                <a:gd name="T31" fmla="*/ 2147483646 h 98"/>
                <a:gd name="T32" fmla="*/ 2147483646 w 95"/>
                <a:gd name="T33" fmla="*/ 0 h 98"/>
                <a:gd name="T34" fmla="*/ 2147483646 w 95"/>
                <a:gd name="T35" fmla="*/ 0 h 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5"/>
                <a:gd name="T55" fmla="*/ 0 h 98"/>
                <a:gd name="T56" fmla="*/ 95 w 95"/>
                <a:gd name="T57" fmla="*/ 98 h 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5" h="98">
                  <a:moveTo>
                    <a:pt x="13" y="0"/>
                  </a:moveTo>
                  <a:lnTo>
                    <a:pt x="0" y="96"/>
                  </a:lnTo>
                  <a:lnTo>
                    <a:pt x="12" y="98"/>
                  </a:lnTo>
                  <a:lnTo>
                    <a:pt x="13" y="90"/>
                  </a:lnTo>
                  <a:lnTo>
                    <a:pt x="37" y="93"/>
                  </a:lnTo>
                  <a:lnTo>
                    <a:pt x="36" y="92"/>
                  </a:lnTo>
                  <a:lnTo>
                    <a:pt x="37" y="91"/>
                  </a:lnTo>
                  <a:lnTo>
                    <a:pt x="36" y="90"/>
                  </a:lnTo>
                  <a:lnTo>
                    <a:pt x="87" y="94"/>
                  </a:lnTo>
                  <a:lnTo>
                    <a:pt x="93" y="18"/>
                  </a:lnTo>
                  <a:lnTo>
                    <a:pt x="94" y="18"/>
                  </a:lnTo>
                  <a:lnTo>
                    <a:pt x="95" y="9"/>
                  </a:lnTo>
                  <a:lnTo>
                    <a:pt x="13" y="0"/>
                  </a:lnTo>
                  <a:close/>
                </a:path>
              </a:pathLst>
            </a:custGeom>
            <a:solidFill>
              <a:srgbClr val="ED4213"/>
            </a:solidFill>
            <a:ln w="12700">
              <a:solidFill>
                <a:schemeClr val="tx1"/>
              </a:solidFill>
              <a:round/>
              <a:headEnd/>
              <a:tailEnd/>
            </a:ln>
          </p:spPr>
          <p:txBody>
            <a:bodyPr/>
            <a:lstStyle/>
            <a:p>
              <a:endParaRPr lang="en-US"/>
            </a:p>
          </p:txBody>
        </p:sp>
        <p:sp>
          <p:nvSpPr>
            <p:cNvPr id="14446" name="Freeform 17">
              <a:extLst>
                <a:ext uri="{FF2B5EF4-FFF2-40B4-BE49-F238E27FC236}">
                  <a16:creationId xmlns:a16="http://schemas.microsoft.com/office/drawing/2014/main" id="{36F354C4-73D9-B7EC-BE45-B00270AB09C2}"/>
                </a:ext>
              </a:extLst>
            </p:cNvPr>
            <p:cNvSpPr>
              <a:spLocks/>
            </p:cNvSpPr>
            <p:nvPr/>
          </p:nvSpPr>
          <p:spPr bwMode="auto">
            <a:xfrm>
              <a:off x="4052888" y="3660775"/>
              <a:ext cx="1536700" cy="1425575"/>
            </a:xfrm>
            <a:custGeom>
              <a:avLst/>
              <a:gdLst>
                <a:gd name="T0" fmla="*/ 2147483646 w 189"/>
                <a:gd name="T1" fmla="*/ 2147483646 h 184"/>
                <a:gd name="T2" fmla="*/ 2147483646 w 189"/>
                <a:gd name="T3" fmla="*/ 2147483646 h 184"/>
                <a:gd name="T4" fmla="*/ 2147483646 w 189"/>
                <a:gd name="T5" fmla="*/ 2147483646 h 184"/>
                <a:gd name="T6" fmla="*/ 2147483646 w 189"/>
                <a:gd name="T7" fmla="*/ 2147483646 h 184"/>
                <a:gd name="T8" fmla="*/ 2147483646 w 189"/>
                <a:gd name="T9" fmla="*/ 2147483646 h 184"/>
                <a:gd name="T10" fmla="*/ 2147483646 w 189"/>
                <a:gd name="T11" fmla="*/ 2147483646 h 184"/>
                <a:gd name="T12" fmla="*/ 2147483646 w 189"/>
                <a:gd name="T13" fmla="*/ 2147483646 h 184"/>
                <a:gd name="T14" fmla="*/ 2147483646 w 189"/>
                <a:gd name="T15" fmla="*/ 2147483646 h 184"/>
                <a:gd name="T16" fmla="*/ 2147483646 w 189"/>
                <a:gd name="T17" fmla="*/ 2147483646 h 184"/>
                <a:gd name="T18" fmla="*/ 2147483646 w 189"/>
                <a:gd name="T19" fmla="*/ 2147483646 h 184"/>
                <a:gd name="T20" fmla="*/ 2147483646 w 189"/>
                <a:gd name="T21" fmla="*/ 2147483646 h 184"/>
                <a:gd name="T22" fmla="*/ 2147483646 w 189"/>
                <a:gd name="T23" fmla="*/ 2147483646 h 184"/>
                <a:gd name="T24" fmla="*/ 2147483646 w 189"/>
                <a:gd name="T25" fmla="*/ 2147483646 h 184"/>
                <a:gd name="T26" fmla="*/ 2147483646 w 189"/>
                <a:gd name="T27" fmla="*/ 2147483646 h 184"/>
                <a:gd name="T28" fmla="*/ 2147483646 w 189"/>
                <a:gd name="T29" fmla="*/ 2147483646 h 184"/>
                <a:gd name="T30" fmla="*/ 2147483646 w 189"/>
                <a:gd name="T31" fmla="*/ 0 h 184"/>
                <a:gd name="T32" fmla="*/ 0 w 189"/>
                <a:gd name="T33" fmla="*/ 2147483646 h 184"/>
                <a:gd name="T34" fmla="*/ 2147483646 w 189"/>
                <a:gd name="T35" fmla="*/ 2147483646 h 184"/>
                <a:gd name="T36" fmla="*/ 2147483646 w 189"/>
                <a:gd name="T37" fmla="*/ 2147483646 h 184"/>
                <a:gd name="T38" fmla="*/ 2147483646 w 189"/>
                <a:gd name="T39" fmla="*/ 2147483646 h 184"/>
                <a:gd name="T40" fmla="*/ 2147483646 w 189"/>
                <a:gd name="T41" fmla="*/ 2147483646 h 184"/>
                <a:gd name="T42" fmla="*/ 2147483646 w 189"/>
                <a:gd name="T43" fmla="*/ 2147483646 h 184"/>
                <a:gd name="T44" fmla="*/ 2147483646 w 189"/>
                <a:gd name="T45" fmla="*/ 2147483646 h 184"/>
                <a:gd name="T46" fmla="*/ 2147483646 w 189"/>
                <a:gd name="T47" fmla="*/ 2147483646 h 184"/>
                <a:gd name="T48" fmla="*/ 2147483646 w 189"/>
                <a:gd name="T49" fmla="*/ 2147483646 h 184"/>
                <a:gd name="T50" fmla="*/ 2147483646 w 189"/>
                <a:gd name="T51" fmla="*/ 2147483646 h 184"/>
                <a:gd name="T52" fmla="*/ 2147483646 w 189"/>
                <a:gd name="T53" fmla="*/ 2147483646 h 184"/>
                <a:gd name="T54" fmla="*/ 2147483646 w 189"/>
                <a:gd name="T55" fmla="*/ 2147483646 h 184"/>
                <a:gd name="T56" fmla="*/ 2147483646 w 189"/>
                <a:gd name="T57" fmla="*/ 2147483646 h 184"/>
                <a:gd name="T58" fmla="*/ 2147483646 w 189"/>
                <a:gd name="T59" fmla="*/ 2147483646 h 184"/>
                <a:gd name="T60" fmla="*/ 2147483646 w 189"/>
                <a:gd name="T61" fmla="*/ 2147483646 h 184"/>
                <a:gd name="T62" fmla="*/ 2147483646 w 189"/>
                <a:gd name="T63" fmla="*/ 2147483646 h 184"/>
                <a:gd name="T64" fmla="*/ 2147483646 w 189"/>
                <a:gd name="T65" fmla="*/ 2147483646 h 184"/>
                <a:gd name="T66" fmla="*/ 2147483646 w 189"/>
                <a:gd name="T67" fmla="*/ 2147483646 h 184"/>
                <a:gd name="T68" fmla="*/ 2147483646 w 189"/>
                <a:gd name="T69" fmla="*/ 2147483646 h 184"/>
                <a:gd name="T70" fmla="*/ 2147483646 w 189"/>
                <a:gd name="T71" fmla="*/ 2147483646 h 184"/>
                <a:gd name="T72" fmla="*/ 2147483646 w 189"/>
                <a:gd name="T73" fmla="*/ 2147483646 h 184"/>
                <a:gd name="T74" fmla="*/ 2147483646 w 189"/>
                <a:gd name="T75" fmla="*/ 2147483646 h 184"/>
                <a:gd name="T76" fmla="*/ 2147483646 w 189"/>
                <a:gd name="T77" fmla="*/ 2147483646 h 184"/>
                <a:gd name="T78" fmla="*/ 2147483646 w 189"/>
                <a:gd name="T79" fmla="*/ 2147483646 h 184"/>
                <a:gd name="T80" fmla="*/ 2147483646 w 189"/>
                <a:gd name="T81" fmla="*/ 2147483646 h 184"/>
                <a:gd name="T82" fmla="*/ 2147483646 w 189"/>
                <a:gd name="T83" fmla="*/ 2147483646 h 184"/>
                <a:gd name="T84" fmla="*/ 2147483646 w 189"/>
                <a:gd name="T85" fmla="*/ 2147483646 h 184"/>
                <a:gd name="T86" fmla="*/ 2147483646 w 189"/>
                <a:gd name="T87" fmla="*/ 2147483646 h 184"/>
                <a:gd name="T88" fmla="*/ 2147483646 w 189"/>
                <a:gd name="T89" fmla="*/ 2147483646 h 184"/>
                <a:gd name="T90" fmla="*/ 2147483646 w 189"/>
                <a:gd name="T91" fmla="*/ 2147483646 h 184"/>
                <a:gd name="T92" fmla="*/ 2147483646 w 189"/>
                <a:gd name="T93" fmla="*/ 2147483646 h 184"/>
                <a:gd name="T94" fmla="*/ 2147483646 w 189"/>
                <a:gd name="T95" fmla="*/ 2147483646 h 184"/>
                <a:gd name="T96" fmla="*/ 2147483646 w 189"/>
                <a:gd name="T97" fmla="*/ 2147483646 h 184"/>
                <a:gd name="T98" fmla="*/ 2147483646 w 189"/>
                <a:gd name="T99" fmla="*/ 2147483646 h 184"/>
                <a:gd name="T100" fmla="*/ 2147483646 w 189"/>
                <a:gd name="T101" fmla="*/ 2147483646 h 184"/>
                <a:gd name="T102" fmla="*/ 2147483646 w 189"/>
                <a:gd name="T103" fmla="*/ 2147483646 h 184"/>
                <a:gd name="T104" fmla="*/ 2147483646 w 189"/>
                <a:gd name="T105" fmla="*/ 2147483646 h 184"/>
                <a:gd name="T106" fmla="*/ 2147483646 w 189"/>
                <a:gd name="T107" fmla="*/ 2147483646 h 184"/>
                <a:gd name="T108" fmla="*/ 2147483646 w 189"/>
                <a:gd name="T109" fmla="*/ 2147483646 h 184"/>
                <a:gd name="T110" fmla="*/ 2147483646 w 189"/>
                <a:gd name="T111" fmla="*/ 2147483646 h 184"/>
                <a:gd name="T112" fmla="*/ 2147483646 w 189"/>
                <a:gd name="T113" fmla="*/ 2147483646 h 184"/>
                <a:gd name="T114" fmla="*/ 2147483646 w 189"/>
                <a:gd name="T115" fmla="*/ 2147483646 h 184"/>
                <a:gd name="T116" fmla="*/ 2147483646 w 189"/>
                <a:gd name="T117" fmla="*/ 2147483646 h 184"/>
                <a:gd name="T118" fmla="*/ 2147483646 w 189"/>
                <a:gd name="T119" fmla="*/ 2147483646 h 1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9"/>
                <a:gd name="T181" fmla="*/ 0 h 184"/>
                <a:gd name="T182" fmla="*/ 189 w 189"/>
                <a:gd name="T183" fmla="*/ 184 h 18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9" h="184">
                  <a:moveTo>
                    <a:pt x="174" y="51"/>
                  </a:moveTo>
                  <a:lnTo>
                    <a:pt x="173" y="51"/>
                  </a:lnTo>
                  <a:lnTo>
                    <a:pt x="172" y="51"/>
                  </a:lnTo>
                  <a:lnTo>
                    <a:pt x="171" y="50"/>
                  </a:lnTo>
                  <a:lnTo>
                    <a:pt x="165" y="47"/>
                  </a:lnTo>
                  <a:lnTo>
                    <a:pt x="164" y="47"/>
                  </a:lnTo>
                  <a:lnTo>
                    <a:pt x="162" y="48"/>
                  </a:lnTo>
                  <a:lnTo>
                    <a:pt x="159" y="47"/>
                  </a:lnTo>
                  <a:lnTo>
                    <a:pt x="158" y="47"/>
                  </a:lnTo>
                  <a:lnTo>
                    <a:pt x="157" y="47"/>
                  </a:lnTo>
                  <a:lnTo>
                    <a:pt x="154" y="48"/>
                  </a:lnTo>
                  <a:lnTo>
                    <a:pt x="151" y="49"/>
                  </a:lnTo>
                  <a:lnTo>
                    <a:pt x="150" y="49"/>
                  </a:lnTo>
                  <a:lnTo>
                    <a:pt x="148" y="51"/>
                  </a:lnTo>
                  <a:lnTo>
                    <a:pt x="146" y="49"/>
                  </a:lnTo>
                  <a:lnTo>
                    <a:pt x="145" y="49"/>
                  </a:lnTo>
                  <a:lnTo>
                    <a:pt x="145" y="48"/>
                  </a:lnTo>
                  <a:lnTo>
                    <a:pt x="143" y="48"/>
                  </a:lnTo>
                  <a:lnTo>
                    <a:pt x="143" y="49"/>
                  </a:lnTo>
                  <a:lnTo>
                    <a:pt x="142" y="49"/>
                  </a:lnTo>
                  <a:lnTo>
                    <a:pt x="141" y="48"/>
                  </a:lnTo>
                  <a:lnTo>
                    <a:pt x="140" y="47"/>
                  </a:lnTo>
                  <a:lnTo>
                    <a:pt x="139" y="48"/>
                  </a:lnTo>
                  <a:lnTo>
                    <a:pt x="138" y="49"/>
                  </a:lnTo>
                  <a:lnTo>
                    <a:pt x="138" y="50"/>
                  </a:lnTo>
                  <a:lnTo>
                    <a:pt x="137" y="51"/>
                  </a:lnTo>
                  <a:lnTo>
                    <a:pt x="136" y="50"/>
                  </a:lnTo>
                  <a:lnTo>
                    <a:pt x="137" y="48"/>
                  </a:lnTo>
                  <a:lnTo>
                    <a:pt x="136" y="48"/>
                  </a:lnTo>
                  <a:lnTo>
                    <a:pt x="135" y="48"/>
                  </a:lnTo>
                  <a:lnTo>
                    <a:pt x="134" y="49"/>
                  </a:lnTo>
                  <a:lnTo>
                    <a:pt x="133" y="49"/>
                  </a:lnTo>
                  <a:lnTo>
                    <a:pt x="130" y="46"/>
                  </a:lnTo>
                  <a:lnTo>
                    <a:pt x="129" y="47"/>
                  </a:lnTo>
                  <a:lnTo>
                    <a:pt x="128" y="48"/>
                  </a:lnTo>
                  <a:lnTo>
                    <a:pt x="126" y="48"/>
                  </a:lnTo>
                  <a:lnTo>
                    <a:pt x="126" y="46"/>
                  </a:lnTo>
                  <a:lnTo>
                    <a:pt x="125" y="46"/>
                  </a:lnTo>
                  <a:lnTo>
                    <a:pt x="124" y="44"/>
                  </a:lnTo>
                  <a:lnTo>
                    <a:pt x="123" y="44"/>
                  </a:lnTo>
                  <a:lnTo>
                    <a:pt x="120" y="43"/>
                  </a:lnTo>
                  <a:lnTo>
                    <a:pt x="119" y="44"/>
                  </a:lnTo>
                  <a:lnTo>
                    <a:pt x="117" y="44"/>
                  </a:lnTo>
                  <a:lnTo>
                    <a:pt x="117" y="42"/>
                  </a:lnTo>
                  <a:lnTo>
                    <a:pt x="116" y="43"/>
                  </a:lnTo>
                  <a:lnTo>
                    <a:pt x="115" y="43"/>
                  </a:lnTo>
                  <a:lnTo>
                    <a:pt x="113" y="42"/>
                  </a:lnTo>
                  <a:lnTo>
                    <a:pt x="109" y="42"/>
                  </a:lnTo>
                  <a:lnTo>
                    <a:pt x="109" y="41"/>
                  </a:lnTo>
                  <a:lnTo>
                    <a:pt x="108" y="40"/>
                  </a:lnTo>
                  <a:lnTo>
                    <a:pt x="108" y="39"/>
                  </a:lnTo>
                  <a:lnTo>
                    <a:pt x="106" y="38"/>
                  </a:lnTo>
                  <a:lnTo>
                    <a:pt x="105" y="39"/>
                  </a:lnTo>
                  <a:lnTo>
                    <a:pt x="103" y="39"/>
                  </a:lnTo>
                  <a:lnTo>
                    <a:pt x="102" y="38"/>
                  </a:lnTo>
                  <a:lnTo>
                    <a:pt x="100" y="36"/>
                  </a:lnTo>
                  <a:lnTo>
                    <a:pt x="99" y="35"/>
                  </a:lnTo>
                  <a:lnTo>
                    <a:pt x="98" y="35"/>
                  </a:lnTo>
                  <a:lnTo>
                    <a:pt x="99" y="2"/>
                  </a:lnTo>
                  <a:lnTo>
                    <a:pt x="58" y="0"/>
                  </a:lnTo>
                  <a:lnTo>
                    <a:pt x="57" y="0"/>
                  </a:lnTo>
                  <a:lnTo>
                    <a:pt x="51" y="76"/>
                  </a:lnTo>
                  <a:lnTo>
                    <a:pt x="0" y="72"/>
                  </a:lnTo>
                  <a:lnTo>
                    <a:pt x="1" y="73"/>
                  </a:lnTo>
                  <a:lnTo>
                    <a:pt x="0" y="74"/>
                  </a:lnTo>
                  <a:lnTo>
                    <a:pt x="1" y="75"/>
                  </a:lnTo>
                  <a:lnTo>
                    <a:pt x="3" y="77"/>
                  </a:lnTo>
                  <a:lnTo>
                    <a:pt x="4" y="79"/>
                  </a:lnTo>
                  <a:lnTo>
                    <a:pt x="5" y="81"/>
                  </a:lnTo>
                  <a:lnTo>
                    <a:pt x="8" y="83"/>
                  </a:lnTo>
                  <a:lnTo>
                    <a:pt x="16" y="92"/>
                  </a:lnTo>
                  <a:lnTo>
                    <a:pt x="22" y="98"/>
                  </a:lnTo>
                  <a:lnTo>
                    <a:pt x="23" y="99"/>
                  </a:lnTo>
                  <a:lnTo>
                    <a:pt x="23" y="100"/>
                  </a:lnTo>
                  <a:lnTo>
                    <a:pt x="23" y="101"/>
                  </a:lnTo>
                  <a:lnTo>
                    <a:pt x="24" y="102"/>
                  </a:lnTo>
                  <a:lnTo>
                    <a:pt x="25" y="104"/>
                  </a:lnTo>
                  <a:lnTo>
                    <a:pt x="25" y="110"/>
                  </a:lnTo>
                  <a:lnTo>
                    <a:pt x="25" y="112"/>
                  </a:lnTo>
                  <a:lnTo>
                    <a:pt x="28" y="115"/>
                  </a:lnTo>
                  <a:lnTo>
                    <a:pt x="38" y="123"/>
                  </a:lnTo>
                  <a:lnTo>
                    <a:pt x="45" y="127"/>
                  </a:lnTo>
                  <a:lnTo>
                    <a:pt x="46" y="127"/>
                  </a:lnTo>
                  <a:lnTo>
                    <a:pt x="48" y="127"/>
                  </a:lnTo>
                  <a:lnTo>
                    <a:pt x="49" y="125"/>
                  </a:lnTo>
                  <a:lnTo>
                    <a:pt x="50" y="124"/>
                  </a:lnTo>
                  <a:lnTo>
                    <a:pt x="53" y="117"/>
                  </a:lnTo>
                  <a:lnTo>
                    <a:pt x="55" y="115"/>
                  </a:lnTo>
                  <a:lnTo>
                    <a:pt x="56" y="114"/>
                  </a:lnTo>
                  <a:lnTo>
                    <a:pt x="58" y="115"/>
                  </a:lnTo>
                  <a:lnTo>
                    <a:pt x="59" y="115"/>
                  </a:lnTo>
                  <a:lnTo>
                    <a:pt x="59" y="114"/>
                  </a:lnTo>
                  <a:lnTo>
                    <a:pt x="60" y="113"/>
                  </a:lnTo>
                  <a:lnTo>
                    <a:pt x="61" y="114"/>
                  </a:lnTo>
                  <a:lnTo>
                    <a:pt x="62" y="114"/>
                  </a:lnTo>
                  <a:lnTo>
                    <a:pt x="66" y="115"/>
                  </a:lnTo>
                  <a:lnTo>
                    <a:pt x="67" y="115"/>
                  </a:lnTo>
                  <a:lnTo>
                    <a:pt x="70" y="116"/>
                  </a:lnTo>
                  <a:lnTo>
                    <a:pt x="71" y="116"/>
                  </a:lnTo>
                  <a:lnTo>
                    <a:pt x="74" y="117"/>
                  </a:lnTo>
                  <a:lnTo>
                    <a:pt x="75" y="119"/>
                  </a:lnTo>
                  <a:lnTo>
                    <a:pt x="75" y="120"/>
                  </a:lnTo>
                  <a:lnTo>
                    <a:pt x="76" y="120"/>
                  </a:lnTo>
                  <a:lnTo>
                    <a:pt x="77" y="121"/>
                  </a:lnTo>
                  <a:lnTo>
                    <a:pt x="79" y="123"/>
                  </a:lnTo>
                  <a:lnTo>
                    <a:pt x="82" y="126"/>
                  </a:lnTo>
                  <a:lnTo>
                    <a:pt x="83" y="128"/>
                  </a:lnTo>
                  <a:lnTo>
                    <a:pt x="83" y="129"/>
                  </a:lnTo>
                  <a:lnTo>
                    <a:pt x="88" y="140"/>
                  </a:lnTo>
                  <a:lnTo>
                    <a:pt x="89" y="142"/>
                  </a:lnTo>
                  <a:lnTo>
                    <a:pt x="93" y="147"/>
                  </a:lnTo>
                  <a:lnTo>
                    <a:pt x="94" y="149"/>
                  </a:lnTo>
                  <a:lnTo>
                    <a:pt x="97" y="152"/>
                  </a:lnTo>
                  <a:lnTo>
                    <a:pt x="98" y="153"/>
                  </a:lnTo>
                  <a:lnTo>
                    <a:pt x="99" y="154"/>
                  </a:lnTo>
                  <a:lnTo>
                    <a:pt x="100" y="155"/>
                  </a:lnTo>
                  <a:lnTo>
                    <a:pt x="100" y="159"/>
                  </a:lnTo>
                  <a:lnTo>
                    <a:pt x="101" y="160"/>
                  </a:lnTo>
                  <a:lnTo>
                    <a:pt x="101" y="164"/>
                  </a:lnTo>
                  <a:lnTo>
                    <a:pt x="102" y="165"/>
                  </a:lnTo>
                  <a:lnTo>
                    <a:pt x="105" y="172"/>
                  </a:lnTo>
                  <a:lnTo>
                    <a:pt x="106" y="174"/>
                  </a:lnTo>
                  <a:lnTo>
                    <a:pt x="108" y="174"/>
                  </a:lnTo>
                  <a:lnTo>
                    <a:pt x="111" y="176"/>
                  </a:lnTo>
                  <a:lnTo>
                    <a:pt x="114" y="177"/>
                  </a:lnTo>
                  <a:lnTo>
                    <a:pt x="119" y="180"/>
                  </a:lnTo>
                  <a:lnTo>
                    <a:pt x="125" y="181"/>
                  </a:lnTo>
                  <a:lnTo>
                    <a:pt x="126" y="181"/>
                  </a:lnTo>
                  <a:lnTo>
                    <a:pt x="130" y="183"/>
                  </a:lnTo>
                  <a:lnTo>
                    <a:pt x="132" y="184"/>
                  </a:lnTo>
                  <a:lnTo>
                    <a:pt x="133" y="182"/>
                  </a:lnTo>
                  <a:lnTo>
                    <a:pt x="135" y="182"/>
                  </a:lnTo>
                  <a:lnTo>
                    <a:pt x="135" y="181"/>
                  </a:lnTo>
                  <a:lnTo>
                    <a:pt x="134" y="180"/>
                  </a:lnTo>
                  <a:lnTo>
                    <a:pt x="133" y="178"/>
                  </a:lnTo>
                  <a:lnTo>
                    <a:pt x="130" y="170"/>
                  </a:lnTo>
                  <a:lnTo>
                    <a:pt x="129" y="167"/>
                  </a:lnTo>
                  <a:lnTo>
                    <a:pt x="131" y="162"/>
                  </a:lnTo>
                  <a:lnTo>
                    <a:pt x="131" y="160"/>
                  </a:lnTo>
                  <a:lnTo>
                    <a:pt x="130" y="160"/>
                  </a:lnTo>
                  <a:lnTo>
                    <a:pt x="130" y="159"/>
                  </a:lnTo>
                  <a:lnTo>
                    <a:pt x="132" y="158"/>
                  </a:lnTo>
                  <a:lnTo>
                    <a:pt x="133" y="153"/>
                  </a:lnTo>
                  <a:lnTo>
                    <a:pt x="132" y="153"/>
                  </a:lnTo>
                  <a:lnTo>
                    <a:pt x="132" y="151"/>
                  </a:lnTo>
                  <a:lnTo>
                    <a:pt x="133" y="150"/>
                  </a:lnTo>
                  <a:lnTo>
                    <a:pt x="134" y="151"/>
                  </a:lnTo>
                  <a:lnTo>
                    <a:pt x="137" y="149"/>
                  </a:lnTo>
                  <a:lnTo>
                    <a:pt x="137" y="147"/>
                  </a:lnTo>
                  <a:lnTo>
                    <a:pt x="136" y="146"/>
                  </a:lnTo>
                  <a:lnTo>
                    <a:pt x="137" y="145"/>
                  </a:lnTo>
                  <a:lnTo>
                    <a:pt x="138" y="145"/>
                  </a:lnTo>
                  <a:lnTo>
                    <a:pt x="138" y="144"/>
                  </a:lnTo>
                  <a:lnTo>
                    <a:pt x="139" y="145"/>
                  </a:lnTo>
                  <a:lnTo>
                    <a:pt x="140" y="145"/>
                  </a:lnTo>
                  <a:lnTo>
                    <a:pt x="141" y="144"/>
                  </a:lnTo>
                  <a:lnTo>
                    <a:pt x="141" y="142"/>
                  </a:lnTo>
                  <a:lnTo>
                    <a:pt x="142" y="141"/>
                  </a:lnTo>
                  <a:lnTo>
                    <a:pt x="142" y="142"/>
                  </a:lnTo>
                  <a:lnTo>
                    <a:pt x="143" y="142"/>
                  </a:lnTo>
                  <a:lnTo>
                    <a:pt x="146" y="141"/>
                  </a:lnTo>
                  <a:lnTo>
                    <a:pt x="147" y="141"/>
                  </a:lnTo>
                  <a:lnTo>
                    <a:pt x="147" y="140"/>
                  </a:lnTo>
                  <a:lnTo>
                    <a:pt x="145" y="139"/>
                  </a:lnTo>
                  <a:lnTo>
                    <a:pt x="145" y="138"/>
                  </a:lnTo>
                  <a:lnTo>
                    <a:pt x="148" y="137"/>
                  </a:lnTo>
                  <a:lnTo>
                    <a:pt x="149" y="136"/>
                  </a:lnTo>
                  <a:lnTo>
                    <a:pt x="150" y="136"/>
                  </a:lnTo>
                  <a:lnTo>
                    <a:pt x="149" y="137"/>
                  </a:lnTo>
                  <a:lnTo>
                    <a:pt x="150" y="138"/>
                  </a:lnTo>
                  <a:lnTo>
                    <a:pt x="151" y="137"/>
                  </a:lnTo>
                  <a:lnTo>
                    <a:pt x="156" y="135"/>
                  </a:lnTo>
                  <a:lnTo>
                    <a:pt x="165" y="130"/>
                  </a:lnTo>
                  <a:lnTo>
                    <a:pt x="165" y="128"/>
                  </a:lnTo>
                  <a:lnTo>
                    <a:pt x="169" y="124"/>
                  </a:lnTo>
                  <a:lnTo>
                    <a:pt x="168" y="121"/>
                  </a:lnTo>
                  <a:lnTo>
                    <a:pt x="168" y="119"/>
                  </a:lnTo>
                  <a:lnTo>
                    <a:pt x="171" y="118"/>
                  </a:lnTo>
                  <a:lnTo>
                    <a:pt x="171" y="120"/>
                  </a:lnTo>
                  <a:lnTo>
                    <a:pt x="171" y="121"/>
                  </a:lnTo>
                  <a:lnTo>
                    <a:pt x="174" y="121"/>
                  </a:lnTo>
                  <a:lnTo>
                    <a:pt x="175" y="122"/>
                  </a:lnTo>
                  <a:lnTo>
                    <a:pt x="181" y="119"/>
                  </a:lnTo>
                  <a:lnTo>
                    <a:pt x="185" y="119"/>
                  </a:lnTo>
                  <a:lnTo>
                    <a:pt x="184" y="118"/>
                  </a:lnTo>
                  <a:lnTo>
                    <a:pt x="184" y="117"/>
                  </a:lnTo>
                  <a:lnTo>
                    <a:pt x="184" y="116"/>
                  </a:lnTo>
                  <a:lnTo>
                    <a:pt x="184" y="115"/>
                  </a:lnTo>
                  <a:lnTo>
                    <a:pt x="185" y="114"/>
                  </a:lnTo>
                  <a:lnTo>
                    <a:pt x="187" y="110"/>
                  </a:lnTo>
                  <a:lnTo>
                    <a:pt x="186" y="108"/>
                  </a:lnTo>
                  <a:lnTo>
                    <a:pt x="186" y="107"/>
                  </a:lnTo>
                  <a:lnTo>
                    <a:pt x="186" y="106"/>
                  </a:lnTo>
                  <a:lnTo>
                    <a:pt x="186" y="105"/>
                  </a:lnTo>
                  <a:lnTo>
                    <a:pt x="186" y="103"/>
                  </a:lnTo>
                  <a:lnTo>
                    <a:pt x="187" y="102"/>
                  </a:lnTo>
                  <a:lnTo>
                    <a:pt x="188" y="101"/>
                  </a:lnTo>
                  <a:lnTo>
                    <a:pt x="189" y="98"/>
                  </a:lnTo>
                  <a:lnTo>
                    <a:pt x="189" y="96"/>
                  </a:lnTo>
                  <a:lnTo>
                    <a:pt x="188" y="93"/>
                  </a:lnTo>
                  <a:lnTo>
                    <a:pt x="187" y="91"/>
                  </a:lnTo>
                  <a:lnTo>
                    <a:pt x="186" y="91"/>
                  </a:lnTo>
                  <a:lnTo>
                    <a:pt x="187" y="90"/>
                  </a:lnTo>
                  <a:lnTo>
                    <a:pt x="186" y="89"/>
                  </a:lnTo>
                  <a:lnTo>
                    <a:pt x="185" y="88"/>
                  </a:lnTo>
                  <a:lnTo>
                    <a:pt x="184" y="87"/>
                  </a:lnTo>
                  <a:lnTo>
                    <a:pt x="184" y="86"/>
                  </a:lnTo>
                  <a:lnTo>
                    <a:pt x="185" y="85"/>
                  </a:lnTo>
                  <a:lnTo>
                    <a:pt x="184" y="82"/>
                  </a:lnTo>
                  <a:lnTo>
                    <a:pt x="181" y="80"/>
                  </a:lnTo>
                  <a:lnTo>
                    <a:pt x="181" y="79"/>
                  </a:lnTo>
                  <a:lnTo>
                    <a:pt x="180" y="62"/>
                  </a:lnTo>
                  <a:lnTo>
                    <a:pt x="180" y="53"/>
                  </a:lnTo>
                  <a:lnTo>
                    <a:pt x="178" y="52"/>
                  </a:lnTo>
                  <a:lnTo>
                    <a:pt x="176" y="53"/>
                  </a:lnTo>
                  <a:lnTo>
                    <a:pt x="174" y="51"/>
                  </a:lnTo>
                  <a:close/>
                </a:path>
              </a:pathLst>
            </a:cu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14447" name="Freeform 18">
              <a:extLst>
                <a:ext uri="{FF2B5EF4-FFF2-40B4-BE49-F238E27FC236}">
                  <a16:creationId xmlns:a16="http://schemas.microsoft.com/office/drawing/2014/main" id="{7B5BA6B7-0529-DEB8-2CA6-B593502D3446}"/>
                </a:ext>
              </a:extLst>
            </p:cNvPr>
            <p:cNvSpPr>
              <a:spLocks/>
            </p:cNvSpPr>
            <p:nvPr/>
          </p:nvSpPr>
          <p:spPr bwMode="auto">
            <a:xfrm>
              <a:off x="6942138" y="2306638"/>
              <a:ext cx="828675" cy="603250"/>
            </a:xfrm>
            <a:custGeom>
              <a:avLst/>
              <a:gdLst>
                <a:gd name="T0" fmla="*/ 2147483646 w 102"/>
                <a:gd name="T1" fmla="*/ 2147483646 h 78"/>
                <a:gd name="T2" fmla="*/ 2147483646 w 102"/>
                <a:gd name="T3" fmla="*/ 2147483646 h 78"/>
                <a:gd name="T4" fmla="*/ 2147483646 w 102"/>
                <a:gd name="T5" fmla="*/ 2147483646 h 78"/>
                <a:gd name="T6" fmla="*/ 2147483646 w 102"/>
                <a:gd name="T7" fmla="*/ 2147483646 h 78"/>
                <a:gd name="T8" fmla="*/ 2147483646 w 102"/>
                <a:gd name="T9" fmla="*/ 2147483646 h 78"/>
                <a:gd name="T10" fmla="*/ 2147483646 w 102"/>
                <a:gd name="T11" fmla="*/ 2147483646 h 78"/>
                <a:gd name="T12" fmla="*/ 2147483646 w 102"/>
                <a:gd name="T13" fmla="*/ 2147483646 h 78"/>
                <a:gd name="T14" fmla="*/ 2147483646 w 102"/>
                <a:gd name="T15" fmla="*/ 2147483646 h 78"/>
                <a:gd name="T16" fmla="*/ 2147483646 w 102"/>
                <a:gd name="T17" fmla="*/ 2147483646 h 78"/>
                <a:gd name="T18" fmla="*/ 2147483646 w 102"/>
                <a:gd name="T19" fmla="*/ 2147483646 h 78"/>
                <a:gd name="T20" fmla="*/ 2147483646 w 102"/>
                <a:gd name="T21" fmla="*/ 2147483646 h 78"/>
                <a:gd name="T22" fmla="*/ 2147483646 w 102"/>
                <a:gd name="T23" fmla="*/ 2147483646 h 78"/>
                <a:gd name="T24" fmla="*/ 2147483646 w 102"/>
                <a:gd name="T25" fmla="*/ 2147483646 h 78"/>
                <a:gd name="T26" fmla="*/ 2147483646 w 102"/>
                <a:gd name="T27" fmla="*/ 2147483646 h 78"/>
                <a:gd name="T28" fmla="*/ 2147483646 w 102"/>
                <a:gd name="T29" fmla="*/ 2147483646 h 78"/>
                <a:gd name="T30" fmla="*/ 2147483646 w 102"/>
                <a:gd name="T31" fmla="*/ 2147483646 h 78"/>
                <a:gd name="T32" fmla="*/ 2147483646 w 102"/>
                <a:gd name="T33" fmla="*/ 2147483646 h 78"/>
                <a:gd name="T34" fmla="*/ 2147483646 w 102"/>
                <a:gd name="T35" fmla="*/ 2147483646 h 78"/>
                <a:gd name="T36" fmla="*/ 2147483646 w 102"/>
                <a:gd name="T37" fmla="*/ 2147483646 h 78"/>
                <a:gd name="T38" fmla="*/ 2147483646 w 102"/>
                <a:gd name="T39" fmla="*/ 2147483646 h 78"/>
                <a:gd name="T40" fmla="*/ 2147483646 w 102"/>
                <a:gd name="T41" fmla="*/ 2147483646 h 78"/>
                <a:gd name="T42" fmla="*/ 2147483646 w 102"/>
                <a:gd name="T43" fmla="*/ 2147483646 h 78"/>
                <a:gd name="T44" fmla="*/ 2147483646 w 102"/>
                <a:gd name="T45" fmla="*/ 2147483646 h 78"/>
                <a:gd name="T46" fmla="*/ 2147483646 w 102"/>
                <a:gd name="T47" fmla="*/ 2147483646 h 78"/>
                <a:gd name="T48" fmla="*/ 2147483646 w 102"/>
                <a:gd name="T49" fmla="*/ 2147483646 h 78"/>
                <a:gd name="T50" fmla="*/ 2147483646 w 102"/>
                <a:gd name="T51" fmla="*/ 2147483646 h 78"/>
                <a:gd name="T52" fmla="*/ 2147483646 w 102"/>
                <a:gd name="T53" fmla="*/ 0 h 78"/>
                <a:gd name="T54" fmla="*/ 2147483646 w 102"/>
                <a:gd name="T55" fmla="*/ 2147483646 h 78"/>
                <a:gd name="T56" fmla="*/ 2147483646 w 102"/>
                <a:gd name="T57" fmla="*/ 2147483646 h 78"/>
                <a:gd name="T58" fmla="*/ 2147483646 w 102"/>
                <a:gd name="T59" fmla="*/ 2147483646 h 78"/>
                <a:gd name="T60" fmla="*/ 2147483646 w 102"/>
                <a:gd name="T61" fmla="*/ 2147483646 h 78"/>
                <a:gd name="T62" fmla="*/ 2147483646 w 102"/>
                <a:gd name="T63" fmla="*/ 2147483646 h 78"/>
                <a:gd name="T64" fmla="*/ 2147483646 w 102"/>
                <a:gd name="T65" fmla="*/ 2147483646 h 78"/>
                <a:gd name="T66" fmla="*/ 2147483646 w 102"/>
                <a:gd name="T67" fmla="*/ 2147483646 h 78"/>
                <a:gd name="T68" fmla="*/ 2147483646 w 102"/>
                <a:gd name="T69" fmla="*/ 2147483646 h 78"/>
                <a:gd name="T70" fmla="*/ 2147483646 w 102"/>
                <a:gd name="T71" fmla="*/ 2147483646 h 78"/>
                <a:gd name="T72" fmla="*/ 2147483646 w 102"/>
                <a:gd name="T73" fmla="*/ 2147483646 h 78"/>
                <a:gd name="T74" fmla="*/ 2147483646 w 102"/>
                <a:gd name="T75" fmla="*/ 2147483646 h 78"/>
                <a:gd name="T76" fmla="*/ 2147483646 w 102"/>
                <a:gd name="T77" fmla="*/ 2147483646 h 78"/>
                <a:gd name="T78" fmla="*/ 2147483646 w 102"/>
                <a:gd name="T79" fmla="*/ 2147483646 h 78"/>
                <a:gd name="T80" fmla="*/ 2147483646 w 102"/>
                <a:gd name="T81" fmla="*/ 2147483646 h 78"/>
                <a:gd name="T82" fmla="*/ 2147483646 w 102"/>
                <a:gd name="T83" fmla="*/ 2147483646 h 78"/>
                <a:gd name="T84" fmla="*/ 2147483646 w 102"/>
                <a:gd name="T85" fmla="*/ 2147483646 h 78"/>
                <a:gd name="T86" fmla="*/ 2147483646 w 102"/>
                <a:gd name="T87" fmla="*/ 2147483646 h 78"/>
                <a:gd name="T88" fmla="*/ 2147483646 w 102"/>
                <a:gd name="T89" fmla="*/ 2147483646 h 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2"/>
                <a:gd name="T136" fmla="*/ 0 h 78"/>
                <a:gd name="T137" fmla="*/ 102 w 102"/>
                <a:gd name="T138" fmla="*/ 78 h 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2" h="78">
                  <a:moveTo>
                    <a:pt x="66" y="64"/>
                  </a:moveTo>
                  <a:lnTo>
                    <a:pt x="77" y="68"/>
                  </a:lnTo>
                  <a:lnTo>
                    <a:pt x="78" y="70"/>
                  </a:lnTo>
                  <a:lnTo>
                    <a:pt x="77" y="71"/>
                  </a:lnTo>
                  <a:lnTo>
                    <a:pt x="77" y="72"/>
                  </a:lnTo>
                  <a:lnTo>
                    <a:pt x="76" y="73"/>
                  </a:lnTo>
                  <a:lnTo>
                    <a:pt x="76" y="75"/>
                  </a:lnTo>
                  <a:lnTo>
                    <a:pt x="75" y="75"/>
                  </a:lnTo>
                  <a:lnTo>
                    <a:pt x="74" y="77"/>
                  </a:lnTo>
                  <a:lnTo>
                    <a:pt x="74" y="78"/>
                  </a:lnTo>
                  <a:lnTo>
                    <a:pt x="75" y="78"/>
                  </a:lnTo>
                  <a:lnTo>
                    <a:pt x="75" y="77"/>
                  </a:lnTo>
                  <a:lnTo>
                    <a:pt x="77" y="76"/>
                  </a:lnTo>
                  <a:lnTo>
                    <a:pt x="78" y="76"/>
                  </a:lnTo>
                  <a:lnTo>
                    <a:pt x="81" y="76"/>
                  </a:lnTo>
                  <a:lnTo>
                    <a:pt x="81" y="75"/>
                  </a:lnTo>
                  <a:lnTo>
                    <a:pt x="84" y="75"/>
                  </a:lnTo>
                  <a:lnTo>
                    <a:pt x="86" y="74"/>
                  </a:lnTo>
                  <a:lnTo>
                    <a:pt x="87" y="73"/>
                  </a:lnTo>
                  <a:lnTo>
                    <a:pt x="88" y="72"/>
                  </a:lnTo>
                  <a:lnTo>
                    <a:pt x="94" y="67"/>
                  </a:lnTo>
                  <a:lnTo>
                    <a:pt x="96" y="66"/>
                  </a:lnTo>
                  <a:lnTo>
                    <a:pt x="97" y="65"/>
                  </a:lnTo>
                  <a:lnTo>
                    <a:pt x="98" y="65"/>
                  </a:lnTo>
                  <a:lnTo>
                    <a:pt x="99" y="64"/>
                  </a:lnTo>
                  <a:lnTo>
                    <a:pt x="100" y="63"/>
                  </a:lnTo>
                  <a:lnTo>
                    <a:pt x="101" y="63"/>
                  </a:lnTo>
                  <a:lnTo>
                    <a:pt x="102" y="61"/>
                  </a:lnTo>
                  <a:lnTo>
                    <a:pt x="100" y="62"/>
                  </a:lnTo>
                  <a:lnTo>
                    <a:pt x="99" y="62"/>
                  </a:lnTo>
                  <a:lnTo>
                    <a:pt x="97" y="63"/>
                  </a:lnTo>
                  <a:lnTo>
                    <a:pt x="97" y="64"/>
                  </a:lnTo>
                  <a:lnTo>
                    <a:pt x="96" y="65"/>
                  </a:lnTo>
                  <a:lnTo>
                    <a:pt x="95" y="66"/>
                  </a:lnTo>
                  <a:lnTo>
                    <a:pt x="94" y="65"/>
                  </a:lnTo>
                  <a:lnTo>
                    <a:pt x="95" y="64"/>
                  </a:lnTo>
                  <a:lnTo>
                    <a:pt x="96" y="63"/>
                  </a:lnTo>
                  <a:lnTo>
                    <a:pt x="97" y="61"/>
                  </a:lnTo>
                  <a:lnTo>
                    <a:pt x="97" y="60"/>
                  </a:lnTo>
                  <a:lnTo>
                    <a:pt x="96" y="61"/>
                  </a:lnTo>
                  <a:lnTo>
                    <a:pt x="95" y="62"/>
                  </a:lnTo>
                  <a:lnTo>
                    <a:pt x="94" y="63"/>
                  </a:lnTo>
                  <a:lnTo>
                    <a:pt x="91" y="65"/>
                  </a:lnTo>
                  <a:lnTo>
                    <a:pt x="86" y="67"/>
                  </a:lnTo>
                  <a:lnTo>
                    <a:pt x="83" y="69"/>
                  </a:lnTo>
                  <a:lnTo>
                    <a:pt x="81" y="70"/>
                  </a:lnTo>
                  <a:lnTo>
                    <a:pt x="80" y="72"/>
                  </a:lnTo>
                  <a:lnTo>
                    <a:pt x="79" y="71"/>
                  </a:lnTo>
                  <a:lnTo>
                    <a:pt x="79" y="70"/>
                  </a:lnTo>
                  <a:lnTo>
                    <a:pt x="79" y="68"/>
                  </a:lnTo>
                  <a:lnTo>
                    <a:pt x="81" y="67"/>
                  </a:lnTo>
                  <a:lnTo>
                    <a:pt x="79" y="66"/>
                  </a:lnTo>
                  <a:lnTo>
                    <a:pt x="81" y="64"/>
                  </a:lnTo>
                  <a:lnTo>
                    <a:pt x="81" y="63"/>
                  </a:lnTo>
                  <a:lnTo>
                    <a:pt x="81" y="62"/>
                  </a:lnTo>
                  <a:lnTo>
                    <a:pt x="79" y="49"/>
                  </a:lnTo>
                  <a:lnTo>
                    <a:pt x="78" y="49"/>
                  </a:lnTo>
                  <a:lnTo>
                    <a:pt x="78" y="37"/>
                  </a:lnTo>
                  <a:lnTo>
                    <a:pt x="77" y="34"/>
                  </a:lnTo>
                  <a:lnTo>
                    <a:pt x="76" y="32"/>
                  </a:lnTo>
                  <a:lnTo>
                    <a:pt x="76" y="29"/>
                  </a:lnTo>
                  <a:lnTo>
                    <a:pt x="75" y="25"/>
                  </a:lnTo>
                  <a:lnTo>
                    <a:pt x="74" y="23"/>
                  </a:lnTo>
                  <a:lnTo>
                    <a:pt x="73" y="23"/>
                  </a:lnTo>
                  <a:lnTo>
                    <a:pt x="74" y="24"/>
                  </a:lnTo>
                  <a:lnTo>
                    <a:pt x="73" y="24"/>
                  </a:lnTo>
                  <a:lnTo>
                    <a:pt x="73" y="23"/>
                  </a:lnTo>
                  <a:lnTo>
                    <a:pt x="73" y="21"/>
                  </a:lnTo>
                  <a:lnTo>
                    <a:pt x="71" y="16"/>
                  </a:lnTo>
                  <a:lnTo>
                    <a:pt x="71" y="14"/>
                  </a:lnTo>
                  <a:lnTo>
                    <a:pt x="72" y="12"/>
                  </a:lnTo>
                  <a:lnTo>
                    <a:pt x="71" y="9"/>
                  </a:lnTo>
                  <a:lnTo>
                    <a:pt x="69" y="4"/>
                  </a:lnTo>
                  <a:lnTo>
                    <a:pt x="69" y="3"/>
                  </a:lnTo>
                  <a:lnTo>
                    <a:pt x="68" y="3"/>
                  </a:lnTo>
                  <a:lnTo>
                    <a:pt x="69" y="2"/>
                  </a:lnTo>
                  <a:lnTo>
                    <a:pt x="68" y="0"/>
                  </a:lnTo>
                  <a:lnTo>
                    <a:pt x="52" y="4"/>
                  </a:lnTo>
                  <a:lnTo>
                    <a:pt x="51" y="4"/>
                  </a:lnTo>
                  <a:lnTo>
                    <a:pt x="50" y="5"/>
                  </a:lnTo>
                  <a:lnTo>
                    <a:pt x="46" y="9"/>
                  </a:lnTo>
                  <a:lnTo>
                    <a:pt x="42" y="14"/>
                  </a:lnTo>
                  <a:lnTo>
                    <a:pt x="41" y="15"/>
                  </a:lnTo>
                  <a:lnTo>
                    <a:pt x="42" y="16"/>
                  </a:lnTo>
                  <a:lnTo>
                    <a:pt x="41" y="18"/>
                  </a:lnTo>
                  <a:lnTo>
                    <a:pt x="40" y="19"/>
                  </a:lnTo>
                  <a:lnTo>
                    <a:pt x="36" y="22"/>
                  </a:lnTo>
                  <a:lnTo>
                    <a:pt x="36" y="23"/>
                  </a:lnTo>
                  <a:lnTo>
                    <a:pt x="36" y="25"/>
                  </a:lnTo>
                  <a:lnTo>
                    <a:pt x="37" y="25"/>
                  </a:lnTo>
                  <a:lnTo>
                    <a:pt x="38" y="25"/>
                  </a:lnTo>
                  <a:lnTo>
                    <a:pt x="39" y="26"/>
                  </a:lnTo>
                  <a:lnTo>
                    <a:pt x="38" y="27"/>
                  </a:lnTo>
                  <a:lnTo>
                    <a:pt x="38" y="29"/>
                  </a:lnTo>
                  <a:lnTo>
                    <a:pt x="39" y="30"/>
                  </a:lnTo>
                  <a:lnTo>
                    <a:pt x="39" y="32"/>
                  </a:lnTo>
                  <a:lnTo>
                    <a:pt x="36" y="34"/>
                  </a:lnTo>
                  <a:lnTo>
                    <a:pt x="33" y="38"/>
                  </a:lnTo>
                  <a:lnTo>
                    <a:pt x="30" y="39"/>
                  </a:lnTo>
                  <a:lnTo>
                    <a:pt x="23" y="40"/>
                  </a:lnTo>
                  <a:lnTo>
                    <a:pt x="21" y="39"/>
                  </a:lnTo>
                  <a:lnTo>
                    <a:pt x="19" y="39"/>
                  </a:lnTo>
                  <a:lnTo>
                    <a:pt x="16" y="39"/>
                  </a:lnTo>
                  <a:lnTo>
                    <a:pt x="13" y="40"/>
                  </a:lnTo>
                  <a:lnTo>
                    <a:pt x="9" y="42"/>
                  </a:lnTo>
                  <a:lnTo>
                    <a:pt x="7" y="43"/>
                  </a:lnTo>
                  <a:lnTo>
                    <a:pt x="6" y="45"/>
                  </a:lnTo>
                  <a:lnTo>
                    <a:pt x="6" y="46"/>
                  </a:lnTo>
                  <a:lnTo>
                    <a:pt x="9" y="50"/>
                  </a:lnTo>
                  <a:lnTo>
                    <a:pt x="10" y="51"/>
                  </a:lnTo>
                  <a:lnTo>
                    <a:pt x="9" y="52"/>
                  </a:lnTo>
                  <a:lnTo>
                    <a:pt x="8" y="53"/>
                  </a:lnTo>
                  <a:lnTo>
                    <a:pt x="7" y="55"/>
                  </a:lnTo>
                  <a:lnTo>
                    <a:pt x="2" y="60"/>
                  </a:lnTo>
                  <a:lnTo>
                    <a:pt x="0" y="62"/>
                  </a:lnTo>
                  <a:lnTo>
                    <a:pt x="1" y="66"/>
                  </a:lnTo>
                  <a:lnTo>
                    <a:pt x="56" y="55"/>
                  </a:lnTo>
                  <a:lnTo>
                    <a:pt x="57" y="56"/>
                  </a:lnTo>
                  <a:lnTo>
                    <a:pt x="57" y="57"/>
                  </a:lnTo>
                  <a:lnTo>
                    <a:pt x="58" y="57"/>
                  </a:lnTo>
                  <a:lnTo>
                    <a:pt x="58" y="58"/>
                  </a:lnTo>
                  <a:lnTo>
                    <a:pt x="59" y="58"/>
                  </a:lnTo>
                  <a:lnTo>
                    <a:pt x="61" y="61"/>
                  </a:lnTo>
                  <a:lnTo>
                    <a:pt x="61" y="62"/>
                  </a:lnTo>
                  <a:lnTo>
                    <a:pt x="62" y="63"/>
                  </a:lnTo>
                  <a:lnTo>
                    <a:pt x="65" y="64"/>
                  </a:lnTo>
                  <a:lnTo>
                    <a:pt x="66" y="64"/>
                  </a:lnTo>
                  <a:close/>
                </a:path>
              </a:pathLst>
            </a:custGeom>
            <a:solidFill>
              <a:srgbClr val="FFC66D"/>
            </a:solidFill>
            <a:ln w="12700">
              <a:solidFill>
                <a:schemeClr val="tx1"/>
              </a:solidFill>
              <a:round/>
              <a:headEnd/>
              <a:tailEnd/>
            </a:ln>
          </p:spPr>
          <p:txBody>
            <a:bodyPr/>
            <a:lstStyle/>
            <a:p>
              <a:endParaRPr lang="en-US"/>
            </a:p>
          </p:txBody>
        </p:sp>
        <p:sp>
          <p:nvSpPr>
            <p:cNvPr id="14448" name="Freeform 19">
              <a:extLst>
                <a:ext uri="{FF2B5EF4-FFF2-40B4-BE49-F238E27FC236}">
                  <a16:creationId xmlns:a16="http://schemas.microsoft.com/office/drawing/2014/main" id="{AC8AC41C-C1A5-8FAE-F9BC-58537C075A25}"/>
                </a:ext>
              </a:extLst>
            </p:cNvPr>
            <p:cNvSpPr>
              <a:spLocks/>
            </p:cNvSpPr>
            <p:nvPr/>
          </p:nvSpPr>
          <p:spPr bwMode="auto">
            <a:xfrm>
              <a:off x="7494588" y="2266950"/>
              <a:ext cx="187325" cy="325438"/>
            </a:xfrm>
            <a:custGeom>
              <a:avLst/>
              <a:gdLst>
                <a:gd name="T0" fmla="*/ 0 w 23"/>
                <a:gd name="T1" fmla="*/ 2147483646 h 42"/>
                <a:gd name="T2" fmla="*/ 2147483646 w 23"/>
                <a:gd name="T3" fmla="*/ 2147483646 h 42"/>
                <a:gd name="T4" fmla="*/ 0 w 23"/>
                <a:gd name="T5" fmla="*/ 2147483646 h 42"/>
                <a:gd name="T6" fmla="*/ 2147483646 w 23"/>
                <a:gd name="T7" fmla="*/ 2147483646 h 42"/>
                <a:gd name="T8" fmla="*/ 2147483646 w 23"/>
                <a:gd name="T9" fmla="*/ 2147483646 h 42"/>
                <a:gd name="T10" fmla="*/ 2147483646 w 23"/>
                <a:gd name="T11" fmla="*/ 2147483646 h 42"/>
                <a:gd name="T12" fmla="*/ 2147483646 w 23"/>
                <a:gd name="T13" fmla="*/ 2147483646 h 42"/>
                <a:gd name="T14" fmla="*/ 2147483646 w 23"/>
                <a:gd name="T15" fmla="*/ 2147483646 h 42"/>
                <a:gd name="T16" fmla="*/ 2147483646 w 23"/>
                <a:gd name="T17" fmla="*/ 2147483646 h 42"/>
                <a:gd name="T18" fmla="*/ 2147483646 w 23"/>
                <a:gd name="T19" fmla="*/ 2147483646 h 42"/>
                <a:gd name="T20" fmla="*/ 2147483646 w 23"/>
                <a:gd name="T21" fmla="*/ 2147483646 h 42"/>
                <a:gd name="T22" fmla="*/ 2147483646 w 23"/>
                <a:gd name="T23" fmla="*/ 2147483646 h 42"/>
                <a:gd name="T24" fmla="*/ 2147483646 w 23"/>
                <a:gd name="T25" fmla="*/ 2147483646 h 42"/>
                <a:gd name="T26" fmla="*/ 2147483646 w 23"/>
                <a:gd name="T27" fmla="*/ 2147483646 h 42"/>
                <a:gd name="T28" fmla="*/ 2147483646 w 23"/>
                <a:gd name="T29" fmla="*/ 2147483646 h 42"/>
                <a:gd name="T30" fmla="*/ 2147483646 w 23"/>
                <a:gd name="T31" fmla="*/ 2147483646 h 42"/>
                <a:gd name="T32" fmla="*/ 2147483646 w 23"/>
                <a:gd name="T33" fmla="*/ 2147483646 h 42"/>
                <a:gd name="T34" fmla="*/ 2147483646 w 23"/>
                <a:gd name="T35" fmla="*/ 2147483646 h 42"/>
                <a:gd name="T36" fmla="*/ 2147483646 w 23"/>
                <a:gd name="T37" fmla="*/ 2147483646 h 42"/>
                <a:gd name="T38" fmla="*/ 2147483646 w 23"/>
                <a:gd name="T39" fmla="*/ 2147483646 h 42"/>
                <a:gd name="T40" fmla="*/ 2147483646 w 23"/>
                <a:gd name="T41" fmla="*/ 2147483646 h 42"/>
                <a:gd name="T42" fmla="*/ 2147483646 w 23"/>
                <a:gd name="T43" fmla="*/ 2147483646 h 42"/>
                <a:gd name="T44" fmla="*/ 2147483646 w 23"/>
                <a:gd name="T45" fmla="*/ 2147483646 h 42"/>
                <a:gd name="T46" fmla="*/ 2147483646 w 23"/>
                <a:gd name="T47" fmla="*/ 2147483646 h 42"/>
                <a:gd name="T48" fmla="*/ 2147483646 w 23"/>
                <a:gd name="T49" fmla="*/ 2147483646 h 42"/>
                <a:gd name="T50" fmla="*/ 2147483646 w 23"/>
                <a:gd name="T51" fmla="*/ 2147483646 h 42"/>
                <a:gd name="T52" fmla="*/ 2147483646 w 23"/>
                <a:gd name="T53" fmla="*/ 2147483646 h 42"/>
                <a:gd name="T54" fmla="*/ 2147483646 w 23"/>
                <a:gd name="T55" fmla="*/ 2147483646 h 42"/>
                <a:gd name="T56" fmla="*/ 2147483646 w 23"/>
                <a:gd name="T57" fmla="*/ 2147483646 h 42"/>
                <a:gd name="T58" fmla="*/ 2147483646 w 23"/>
                <a:gd name="T59" fmla="*/ 2147483646 h 42"/>
                <a:gd name="T60" fmla="*/ 2147483646 w 23"/>
                <a:gd name="T61" fmla="*/ 2147483646 h 42"/>
                <a:gd name="T62" fmla="*/ 2147483646 w 23"/>
                <a:gd name="T63" fmla="*/ 2147483646 h 42"/>
                <a:gd name="T64" fmla="*/ 2147483646 w 23"/>
                <a:gd name="T65" fmla="*/ 2147483646 h 42"/>
                <a:gd name="T66" fmla="*/ 2147483646 w 23"/>
                <a:gd name="T67" fmla="*/ 2147483646 h 42"/>
                <a:gd name="T68" fmla="*/ 2147483646 w 23"/>
                <a:gd name="T69" fmla="*/ 2147483646 h 42"/>
                <a:gd name="T70" fmla="*/ 2147483646 w 23"/>
                <a:gd name="T71" fmla="*/ 2147483646 h 42"/>
                <a:gd name="T72" fmla="*/ 2147483646 w 23"/>
                <a:gd name="T73" fmla="*/ 2147483646 h 42"/>
                <a:gd name="T74" fmla="*/ 2147483646 w 23"/>
                <a:gd name="T75" fmla="*/ 2147483646 h 42"/>
                <a:gd name="T76" fmla="*/ 2147483646 w 23"/>
                <a:gd name="T77" fmla="*/ 2147483646 h 42"/>
                <a:gd name="T78" fmla="*/ 2147483646 w 23"/>
                <a:gd name="T79" fmla="*/ 2147483646 h 42"/>
                <a:gd name="T80" fmla="*/ 2147483646 w 23"/>
                <a:gd name="T81" fmla="*/ 0 h 42"/>
                <a:gd name="T82" fmla="*/ 0 w 23"/>
                <a:gd name="T83" fmla="*/ 2147483646 h 42"/>
                <a:gd name="T84" fmla="*/ 0 w 23"/>
                <a:gd name="T85" fmla="*/ 2147483646 h 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
                <a:gd name="T130" fmla="*/ 0 h 42"/>
                <a:gd name="T131" fmla="*/ 23 w 23"/>
                <a:gd name="T132" fmla="*/ 42 h 4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 h="42">
                  <a:moveTo>
                    <a:pt x="0" y="5"/>
                  </a:moveTo>
                  <a:lnTo>
                    <a:pt x="1" y="7"/>
                  </a:lnTo>
                  <a:lnTo>
                    <a:pt x="0" y="8"/>
                  </a:lnTo>
                  <a:lnTo>
                    <a:pt x="1" y="8"/>
                  </a:lnTo>
                  <a:lnTo>
                    <a:pt x="1" y="9"/>
                  </a:lnTo>
                  <a:lnTo>
                    <a:pt x="3" y="14"/>
                  </a:lnTo>
                  <a:lnTo>
                    <a:pt x="4" y="17"/>
                  </a:lnTo>
                  <a:lnTo>
                    <a:pt x="3" y="19"/>
                  </a:lnTo>
                  <a:lnTo>
                    <a:pt x="3" y="21"/>
                  </a:lnTo>
                  <a:lnTo>
                    <a:pt x="5" y="26"/>
                  </a:lnTo>
                  <a:lnTo>
                    <a:pt x="5" y="28"/>
                  </a:lnTo>
                  <a:lnTo>
                    <a:pt x="5" y="29"/>
                  </a:lnTo>
                  <a:lnTo>
                    <a:pt x="6" y="29"/>
                  </a:lnTo>
                  <a:lnTo>
                    <a:pt x="5" y="28"/>
                  </a:lnTo>
                  <a:lnTo>
                    <a:pt x="6" y="28"/>
                  </a:lnTo>
                  <a:lnTo>
                    <a:pt x="7" y="30"/>
                  </a:lnTo>
                  <a:lnTo>
                    <a:pt x="8" y="34"/>
                  </a:lnTo>
                  <a:lnTo>
                    <a:pt x="8" y="37"/>
                  </a:lnTo>
                  <a:lnTo>
                    <a:pt x="9" y="39"/>
                  </a:lnTo>
                  <a:lnTo>
                    <a:pt x="10" y="42"/>
                  </a:lnTo>
                  <a:lnTo>
                    <a:pt x="20" y="40"/>
                  </a:lnTo>
                  <a:lnTo>
                    <a:pt x="19" y="39"/>
                  </a:lnTo>
                  <a:lnTo>
                    <a:pt x="18" y="38"/>
                  </a:lnTo>
                  <a:lnTo>
                    <a:pt x="18" y="37"/>
                  </a:lnTo>
                  <a:lnTo>
                    <a:pt x="19" y="36"/>
                  </a:lnTo>
                  <a:lnTo>
                    <a:pt x="18" y="34"/>
                  </a:lnTo>
                  <a:lnTo>
                    <a:pt x="18" y="27"/>
                  </a:lnTo>
                  <a:lnTo>
                    <a:pt x="18" y="25"/>
                  </a:lnTo>
                  <a:lnTo>
                    <a:pt x="19" y="21"/>
                  </a:lnTo>
                  <a:lnTo>
                    <a:pt x="19" y="19"/>
                  </a:lnTo>
                  <a:lnTo>
                    <a:pt x="19" y="17"/>
                  </a:lnTo>
                  <a:lnTo>
                    <a:pt x="19" y="15"/>
                  </a:lnTo>
                  <a:lnTo>
                    <a:pt x="19" y="14"/>
                  </a:lnTo>
                  <a:lnTo>
                    <a:pt x="19" y="13"/>
                  </a:lnTo>
                  <a:lnTo>
                    <a:pt x="22" y="11"/>
                  </a:lnTo>
                  <a:lnTo>
                    <a:pt x="23" y="7"/>
                  </a:lnTo>
                  <a:lnTo>
                    <a:pt x="22" y="5"/>
                  </a:lnTo>
                  <a:lnTo>
                    <a:pt x="22" y="3"/>
                  </a:lnTo>
                  <a:lnTo>
                    <a:pt x="22" y="2"/>
                  </a:lnTo>
                  <a:lnTo>
                    <a:pt x="21" y="0"/>
                  </a:lnTo>
                  <a:lnTo>
                    <a:pt x="0" y="5"/>
                  </a:lnTo>
                  <a:close/>
                </a:path>
              </a:pathLst>
            </a:custGeom>
            <a:solidFill>
              <a:srgbClr val="FFC66D"/>
            </a:solidFill>
            <a:ln w="12700">
              <a:solidFill>
                <a:schemeClr val="tx1"/>
              </a:solidFill>
              <a:round/>
              <a:headEnd/>
              <a:tailEnd/>
            </a:ln>
          </p:spPr>
          <p:txBody>
            <a:bodyPr/>
            <a:lstStyle/>
            <a:p>
              <a:endParaRPr lang="en-US"/>
            </a:p>
          </p:txBody>
        </p:sp>
        <p:sp>
          <p:nvSpPr>
            <p:cNvPr id="14449" name="Freeform 20">
              <a:extLst>
                <a:ext uri="{FF2B5EF4-FFF2-40B4-BE49-F238E27FC236}">
                  <a16:creationId xmlns:a16="http://schemas.microsoft.com/office/drawing/2014/main" id="{4851BB64-2520-9EDE-EB93-79437E3C0751}"/>
                </a:ext>
              </a:extLst>
            </p:cNvPr>
            <p:cNvSpPr>
              <a:spLocks/>
            </p:cNvSpPr>
            <p:nvPr/>
          </p:nvSpPr>
          <p:spPr bwMode="auto">
            <a:xfrm>
              <a:off x="3327400" y="2794000"/>
              <a:ext cx="619125" cy="727075"/>
            </a:xfrm>
            <a:custGeom>
              <a:avLst/>
              <a:gdLst>
                <a:gd name="T0" fmla="*/ 2147483646 w 76"/>
                <a:gd name="T1" fmla="*/ 2147483646 h 94"/>
                <a:gd name="T2" fmla="*/ 2147483646 w 76"/>
                <a:gd name="T3" fmla="*/ 2147483646 h 94"/>
                <a:gd name="T4" fmla="*/ 2147483646 w 76"/>
                <a:gd name="T5" fmla="*/ 2147483646 h 94"/>
                <a:gd name="T6" fmla="*/ 2147483646 w 76"/>
                <a:gd name="T7" fmla="*/ 2147483646 h 94"/>
                <a:gd name="T8" fmla="*/ 2147483646 w 76"/>
                <a:gd name="T9" fmla="*/ 0 h 94"/>
                <a:gd name="T10" fmla="*/ 0 w 76"/>
                <a:gd name="T11" fmla="*/ 2147483646 h 94"/>
                <a:gd name="T12" fmla="*/ 0 w 76"/>
                <a:gd name="T13" fmla="*/ 2147483646 h 94"/>
                <a:gd name="T14" fmla="*/ 2147483646 w 76"/>
                <a:gd name="T15" fmla="*/ 2147483646 h 94"/>
                <a:gd name="T16" fmla="*/ 2147483646 w 76"/>
                <a:gd name="T17" fmla="*/ 2147483646 h 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
                <a:gd name="T28" fmla="*/ 0 h 94"/>
                <a:gd name="T29" fmla="*/ 76 w 76"/>
                <a:gd name="T30" fmla="*/ 94 h 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 h="94">
                  <a:moveTo>
                    <a:pt x="66" y="94"/>
                  </a:moveTo>
                  <a:lnTo>
                    <a:pt x="76" y="27"/>
                  </a:lnTo>
                  <a:lnTo>
                    <a:pt x="51" y="23"/>
                  </a:lnTo>
                  <a:lnTo>
                    <a:pt x="53" y="6"/>
                  </a:lnTo>
                  <a:lnTo>
                    <a:pt x="16" y="0"/>
                  </a:lnTo>
                  <a:lnTo>
                    <a:pt x="0" y="84"/>
                  </a:lnTo>
                  <a:lnTo>
                    <a:pt x="66" y="94"/>
                  </a:lnTo>
                  <a:close/>
                </a:path>
              </a:pathLst>
            </a:custGeom>
            <a:solidFill>
              <a:srgbClr val="FFC66D"/>
            </a:solidFill>
            <a:ln w="12700">
              <a:solidFill>
                <a:schemeClr val="tx1"/>
              </a:solidFill>
              <a:round/>
              <a:headEnd/>
              <a:tailEnd/>
            </a:ln>
          </p:spPr>
          <p:txBody>
            <a:bodyPr/>
            <a:lstStyle/>
            <a:p>
              <a:endParaRPr lang="en-US"/>
            </a:p>
          </p:txBody>
        </p:sp>
        <p:sp>
          <p:nvSpPr>
            <p:cNvPr id="14450" name="Freeform 21">
              <a:extLst>
                <a:ext uri="{FF2B5EF4-FFF2-40B4-BE49-F238E27FC236}">
                  <a16:creationId xmlns:a16="http://schemas.microsoft.com/office/drawing/2014/main" id="{E0B0A3C7-B37A-454C-066C-563D88AF8D01}"/>
                </a:ext>
              </a:extLst>
            </p:cNvPr>
            <p:cNvSpPr>
              <a:spLocks/>
            </p:cNvSpPr>
            <p:nvPr/>
          </p:nvSpPr>
          <p:spPr bwMode="auto">
            <a:xfrm>
              <a:off x="2439988" y="2035175"/>
              <a:ext cx="881062" cy="696913"/>
            </a:xfrm>
            <a:custGeom>
              <a:avLst/>
              <a:gdLst>
                <a:gd name="T0" fmla="*/ 0 w 108"/>
                <a:gd name="T1" fmla="*/ 2147483646 h 90"/>
                <a:gd name="T2" fmla="*/ 0 w 108"/>
                <a:gd name="T3" fmla="*/ 2147483646 h 90"/>
                <a:gd name="T4" fmla="*/ 2147483646 w 108"/>
                <a:gd name="T5" fmla="*/ 2147483646 h 90"/>
                <a:gd name="T6" fmla="*/ 2147483646 w 108"/>
                <a:gd name="T7" fmla="*/ 2147483646 h 90"/>
                <a:gd name="T8" fmla="*/ 2147483646 w 108"/>
                <a:gd name="T9" fmla="*/ 2147483646 h 90"/>
                <a:gd name="T10" fmla="*/ 2147483646 w 108"/>
                <a:gd name="T11" fmla="*/ 2147483646 h 90"/>
                <a:gd name="T12" fmla="*/ 2147483646 w 108"/>
                <a:gd name="T13" fmla="*/ 2147483646 h 90"/>
                <a:gd name="T14" fmla="*/ 2147483646 w 108"/>
                <a:gd name="T15" fmla="*/ 2147483646 h 90"/>
                <a:gd name="T16" fmla="*/ 2147483646 w 108"/>
                <a:gd name="T17" fmla="*/ 2147483646 h 90"/>
                <a:gd name="T18" fmla="*/ 2147483646 w 108"/>
                <a:gd name="T19" fmla="*/ 2147483646 h 90"/>
                <a:gd name="T20" fmla="*/ 2147483646 w 108"/>
                <a:gd name="T21" fmla="*/ 2147483646 h 90"/>
                <a:gd name="T22" fmla="*/ 2147483646 w 108"/>
                <a:gd name="T23" fmla="*/ 0 h 90"/>
                <a:gd name="T24" fmla="*/ 2147483646 w 108"/>
                <a:gd name="T25" fmla="*/ 0 h 90"/>
                <a:gd name="T26" fmla="*/ 2147483646 w 108"/>
                <a:gd name="T27" fmla="*/ 2147483646 h 90"/>
                <a:gd name="T28" fmla="*/ 2147483646 w 108"/>
                <a:gd name="T29" fmla="*/ 2147483646 h 90"/>
                <a:gd name="T30" fmla="*/ 2147483646 w 108"/>
                <a:gd name="T31" fmla="*/ 2147483646 h 90"/>
                <a:gd name="T32" fmla="*/ 2147483646 w 108"/>
                <a:gd name="T33" fmla="*/ 2147483646 h 90"/>
                <a:gd name="T34" fmla="*/ 2147483646 w 108"/>
                <a:gd name="T35" fmla="*/ 2147483646 h 90"/>
                <a:gd name="T36" fmla="*/ 2147483646 w 108"/>
                <a:gd name="T37" fmla="*/ 2147483646 h 90"/>
                <a:gd name="T38" fmla="*/ 2147483646 w 108"/>
                <a:gd name="T39" fmla="*/ 2147483646 h 90"/>
                <a:gd name="T40" fmla="*/ 2147483646 w 108"/>
                <a:gd name="T41" fmla="*/ 2147483646 h 90"/>
                <a:gd name="T42" fmla="*/ 2147483646 w 108"/>
                <a:gd name="T43" fmla="*/ 2147483646 h 90"/>
                <a:gd name="T44" fmla="*/ 2147483646 w 108"/>
                <a:gd name="T45" fmla="*/ 2147483646 h 90"/>
                <a:gd name="T46" fmla="*/ 2147483646 w 108"/>
                <a:gd name="T47" fmla="*/ 2147483646 h 90"/>
                <a:gd name="T48" fmla="*/ 2147483646 w 108"/>
                <a:gd name="T49" fmla="*/ 2147483646 h 90"/>
                <a:gd name="T50" fmla="*/ 2147483646 w 108"/>
                <a:gd name="T51" fmla="*/ 2147483646 h 90"/>
                <a:gd name="T52" fmla="*/ 2147483646 w 108"/>
                <a:gd name="T53" fmla="*/ 2147483646 h 90"/>
                <a:gd name="T54" fmla="*/ 2147483646 w 108"/>
                <a:gd name="T55" fmla="*/ 2147483646 h 90"/>
                <a:gd name="T56" fmla="*/ 2147483646 w 108"/>
                <a:gd name="T57" fmla="*/ 2147483646 h 90"/>
                <a:gd name="T58" fmla="*/ 2147483646 w 108"/>
                <a:gd name="T59" fmla="*/ 2147483646 h 90"/>
                <a:gd name="T60" fmla="*/ 2147483646 w 108"/>
                <a:gd name="T61" fmla="*/ 2147483646 h 90"/>
                <a:gd name="T62" fmla="*/ 2147483646 w 108"/>
                <a:gd name="T63" fmla="*/ 2147483646 h 90"/>
                <a:gd name="T64" fmla="*/ 2147483646 w 108"/>
                <a:gd name="T65" fmla="*/ 2147483646 h 90"/>
                <a:gd name="T66" fmla="*/ 2147483646 w 108"/>
                <a:gd name="T67" fmla="*/ 2147483646 h 90"/>
                <a:gd name="T68" fmla="*/ 2147483646 w 108"/>
                <a:gd name="T69" fmla="*/ 2147483646 h 90"/>
                <a:gd name="T70" fmla="*/ 2147483646 w 108"/>
                <a:gd name="T71" fmla="*/ 2147483646 h 90"/>
                <a:gd name="T72" fmla="*/ 2147483646 w 108"/>
                <a:gd name="T73" fmla="*/ 2147483646 h 90"/>
                <a:gd name="T74" fmla="*/ 2147483646 w 108"/>
                <a:gd name="T75" fmla="*/ 2147483646 h 90"/>
                <a:gd name="T76" fmla="*/ 2147483646 w 108"/>
                <a:gd name="T77" fmla="*/ 2147483646 h 90"/>
                <a:gd name="T78" fmla="*/ 2147483646 w 108"/>
                <a:gd name="T79" fmla="*/ 2147483646 h 90"/>
                <a:gd name="T80" fmla="*/ 2147483646 w 108"/>
                <a:gd name="T81" fmla="*/ 2147483646 h 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8"/>
                <a:gd name="T124" fmla="*/ 0 h 90"/>
                <a:gd name="T125" fmla="*/ 108 w 108"/>
                <a:gd name="T126" fmla="*/ 90 h 9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8" h="90">
                  <a:moveTo>
                    <a:pt x="1" y="68"/>
                  </a:moveTo>
                  <a:lnTo>
                    <a:pt x="0" y="67"/>
                  </a:lnTo>
                  <a:lnTo>
                    <a:pt x="0" y="63"/>
                  </a:lnTo>
                  <a:lnTo>
                    <a:pt x="0" y="62"/>
                  </a:lnTo>
                  <a:lnTo>
                    <a:pt x="0" y="60"/>
                  </a:lnTo>
                  <a:lnTo>
                    <a:pt x="1" y="57"/>
                  </a:lnTo>
                  <a:lnTo>
                    <a:pt x="1" y="52"/>
                  </a:lnTo>
                  <a:lnTo>
                    <a:pt x="2" y="51"/>
                  </a:lnTo>
                  <a:lnTo>
                    <a:pt x="3" y="50"/>
                  </a:lnTo>
                  <a:lnTo>
                    <a:pt x="3" y="49"/>
                  </a:lnTo>
                  <a:lnTo>
                    <a:pt x="4" y="48"/>
                  </a:lnTo>
                  <a:lnTo>
                    <a:pt x="5" y="47"/>
                  </a:lnTo>
                  <a:lnTo>
                    <a:pt x="5" y="45"/>
                  </a:lnTo>
                  <a:lnTo>
                    <a:pt x="9" y="41"/>
                  </a:lnTo>
                  <a:lnTo>
                    <a:pt x="10" y="37"/>
                  </a:lnTo>
                  <a:lnTo>
                    <a:pt x="13" y="32"/>
                  </a:lnTo>
                  <a:lnTo>
                    <a:pt x="16" y="23"/>
                  </a:lnTo>
                  <a:lnTo>
                    <a:pt x="18" y="19"/>
                  </a:lnTo>
                  <a:lnTo>
                    <a:pt x="20" y="13"/>
                  </a:lnTo>
                  <a:lnTo>
                    <a:pt x="23" y="5"/>
                  </a:lnTo>
                  <a:lnTo>
                    <a:pt x="24" y="3"/>
                  </a:lnTo>
                  <a:lnTo>
                    <a:pt x="24" y="1"/>
                  </a:lnTo>
                  <a:lnTo>
                    <a:pt x="24" y="0"/>
                  </a:lnTo>
                  <a:lnTo>
                    <a:pt x="25" y="0"/>
                  </a:lnTo>
                  <a:lnTo>
                    <a:pt x="27" y="0"/>
                  </a:lnTo>
                  <a:lnTo>
                    <a:pt x="30" y="1"/>
                  </a:lnTo>
                  <a:lnTo>
                    <a:pt x="31" y="2"/>
                  </a:lnTo>
                  <a:lnTo>
                    <a:pt x="33" y="2"/>
                  </a:lnTo>
                  <a:lnTo>
                    <a:pt x="35" y="5"/>
                  </a:lnTo>
                  <a:lnTo>
                    <a:pt x="36" y="7"/>
                  </a:lnTo>
                  <a:lnTo>
                    <a:pt x="35" y="8"/>
                  </a:lnTo>
                  <a:lnTo>
                    <a:pt x="35" y="12"/>
                  </a:lnTo>
                  <a:lnTo>
                    <a:pt x="36" y="14"/>
                  </a:lnTo>
                  <a:lnTo>
                    <a:pt x="39" y="15"/>
                  </a:lnTo>
                  <a:lnTo>
                    <a:pt x="43" y="16"/>
                  </a:lnTo>
                  <a:lnTo>
                    <a:pt x="46" y="15"/>
                  </a:lnTo>
                  <a:lnTo>
                    <a:pt x="48" y="16"/>
                  </a:lnTo>
                  <a:lnTo>
                    <a:pt x="53" y="17"/>
                  </a:lnTo>
                  <a:lnTo>
                    <a:pt x="54" y="18"/>
                  </a:lnTo>
                  <a:lnTo>
                    <a:pt x="59" y="18"/>
                  </a:lnTo>
                  <a:lnTo>
                    <a:pt x="61" y="18"/>
                  </a:lnTo>
                  <a:lnTo>
                    <a:pt x="62" y="19"/>
                  </a:lnTo>
                  <a:lnTo>
                    <a:pt x="65" y="19"/>
                  </a:lnTo>
                  <a:lnTo>
                    <a:pt x="66" y="19"/>
                  </a:lnTo>
                  <a:lnTo>
                    <a:pt x="68" y="18"/>
                  </a:lnTo>
                  <a:lnTo>
                    <a:pt x="69" y="18"/>
                  </a:lnTo>
                  <a:lnTo>
                    <a:pt x="71" y="19"/>
                  </a:lnTo>
                  <a:lnTo>
                    <a:pt x="72" y="18"/>
                  </a:lnTo>
                  <a:lnTo>
                    <a:pt x="74" y="18"/>
                  </a:lnTo>
                  <a:lnTo>
                    <a:pt x="75" y="19"/>
                  </a:lnTo>
                  <a:lnTo>
                    <a:pt x="76" y="19"/>
                  </a:lnTo>
                  <a:lnTo>
                    <a:pt x="77" y="19"/>
                  </a:lnTo>
                  <a:lnTo>
                    <a:pt x="79" y="19"/>
                  </a:lnTo>
                  <a:lnTo>
                    <a:pt x="80" y="18"/>
                  </a:lnTo>
                  <a:lnTo>
                    <a:pt x="104" y="24"/>
                  </a:lnTo>
                  <a:lnTo>
                    <a:pt x="104" y="25"/>
                  </a:lnTo>
                  <a:lnTo>
                    <a:pt x="105" y="27"/>
                  </a:lnTo>
                  <a:lnTo>
                    <a:pt x="107" y="27"/>
                  </a:lnTo>
                  <a:lnTo>
                    <a:pt x="108" y="28"/>
                  </a:lnTo>
                  <a:lnTo>
                    <a:pt x="108" y="31"/>
                  </a:lnTo>
                  <a:lnTo>
                    <a:pt x="102" y="40"/>
                  </a:lnTo>
                  <a:lnTo>
                    <a:pt x="101" y="41"/>
                  </a:lnTo>
                  <a:lnTo>
                    <a:pt x="101" y="42"/>
                  </a:lnTo>
                  <a:lnTo>
                    <a:pt x="100" y="43"/>
                  </a:lnTo>
                  <a:lnTo>
                    <a:pt x="98" y="44"/>
                  </a:lnTo>
                  <a:lnTo>
                    <a:pt x="95" y="49"/>
                  </a:lnTo>
                  <a:lnTo>
                    <a:pt x="94" y="51"/>
                  </a:lnTo>
                  <a:lnTo>
                    <a:pt x="95" y="52"/>
                  </a:lnTo>
                  <a:lnTo>
                    <a:pt x="97" y="53"/>
                  </a:lnTo>
                  <a:lnTo>
                    <a:pt x="98" y="54"/>
                  </a:lnTo>
                  <a:lnTo>
                    <a:pt x="97" y="55"/>
                  </a:lnTo>
                  <a:lnTo>
                    <a:pt x="97" y="56"/>
                  </a:lnTo>
                  <a:lnTo>
                    <a:pt x="96" y="56"/>
                  </a:lnTo>
                  <a:lnTo>
                    <a:pt x="96" y="58"/>
                  </a:lnTo>
                  <a:lnTo>
                    <a:pt x="95" y="60"/>
                  </a:lnTo>
                  <a:lnTo>
                    <a:pt x="88" y="90"/>
                  </a:lnTo>
                  <a:lnTo>
                    <a:pt x="52" y="81"/>
                  </a:lnTo>
                  <a:lnTo>
                    <a:pt x="1" y="68"/>
                  </a:lnTo>
                  <a:close/>
                </a:path>
              </a:pathLst>
            </a:custGeom>
            <a:solidFill>
              <a:srgbClr val="ED4213"/>
            </a:solidFill>
            <a:ln w="12700">
              <a:solidFill>
                <a:schemeClr val="tx1"/>
              </a:solidFill>
              <a:round/>
              <a:headEnd/>
              <a:tailEnd/>
            </a:ln>
          </p:spPr>
          <p:txBody>
            <a:bodyPr/>
            <a:lstStyle/>
            <a:p>
              <a:endParaRPr lang="en-US"/>
            </a:p>
          </p:txBody>
        </p:sp>
        <p:sp>
          <p:nvSpPr>
            <p:cNvPr id="14451" name="Freeform 22">
              <a:extLst>
                <a:ext uri="{FF2B5EF4-FFF2-40B4-BE49-F238E27FC236}">
                  <a16:creationId xmlns:a16="http://schemas.microsoft.com/office/drawing/2014/main" id="{03BB0E8E-9CA7-6EC0-5FB4-B75E8A13EA7D}"/>
                </a:ext>
              </a:extLst>
            </p:cNvPr>
            <p:cNvSpPr>
              <a:spLocks/>
            </p:cNvSpPr>
            <p:nvPr/>
          </p:nvSpPr>
          <p:spPr bwMode="auto">
            <a:xfrm>
              <a:off x="2759075" y="2662238"/>
              <a:ext cx="698500" cy="1030287"/>
            </a:xfrm>
            <a:custGeom>
              <a:avLst/>
              <a:gdLst>
                <a:gd name="T0" fmla="*/ 2147483646 w 86"/>
                <a:gd name="T1" fmla="*/ 0 h 133"/>
                <a:gd name="T2" fmla="*/ 0 w 86"/>
                <a:gd name="T3" fmla="*/ 2147483646 h 133"/>
                <a:gd name="T4" fmla="*/ 2147483646 w 86"/>
                <a:gd name="T5" fmla="*/ 2147483646 h 133"/>
                <a:gd name="T6" fmla="*/ 2147483646 w 86"/>
                <a:gd name="T7" fmla="*/ 2147483646 h 133"/>
                <a:gd name="T8" fmla="*/ 2147483646 w 86"/>
                <a:gd name="T9" fmla="*/ 2147483646 h 133"/>
                <a:gd name="T10" fmla="*/ 2147483646 w 86"/>
                <a:gd name="T11" fmla="*/ 2147483646 h 133"/>
                <a:gd name="T12" fmla="*/ 2147483646 w 86"/>
                <a:gd name="T13" fmla="*/ 2147483646 h 133"/>
                <a:gd name="T14" fmla="*/ 2147483646 w 86"/>
                <a:gd name="T15" fmla="*/ 2147483646 h 133"/>
                <a:gd name="T16" fmla="*/ 2147483646 w 86"/>
                <a:gd name="T17" fmla="*/ 2147483646 h 133"/>
                <a:gd name="T18" fmla="*/ 2147483646 w 86"/>
                <a:gd name="T19" fmla="*/ 2147483646 h 133"/>
                <a:gd name="T20" fmla="*/ 2147483646 w 86"/>
                <a:gd name="T21" fmla="*/ 2147483646 h 133"/>
                <a:gd name="T22" fmla="*/ 2147483646 w 86"/>
                <a:gd name="T23" fmla="*/ 2147483646 h 133"/>
                <a:gd name="T24" fmla="*/ 2147483646 w 86"/>
                <a:gd name="T25" fmla="*/ 2147483646 h 133"/>
                <a:gd name="T26" fmla="*/ 2147483646 w 86"/>
                <a:gd name="T27" fmla="*/ 2147483646 h 133"/>
                <a:gd name="T28" fmla="*/ 2147483646 w 86"/>
                <a:gd name="T29" fmla="*/ 2147483646 h 133"/>
                <a:gd name="T30" fmla="*/ 2147483646 w 86"/>
                <a:gd name="T31" fmla="*/ 2147483646 h 133"/>
                <a:gd name="T32" fmla="*/ 2147483646 w 86"/>
                <a:gd name="T33" fmla="*/ 2147483646 h 133"/>
                <a:gd name="T34" fmla="*/ 2147483646 w 86"/>
                <a:gd name="T35" fmla="*/ 2147483646 h 133"/>
                <a:gd name="T36" fmla="*/ 2147483646 w 86"/>
                <a:gd name="T37" fmla="*/ 2147483646 h 133"/>
                <a:gd name="T38" fmla="*/ 2147483646 w 86"/>
                <a:gd name="T39" fmla="*/ 2147483646 h 133"/>
                <a:gd name="T40" fmla="*/ 2147483646 w 86"/>
                <a:gd name="T41" fmla="*/ 0 h 133"/>
                <a:gd name="T42" fmla="*/ 2147483646 w 86"/>
                <a:gd name="T43" fmla="*/ 0 h 1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6"/>
                <a:gd name="T67" fmla="*/ 0 h 133"/>
                <a:gd name="T68" fmla="*/ 86 w 86"/>
                <a:gd name="T69" fmla="*/ 133 h 1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6" h="133">
                  <a:moveTo>
                    <a:pt x="13" y="0"/>
                  </a:moveTo>
                  <a:lnTo>
                    <a:pt x="0" y="51"/>
                  </a:lnTo>
                  <a:lnTo>
                    <a:pt x="56" y="133"/>
                  </a:lnTo>
                  <a:lnTo>
                    <a:pt x="56" y="132"/>
                  </a:lnTo>
                  <a:lnTo>
                    <a:pt x="56" y="131"/>
                  </a:lnTo>
                  <a:lnTo>
                    <a:pt x="57" y="127"/>
                  </a:lnTo>
                  <a:lnTo>
                    <a:pt x="57" y="126"/>
                  </a:lnTo>
                  <a:lnTo>
                    <a:pt x="57" y="118"/>
                  </a:lnTo>
                  <a:lnTo>
                    <a:pt x="57" y="115"/>
                  </a:lnTo>
                  <a:lnTo>
                    <a:pt x="57" y="114"/>
                  </a:lnTo>
                  <a:lnTo>
                    <a:pt x="60" y="114"/>
                  </a:lnTo>
                  <a:lnTo>
                    <a:pt x="62" y="114"/>
                  </a:lnTo>
                  <a:lnTo>
                    <a:pt x="63" y="115"/>
                  </a:lnTo>
                  <a:lnTo>
                    <a:pt x="63" y="116"/>
                  </a:lnTo>
                  <a:lnTo>
                    <a:pt x="64" y="117"/>
                  </a:lnTo>
                  <a:lnTo>
                    <a:pt x="66" y="117"/>
                  </a:lnTo>
                  <a:lnTo>
                    <a:pt x="68" y="110"/>
                  </a:lnTo>
                  <a:lnTo>
                    <a:pt x="70" y="101"/>
                  </a:lnTo>
                  <a:lnTo>
                    <a:pt x="86" y="17"/>
                  </a:lnTo>
                  <a:lnTo>
                    <a:pt x="49" y="9"/>
                  </a:lnTo>
                  <a:lnTo>
                    <a:pt x="13" y="0"/>
                  </a:lnTo>
                  <a:close/>
                </a:path>
              </a:pathLst>
            </a:custGeom>
            <a:solidFill>
              <a:srgbClr val="FFC66D"/>
            </a:solidFill>
            <a:ln w="12700">
              <a:solidFill>
                <a:schemeClr val="tx1"/>
              </a:solidFill>
              <a:round/>
              <a:headEnd/>
              <a:tailEnd/>
            </a:ln>
          </p:spPr>
          <p:txBody>
            <a:bodyPr/>
            <a:lstStyle/>
            <a:p>
              <a:endParaRPr lang="en-US"/>
            </a:p>
          </p:txBody>
        </p:sp>
        <p:sp>
          <p:nvSpPr>
            <p:cNvPr id="14452" name="Freeform 23">
              <a:extLst>
                <a:ext uri="{FF2B5EF4-FFF2-40B4-BE49-F238E27FC236}">
                  <a16:creationId xmlns:a16="http://schemas.microsoft.com/office/drawing/2014/main" id="{4FA8AC2F-6E82-19DA-9839-81160392FB0A}"/>
                </a:ext>
              </a:extLst>
            </p:cNvPr>
            <p:cNvSpPr>
              <a:spLocks/>
            </p:cNvSpPr>
            <p:nvPr/>
          </p:nvSpPr>
          <p:spPr bwMode="auto">
            <a:xfrm>
              <a:off x="3124200" y="3444875"/>
              <a:ext cx="741363" cy="820738"/>
            </a:xfrm>
            <a:custGeom>
              <a:avLst/>
              <a:gdLst>
                <a:gd name="T0" fmla="*/ 2147483646 w 91"/>
                <a:gd name="T1" fmla="*/ 2147483646 h 106"/>
                <a:gd name="T2" fmla="*/ 2147483646 w 91"/>
                <a:gd name="T3" fmla="*/ 2147483646 h 106"/>
                <a:gd name="T4" fmla="*/ 2147483646 w 91"/>
                <a:gd name="T5" fmla="*/ 0 h 106"/>
                <a:gd name="T6" fmla="*/ 2147483646 w 91"/>
                <a:gd name="T7" fmla="*/ 0 h 106"/>
                <a:gd name="T8" fmla="*/ 2147483646 w 91"/>
                <a:gd name="T9" fmla="*/ 2147483646 h 106"/>
                <a:gd name="T10" fmla="*/ 2147483646 w 91"/>
                <a:gd name="T11" fmla="*/ 2147483646 h 106"/>
                <a:gd name="T12" fmla="*/ 2147483646 w 91"/>
                <a:gd name="T13" fmla="*/ 2147483646 h 106"/>
                <a:gd name="T14" fmla="*/ 2147483646 w 91"/>
                <a:gd name="T15" fmla="*/ 2147483646 h 106"/>
                <a:gd name="T16" fmla="*/ 2147483646 w 91"/>
                <a:gd name="T17" fmla="*/ 2147483646 h 106"/>
                <a:gd name="T18" fmla="*/ 2147483646 w 91"/>
                <a:gd name="T19" fmla="*/ 2147483646 h 106"/>
                <a:gd name="T20" fmla="*/ 2147483646 w 91"/>
                <a:gd name="T21" fmla="*/ 2147483646 h 106"/>
                <a:gd name="T22" fmla="*/ 2147483646 w 91"/>
                <a:gd name="T23" fmla="*/ 2147483646 h 106"/>
                <a:gd name="T24" fmla="*/ 2147483646 w 91"/>
                <a:gd name="T25" fmla="*/ 2147483646 h 106"/>
                <a:gd name="T26" fmla="*/ 2147483646 w 91"/>
                <a:gd name="T27" fmla="*/ 2147483646 h 106"/>
                <a:gd name="T28" fmla="*/ 2147483646 w 91"/>
                <a:gd name="T29" fmla="*/ 2147483646 h 106"/>
                <a:gd name="T30" fmla="*/ 2147483646 w 91"/>
                <a:gd name="T31" fmla="*/ 2147483646 h 106"/>
                <a:gd name="T32" fmla="*/ 2147483646 w 91"/>
                <a:gd name="T33" fmla="*/ 2147483646 h 106"/>
                <a:gd name="T34" fmla="*/ 2147483646 w 91"/>
                <a:gd name="T35" fmla="*/ 2147483646 h 106"/>
                <a:gd name="T36" fmla="*/ 2147483646 w 91"/>
                <a:gd name="T37" fmla="*/ 2147483646 h 106"/>
                <a:gd name="T38" fmla="*/ 2147483646 w 91"/>
                <a:gd name="T39" fmla="*/ 2147483646 h 106"/>
                <a:gd name="T40" fmla="*/ 2147483646 w 91"/>
                <a:gd name="T41" fmla="*/ 2147483646 h 106"/>
                <a:gd name="T42" fmla="*/ 2147483646 w 91"/>
                <a:gd name="T43" fmla="*/ 2147483646 h 106"/>
                <a:gd name="T44" fmla="*/ 2147483646 w 91"/>
                <a:gd name="T45" fmla="*/ 2147483646 h 106"/>
                <a:gd name="T46" fmla="*/ 2147483646 w 91"/>
                <a:gd name="T47" fmla="*/ 2147483646 h 106"/>
                <a:gd name="T48" fmla="*/ 2147483646 w 91"/>
                <a:gd name="T49" fmla="*/ 2147483646 h 106"/>
                <a:gd name="T50" fmla="*/ 2147483646 w 91"/>
                <a:gd name="T51" fmla="*/ 2147483646 h 106"/>
                <a:gd name="T52" fmla="*/ 2147483646 w 91"/>
                <a:gd name="T53" fmla="*/ 2147483646 h 106"/>
                <a:gd name="T54" fmla="*/ 2147483646 w 91"/>
                <a:gd name="T55" fmla="*/ 2147483646 h 106"/>
                <a:gd name="T56" fmla="*/ 2147483646 w 91"/>
                <a:gd name="T57" fmla="*/ 2147483646 h 106"/>
                <a:gd name="T58" fmla="*/ 2147483646 w 91"/>
                <a:gd name="T59" fmla="*/ 2147483646 h 106"/>
                <a:gd name="T60" fmla="*/ 2147483646 w 91"/>
                <a:gd name="T61" fmla="*/ 2147483646 h 106"/>
                <a:gd name="T62" fmla="*/ 2147483646 w 91"/>
                <a:gd name="T63" fmla="*/ 2147483646 h 106"/>
                <a:gd name="T64" fmla="*/ 2147483646 w 91"/>
                <a:gd name="T65" fmla="*/ 2147483646 h 106"/>
                <a:gd name="T66" fmla="*/ 2147483646 w 91"/>
                <a:gd name="T67" fmla="*/ 2147483646 h 106"/>
                <a:gd name="T68" fmla="*/ 2147483646 w 91"/>
                <a:gd name="T69" fmla="*/ 2147483646 h 106"/>
                <a:gd name="T70" fmla="*/ 2147483646 w 91"/>
                <a:gd name="T71" fmla="*/ 2147483646 h 106"/>
                <a:gd name="T72" fmla="*/ 2147483646 w 91"/>
                <a:gd name="T73" fmla="*/ 2147483646 h 106"/>
                <a:gd name="T74" fmla="*/ 2147483646 w 91"/>
                <a:gd name="T75" fmla="*/ 2147483646 h 106"/>
                <a:gd name="T76" fmla="*/ 2147483646 w 91"/>
                <a:gd name="T77" fmla="*/ 2147483646 h 106"/>
                <a:gd name="T78" fmla="*/ 2147483646 w 91"/>
                <a:gd name="T79" fmla="*/ 2147483646 h 106"/>
                <a:gd name="T80" fmla="*/ 2147483646 w 91"/>
                <a:gd name="T81" fmla="*/ 2147483646 h 106"/>
                <a:gd name="T82" fmla="*/ 2147483646 w 91"/>
                <a:gd name="T83" fmla="*/ 2147483646 h 106"/>
                <a:gd name="T84" fmla="*/ 2147483646 w 91"/>
                <a:gd name="T85" fmla="*/ 2147483646 h 106"/>
                <a:gd name="T86" fmla="*/ 2147483646 w 91"/>
                <a:gd name="T87" fmla="*/ 2147483646 h 106"/>
                <a:gd name="T88" fmla="*/ 2147483646 w 91"/>
                <a:gd name="T89" fmla="*/ 2147483646 h 106"/>
                <a:gd name="T90" fmla="*/ 2147483646 w 91"/>
                <a:gd name="T91" fmla="*/ 2147483646 h 106"/>
                <a:gd name="T92" fmla="*/ 2147483646 w 91"/>
                <a:gd name="T93" fmla="*/ 2147483646 h 106"/>
                <a:gd name="T94" fmla="*/ 2147483646 w 91"/>
                <a:gd name="T95" fmla="*/ 2147483646 h 106"/>
                <a:gd name="T96" fmla="*/ 2147483646 w 91"/>
                <a:gd name="T97" fmla="*/ 2147483646 h 106"/>
                <a:gd name="T98" fmla="*/ 0 w 91"/>
                <a:gd name="T99" fmla="*/ 2147483646 h 106"/>
                <a:gd name="T100" fmla="*/ 2147483646 w 91"/>
                <a:gd name="T101" fmla="*/ 2147483646 h 106"/>
                <a:gd name="T102" fmla="*/ 2147483646 w 91"/>
                <a:gd name="T103" fmla="*/ 2147483646 h 106"/>
                <a:gd name="T104" fmla="*/ 2147483646 w 91"/>
                <a:gd name="T105" fmla="*/ 2147483646 h 106"/>
                <a:gd name="T106" fmla="*/ 2147483646 w 91"/>
                <a:gd name="T107" fmla="*/ 2147483646 h 1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1"/>
                <a:gd name="T163" fmla="*/ 0 h 106"/>
                <a:gd name="T164" fmla="*/ 91 w 91"/>
                <a:gd name="T165" fmla="*/ 106 h 1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1" h="106">
                  <a:moveTo>
                    <a:pt x="78" y="106"/>
                  </a:moveTo>
                  <a:lnTo>
                    <a:pt x="91" y="10"/>
                  </a:lnTo>
                  <a:lnTo>
                    <a:pt x="25" y="0"/>
                  </a:lnTo>
                  <a:lnTo>
                    <a:pt x="23" y="9"/>
                  </a:lnTo>
                  <a:lnTo>
                    <a:pt x="21" y="16"/>
                  </a:lnTo>
                  <a:lnTo>
                    <a:pt x="19" y="16"/>
                  </a:lnTo>
                  <a:lnTo>
                    <a:pt x="18" y="15"/>
                  </a:lnTo>
                  <a:lnTo>
                    <a:pt x="18" y="14"/>
                  </a:lnTo>
                  <a:lnTo>
                    <a:pt x="17" y="13"/>
                  </a:lnTo>
                  <a:lnTo>
                    <a:pt x="15" y="13"/>
                  </a:lnTo>
                  <a:lnTo>
                    <a:pt x="12" y="13"/>
                  </a:lnTo>
                  <a:lnTo>
                    <a:pt x="12" y="14"/>
                  </a:lnTo>
                  <a:lnTo>
                    <a:pt x="12" y="17"/>
                  </a:lnTo>
                  <a:lnTo>
                    <a:pt x="12" y="25"/>
                  </a:lnTo>
                  <a:lnTo>
                    <a:pt x="12" y="26"/>
                  </a:lnTo>
                  <a:lnTo>
                    <a:pt x="11" y="30"/>
                  </a:lnTo>
                  <a:lnTo>
                    <a:pt x="11" y="31"/>
                  </a:lnTo>
                  <a:lnTo>
                    <a:pt x="11" y="32"/>
                  </a:lnTo>
                  <a:lnTo>
                    <a:pt x="11" y="34"/>
                  </a:lnTo>
                  <a:lnTo>
                    <a:pt x="11" y="35"/>
                  </a:lnTo>
                  <a:lnTo>
                    <a:pt x="11" y="36"/>
                  </a:lnTo>
                  <a:lnTo>
                    <a:pt x="12" y="38"/>
                  </a:lnTo>
                  <a:lnTo>
                    <a:pt x="12" y="39"/>
                  </a:lnTo>
                  <a:lnTo>
                    <a:pt x="12" y="41"/>
                  </a:lnTo>
                  <a:lnTo>
                    <a:pt x="13" y="43"/>
                  </a:lnTo>
                  <a:lnTo>
                    <a:pt x="14" y="44"/>
                  </a:lnTo>
                  <a:lnTo>
                    <a:pt x="15" y="46"/>
                  </a:lnTo>
                  <a:lnTo>
                    <a:pt x="14" y="46"/>
                  </a:lnTo>
                  <a:lnTo>
                    <a:pt x="12" y="47"/>
                  </a:lnTo>
                  <a:lnTo>
                    <a:pt x="10" y="48"/>
                  </a:lnTo>
                  <a:lnTo>
                    <a:pt x="9" y="50"/>
                  </a:lnTo>
                  <a:lnTo>
                    <a:pt x="7" y="55"/>
                  </a:lnTo>
                  <a:lnTo>
                    <a:pt x="5" y="58"/>
                  </a:lnTo>
                  <a:lnTo>
                    <a:pt x="3" y="58"/>
                  </a:lnTo>
                  <a:lnTo>
                    <a:pt x="3" y="59"/>
                  </a:lnTo>
                  <a:lnTo>
                    <a:pt x="4" y="60"/>
                  </a:lnTo>
                  <a:lnTo>
                    <a:pt x="3" y="61"/>
                  </a:lnTo>
                  <a:lnTo>
                    <a:pt x="3" y="63"/>
                  </a:lnTo>
                  <a:lnTo>
                    <a:pt x="3" y="64"/>
                  </a:lnTo>
                  <a:lnTo>
                    <a:pt x="5" y="66"/>
                  </a:lnTo>
                  <a:lnTo>
                    <a:pt x="6" y="67"/>
                  </a:lnTo>
                  <a:lnTo>
                    <a:pt x="5" y="67"/>
                  </a:lnTo>
                  <a:lnTo>
                    <a:pt x="5" y="69"/>
                  </a:lnTo>
                  <a:lnTo>
                    <a:pt x="4" y="70"/>
                  </a:lnTo>
                  <a:lnTo>
                    <a:pt x="3" y="70"/>
                  </a:lnTo>
                  <a:lnTo>
                    <a:pt x="1" y="69"/>
                  </a:lnTo>
                  <a:lnTo>
                    <a:pt x="0" y="73"/>
                  </a:lnTo>
                  <a:lnTo>
                    <a:pt x="49" y="102"/>
                  </a:lnTo>
                  <a:lnTo>
                    <a:pt x="78" y="106"/>
                  </a:lnTo>
                  <a:close/>
                </a:path>
              </a:pathLst>
            </a:custGeom>
            <a:solidFill>
              <a:srgbClr val="FFC66D"/>
            </a:solidFill>
            <a:ln w="12700">
              <a:solidFill>
                <a:schemeClr val="tx1"/>
              </a:solidFill>
              <a:round/>
              <a:headEnd/>
              <a:tailEnd/>
            </a:ln>
          </p:spPr>
          <p:txBody>
            <a:bodyPr/>
            <a:lstStyle/>
            <a:p>
              <a:endParaRPr lang="en-US"/>
            </a:p>
          </p:txBody>
        </p:sp>
        <p:sp>
          <p:nvSpPr>
            <p:cNvPr id="14453" name="Freeform 24">
              <a:extLst>
                <a:ext uri="{FF2B5EF4-FFF2-40B4-BE49-F238E27FC236}">
                  <a16:creationId xmlns:a16="http://schemas.microsoft.com/office/drawing/2014/main" id="{B011630C-0111-08DC-213A-39D8B045B297}"/>
                </a:ext>
              </a:extLst>
            </p:cNvPr>
            <p:cNvSpPr>
              <a:spLocks/>
            </p:cNvSpPr>
            <p:nvPr/>
          </p:nvSpPr>
          <p:spPr bwMode="auto">
            <a:xfrm>
              <a:off x="5183188" y="1981200"/>
              <a:ext cx="723900" cy="773113"/>
            </a:xfrm>
            <a:custGeom>
              <a:avLst/>
              <a:gdLst>
                <a:gd name="T0" fmla="*/ 2147483646 w 89"/>
                <a:gd name="T1" fmla="*/ 2147483646 h 100"/>
                <a:gd name="T2" fmla="*/ 2147483646 w 89"/>
                <a:gd name="T3" fmla="*/ 2147483646 h 100"/>
                <a:gd name="T4" fmla="*/ 2147483646 w 89"/>
                <a:gd name="T5" fmla="*/ 2147483646 h 100"/>
                <a:gd name="T6" fmla="*/ 2147483646 w 89"/>
                <a:gd name="T7" fmla="*/ 2147483646 h 100"/>
                <a:gd name="T8" fmla="*/ 2147483646 w 89"/>
                <a:gd name="T9" fmla="*/ 2147483646 h 100"/>
                <a:gd name="T10" fmla="*/ 2147483646 w 89"/>
                <a:gd name="T11" fmla="*/ 2147483646 h 100"/>
                <a:gd name="T12" fmla="*/ 2147483646 w 89"/>
                <a:gd name="T13" fmla="*/ 2147483646 h 100"/>
                <a:gd name="T14" fmla="*/ 2147483646 w 89"/>
                <a:gd name="T15" fmla="*/ 2147483646 h 100"/>
                <a:gd name="T16" fmla="*/ 0 w 89"/>
                <a:gd name="T17" fmla="*/ 2147483646 h 100"/>
                <a:gd name="T18" fmla="*/ 2147483646 w 89"/>
                <a:gd name="T19" fmla="*/ 2147483646 h 100"/>
                <a:gd name="T20" fmla="*/ 0 w 89"/>
                <a:gd name="T21" fmla="*/ 2147483646 h 100"/>
                <a:gd name="T22" fmla="*/ 2147483646 w 89"/>
                <a:gd name="T23" fmla="*/ 2147483646 h 100"/>
                <a:gd name="T24" fmla="*/ 2147483646 w 89"/>
                <a:gd name="T25" fmla="*/ 2147483646 h 100"/>
                <a:gd name="T26" fmla="*/ 2147483646 w 89"/>
                <a:gd name="T27" fmla="*/ 2147483646 h 100"/>
                <a:gd name="T28" fmla="*/ 2147483646 w 89"/>
                <a:gd name="T29" fmla="*/ 2147483646 h 100"/>
                <a:gd name="T30" fmla="*/ 2147483646 w 89"/>
                <a:gd name="T31" fmla="*/ 2147483646 h 100"/>
                <a:gd name="T32" fmla="*/ 2147483646 w 89"/>
                <a:gd name="T33" fmla="*/ 2147483646 h 100"/>
                <a:gd name="T34" fmla="*/ 2147483646 w 89"/>
                <a:gd name="T35" fmla="*/ 2147483646 h 100"/>
                <a:gd name="T36" fmla="*/ 2147483646 w 89"/>
                <a:gd name="T37" fmla="*/ 2147483646 h 100"/>
                <a:gd name="T38" fmla="*/ 2147483646 w 89"/>
                <a:gd name="T39" fmla="*/ 2147483646 h 100"/>
                <a:gd name="T40" fmla="*/ 2147483646 w 89"/>
                <a:gd name="T41" fmla="*/ 2147483646 h 100"/>
                <a:gd name="T42" fmla="*/ 2147483646 w 89"/>
                <a:gd name="T43" fmla="*/ 2147483646 h 100"/>
                <a:gd name="T44" fmla="*/ 2147483646 w 89"/>
                <a:gd name="T45" fmla="*/ 2147483646 h 100"/>
                <a:gd name="T46" fmla="*/ 2147483646 w 89"/>
                <a:gd name="T47" fmla="*/ 2147483646 h 100"/>
                <a:gd name="T48" fmla="*/ 2147483646 w 89"/>
                <a:gd name="T49" fmla="*/ 2147483646 h 100"/>
                <a:gd name="T50" fmla="*/ 2147483646 w 89"/>
                <a:gd name="T51" fmla="*/ 2147483646 h 100"/>
                <a:gd name="T52" fmla="*/ 2147483646 w 89"/>
                <a:gd name="T53" fmla="*/ 2147483646 h 100"/>
                <a:gd name="T54" fmla="*/ 2147483646 w 89"/>
                <a:gd name="T55" fmla="*/ 2147483646 h 100"/>
                <a:gd name="T56" fmla="*/ 2147483646 w 89"/>
                <a:gd name="T57" fmla="*/ 2147483646 h 100"/>
                <a:gd name="T58" fmla="*/ 2147483646 w 89"/>
                <a:gd name="T59" fmla="*/ 2147483646 h 100"/>
                <a:gd name="T60" fmla="*/ 2147483646 w 89"/>
                <a:gd name="T61" fmla="*/ 2147483646 h 100"/>
                <a:gd name="T62" fmla="*/ 2147483646 w 89"/>
                <a:gd name="T63" fmla="*/ 2147483646 h 100"/>
                <a:gd name="T64" fmla="*/ 2147483646 w 89"/>
                <a:gd name="T65" fmla="*/ 2147483646 h 100"/>
                <a:gd name="T66" fmla="*/ 2147483646 w 89"/>
                <a:gd name="T67" fmla="*/ 2147483646 h 100"/>
                <a:gd name="T68" fmla="*/ 2147483646 w 89"/>
                <a:gd name="T69" fmla="*/ 2147483646 h 100"/>
                <a:gd name="T70" fmla="*/ 2147483646 w 89"/>
                <a:gd name="T71" fmla="*/ 2147483646 h 100"/>
                <a:gd name="T72" fmla="*/ 2147483646 w 89"/>
                <a:gd name="T73" fmla="*/ 2147483646 h 100"/>
                <a:gd name="T74" fmla="*/ 2147483646 w 89"/>
                <a:gd name="T75" fmla="*/ 2147483646 h 100"/>
                <a:gd name="T76" fmla="*/ 2147483646 w 89"/>
                <a:gd name="T77" fmla="*/ 2147483646 h 100"/>
                <a:gd name="T78" fmla="*/ 2147483646 w 89"/>
                <a:gd name="T79" fmla="*/ 2147483646 h 100"/>
                <a:gd name="T80" fmla="*/ 2147483646 w 89"/>
                <a:gd name="T81" fmla="*/ 2147483646 h 100"/>
                <a:gd name="T82" fmla="*/ 2147483646 w 89"/>
                <a:gd name="T83" fmla="*/ 2147483646 h 100"/>
                <a:gd name="T84" fmla="*/ 2147483646 w 89"/>
                <a:gd name="T85" fmla="*/ 2147483646 h 100"/>
                <a:gd name="T86" fmla="*/ 2147483646 w 89"/>
                <a:gd name="T87" fmla="*/ 2147483646 h 100"/>
                <a:gd name="T88" fmla="*/ 2147483646 w 89"/>
                <a:gd name="T89" fmla="*/ 2147483646 h 100"/>
                <a:gd name="T90" fmla="*/ 2147483646 w 89"/>
                <a:gd name="T91" fmla="*/ 2147483646 h 100"/>
                <a:gd name="T92" fmla="*/ 2147483646 w 89"/>
                <a:gd name="T93" fmla="*/ 2147483646 h 100"/>
                <a:gd name="T94" fmla="*/ 2147483646 w 89"/>
                <a:gd name="T95" fmla="*/ 2147483646 h 100"/>
                <a:gd name="T96" fmla="*/ 2147483646 w 89"/>
                <a:gd name="T97" fmla="*/ 2147483646 h 100"/>
                <a:gd name="T98" fmla="*/ 2147483646 w 89"/>
                <a:gd name="T99" fmla="*/ 2147483646 h 100"/>
                <a:gd name="T100" fmla="*/ 2147483646 w 89"/>
                <a:gd name="T101" fmla="*/ 2147483646 h 100"/>
                <a:gd name="T102" fmla="*/ 2147483646 w 89"/>
                <a:gd name="T103" fmla="*/ 2147483646 h 100"/>
                <a:gd name="T104" fmla="*/ 2147483646 w 89"/>
                <a:gd name="T105" fmla="*/ 2147483646 h 1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9"/>
                <a:gd name="T160" fmla="*/ 0 h 100"/>
                <a:gd name="T161" fmla="*/ 89 w 89"/>
                <a:gd name="T162" fmla="*/ 100 h 1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9" h="100">
                  <a:moveTo>
                    <a:pt x="8" y="100"/>
                  </a:moveTo>
                  <a:lnTo>
                    <a:pt x="8" y="69"/>
                  </a:lnTo>
                  <a:lnTo>
                    <a:pt x="4" y="65"/>
                  </a:lnTo>
                  <a:lnTo>
                    <a:pt x="4" y="64"/>
                  </a:lnTo>
                  <a:lnTo>
                    <a:pt x="6" y="61"/>
                  </a:lnTo>
                  <a:lnTo>
                    <a:pt x="7" y="60"/>
                  </a:lnTo>
                  <a:lnTo>
                    <a:pt x="7" y="58"/>
                  </a:lnTo>
                  <a:lnTo>
                    <a:pt x="7" y="56"/>
                  </a:lnTo>
                  <a:lnTo>
                    <a:pt x="7" y="54"/>
                  </a:lnTo>
                  <a:lnTo>
                    <a:pt x="5" y="47"/>
                  </a:lnTo>
                  <a:lnTo>
                    <a:pt x="5" y="46"/>
                  </a:lnTo>
                  <a:lnTo>
                    <a:pt x="5" y="43"/>
                  </a:lnTo>
                  <a:lnTo>
                    <a:pt x="4" y="41"/>
                  </a:lnTo>
                  <a:lnTo>
                    <a:pt x="4" y="33"/>
                  </a:lnTo>
                  <a:lnTo>
                    <a:pt x="3" y="28"/>
                  </a:lnTo>
                  <a:lnTo>
                    <a:pt x="2" y="26"/>
                  </a:lnTo>
                  <a:lnTo>
                    <a:pt x="0" y="21"/>
                  </a:lnTo>
                  <a:lnTo>
                    <a:pt x="0" y="16"/>
                  </a:lnTo>
                  <a:lnTo>
                    <a:pt x="1" y="13"/>
                  </a:lnTo>
                  <a:lnTo>
                    <a:pt x="1" y="12"/>
                  </a:lnTo>
                  <a:lnTo>
                    <a:pt x="0" y="8"/>
                  </a:lnTo>
                  <a:lnTo>
                    <a:pt x="0" y="7"/>
                  </a:lnTo>
                  <a:lnTo>
                    <a:pt x="23" y="7"/>
                  </a:lnTo>
                  <a:lnTo>
                    <a:pt x="23" y="3"/>
                  </a:lnTo>
                  <a:lnTo>
                    <a:pt x="23" y="0"/>
                  </a:lnTo>
                  <a:lnTo>
                    <a:pt x="25" y="1"/>
                  </a:lnTo>
                  <a:lnTo>
                    <a:pt x="27" y="2"/>
                  </a:lnTo>
                  <a:lnTo>
                    <a:pt x="28" y="5"/>
                  </a:lnTo>
                  <a:lnTo>
                    <a:pt x="28" y="8"/>
                  </a:lnTo>
                  <a:lnTo>
                    <a:pt x="28" y="10"/>
                  </a:lnTo>
                  <a:lnTo>
                    <a:pt x="31" y="12"/>
                  </a:lnTo>
                  <a:lnTo>
                    <a:pt x="32" y="12"/>
                  </a:lnTo>
                  <a:lnTo>
                    <a:pt x="33" y="12"/>
                  </a:lnTo>
                  <a:lnTo>
                    <a:pt x="34" y="13"/>
                  </a:lnTo>
                  <a:lnTo>
                    <a:pt x="36" y="13"/>
                  </a:lnTo>
                  <a:lnTo>
                    <a:pt x="38" y="13"/>
                  </a:lnTo>
                  <a:lnTo>
                    <a:pt x="39" y="14"/>
                  </a:lnTo>
                  <a:lnTo>
                    <a:pt x="42" y="14"/>
                  </a:lnTo>
                  <a:lnTo>
                    <a:pt x="43" y="13"/>
                  </a:lnTo>
                  <a:lnTo>
                    <a:pt x="48" y="13"/>
                  </a:lnTo>
                  <a:lnTo>
                    <a:pt x="51" y="14"/>
                  </a:lnTo>
                  <a:lnTo>
                    <a:pt x="52" y="14"/>
                  </a:lnTo>
                  <a:lnTo>
                    <a:pt x="52" y="15"/>
                  </a:lnTo>
                  <a:lnTo>
                    <a:pt x="53" y="15"/>
                  </a:lnTo>
                  <a:lnTo>
                    <a:pt x="54" y="16"/>
                  </a:lnTo>
                  <a:lnTo>
                    <a:pt x="54" y="18"/>
                  </a:lnTo>
                  <a:lnTo>
                    <a:pt x="55" y="19"/>
                  </a:lnTo>
                  <a:lnTo>
                    <a:pt x="57" y="17"/>
                  </a:lnTo>
                  <a:lnTo>
                    <a:pt x="59" y="17"/>
                  </a:lnTo>
                  <a:lnTo>
                    <a:pt x="60" y="19"/>
                  </a:lnTo>
                  <a:lnTo>
                    <a:pt x="62" y="19"/>
                  </a:lnTo>
                  <a:lnTo>
                    <a:pt x="63" y="20"/>
                  </a:lnTo>
                  <a:lnTo>
                    <a:pt x="64" y="21"/>
                  </a:lnTo>
                  <a:lnTo>
                    <a:pt x="66" y="21"/>
                  </a:lnTo>
                  <a:lnTo>
                    <a:pt x="68" y="21"/>
                  </a:lnTo>
                  <a:lnTo>
                    <a:pt x="72" y="18"/>
                  </a:lnTo>
                  <a:lnTo>
                    <a:pt x="73" y="18"/>
                  </a:lnTo>
                  <a:lnTo>
                    <a:pt x="74" y="20"/>
                  </a:lnTo>
                  <a:lnTo>
                    <a:pt x="81" y="20"/>
                  </a:lnTo>
                  <a:lnTo>
                    <a:pt x="82" y="20"/>
                  </a:lnTo>
                  <a:lnTo>
                    <a:pt x="83" y="20"/>
                  </a:lnTo>
                  <a:lnTo>
                    <a:pt x="84" y="22"/>
                  </a:lnTo>
                  <a:lnTo>
                    <a:pt x="86" y="21"/>
                  </a:lnTo>
                  <a:lnTo>
                    <a:pt x="89" y="21"/>
                  </a:lnTo>
                  <a:lnTo>
                    <a:pt x="87" y="22"/>
                  </a:lnTo>
                  <a:lnTo>
                    <a:pt x="83" y="25"/>
                  </a:lnTo>
                  <a:lnTo>
                    <a:pt x="81" y="25"/>
                  </a:lnTo>
                  <a:lnTo>
                    <a:pt x="79" y="26"/>
                  </a:lnTo>
                  <a:lnTo>
                    <a:pt x="78" y="28"/>
                  </a:lnTo>
                  <a:lnTo>
                    <a:pt x="74" y="29"/>
                  </a:lnTo>
                  <a:lnTo>
                    <a:pt x="73" y="30"/>
                  </a:lnTo>
                  <a:lnTo>
                    <a:pt x="67" y="36"/>
                  </a:lnTo>
                  <a:lnTo>
                    <a:pt x="59" y="44"/>
                  </a:lnTo>
                  <a:lnTo>
                    <a:pt x="58" y="45"/>
                  </a:lnTo>
                  <a:lnTo>
                    <a:pt x="57" y="46"/>
                  </a:lnTo>
                  <a:lnTo>
                    <a:pt x="58" y="55"/>
                  </a:lnTo>
                  <a:lnTo>
                    <a:pt x="57" y="56"/>
                  </a:lnTo>
                  <a:lnTo>
                    <a:pt x="56" y="56"/>
                  </a:lnTo>
                  <a:lnTo>
                    <a:pt x="52" y="59"/>
                  </a:lnTo>
                  <a:lnTo>
                    <a:pt x="52" y="61"/>
                  </a:lnTo>
                  <a:lnTo>
                    <a:pt x="51" y="64"/>
                  </a:lnTo>
                  <a:lnTo>
                    <a:pt x="52" y="65"/>
                  </a:lnTo>
                  <a:lnTo>
                    <a:pt x="54" y="67"/>
                  </a:lnTo>
                  <a:lnTo>
                    <a:pt x="53" y="69"/>
                  </a:lnTo>
                  <a:lnTo>
                    <a:pt x="53" y="70"/>
                  </a:lnTo>
                  <a:lnTo>
                    <a:pt x="52" y="73"/>
                  </a:lnTo>
                  <a:lnTo>
                    <a:pt x="52" y="78"/>
                  </a:lnTo>
                  <a:lnTo>
                    <a:pt x="53" y="79"/>
                  </a:lnTo>
                  <a:lnTo>
                    <a:pt x="54" y="80"/>
                  </a:lnTo>
                  <a:lnTo>
                    <a:pt x="55" y="80"/>
                  </a:lnTo>
                  <a:lnTo>
                    <a:pt x="58" y="81"/>
                  </a:lnTo>
                  <a:lnTo>
                    <a:pt x="59" y="82"/>
                  </a:lnTo>
                  <a:lnTo>
                    <a:pt x="59" y="83"/>
                  </a:lnTo>
                  <a:lnTo>
                    <a:pt x="63" y="84"/>
                  </a:lnTo>
                  <a:lnTo>
                    <a:pt x="64" y="87"/>
                  </a:lnTo>
                  <a:lnTo>
                    <a:pt x="68" y="89"/>
                  </a:lnTo>
                  <a:lnTo>
                    <a:pt x="72" y="92"/>
                  </a:lnTo>
                  <a:lnTo>
                    <a:pt x="72" y="93"/>
                  </a:lnTo>
                  <a:lnTo>
                    <a:pt x="72" y="95"/>
                  </a:lnTo>
                  <a:lnTo>
                    <a:pt x="72" y="98"/>
                  </a:lnTo>
                  <a:lnTo>
                    <a:pt x="8" y="100"/>
                  </a:lnTo>
                  <a:close/>
                </a:path>
              </a:pathLst>
            </a:custGeom>
            <a:solidFill>
              <a:srgbClr val="FFC66D"/>
            </a:solidFill>
            <a:ln w="12700">
              <a:solidFill>
                <a:schemeClr val="tx1"/>
              </a:solidFill>
              <a:round/>
              <a:headEnd/>
              <a:tailEnd/>
            </a:ln>
          </p:spPr>
          <p:txBody>
            <a:bodyPr/>
            <a:lstStyle/>
            <a:p>
              <a:endParaRPr lang="en-US"/>
            </a:p>
          </p:txBody>
        </p:sp>
        <p:sp>
          <p:nvSpPr>
            <p:cNvPr id="14454" name="Freeform 25">
              <a:extLst>
                <a:ext uri="{FF2B5EF4-FFF2-40B4-BE49-F238E27FC236}">
                  <a16:creationId xmlns:a16="http://schemas.microsoft.com/office/drawing/2014/main" id="{38313875-E27C-9950-37EA-B95B5B18A360}"/>
                </a:ext>
              </a:extLst>
            </p:cNvPr>
            <p:cNvSpPr>
              <a:spLocks/>
            </p:cNvSpPr>
            <p:nvPr/>
          </p:nvSpPr>
          <p:spPr bwMode="auto">
            <a:xfrm>
              <a:off x="5768975" y="2855913"/>
              <a:ext cx="439738" cy="735012"/>
            </a:xfrm>
            <a:custGeom>
              <a:avLst/>
              <a:gdLst>
                <a:gd name="T0" fmla="*/ 2147483646 w 54"/>
                <a:gd name="T1" fmla="*/ 2147483646 h 95"/>
                <a:gd name="T2" fmla="*/ 2147483646 w 54"/>
                <a:gd name="T3" fmla="*/ 2147483646 h 95"/>
                <a:gd name="T4" fmla="*/ 2147483646 w 54"/>
                <a:gd name="T5" fmla="*/ 2147483646 h 95"/>
                <a:gd name="T6" fmla="*/ 2147483646 w 54"/>
                <a:gd name="T7" fmla="*/ 2147483646 h 95"/>
                <a:gd name="T8" fmla="*/ 2147483646 w 54"/>
                <a:gd name="T9" fmla="*/ 2147483646 h 95"/>
                <a:gd name="T10" fmla="*/ 2147483646 w 54"/>
                <a:gd name="T11" fmla="*/ 2147483646 h 95"/>
                <a:gd name="T12" fmla="*/ 2147483646 w 54"/>
                <a:gd name="T13" fmla="*/ 2147483646 h 95"/>
                <a:gd name="T14" fmla="*/ 2147483646 w 54"/>
                <a:gd name="T15" fmla="*/ 2147483646 h 95"/>
                <a:gd name="T16" fmla="*/ 2147483646 w 54"/>
                <a:gd name="T17" fmla="*/ 2147483646 h 95"/>
                <a:gd name="T18" fmla="*/ 2147483646 w 54"/>
                <a:gd name="T19" fmla="*/ 2147483646 h 95"/>
                <a:gd name="T20" fmla="*/ 2147483646 w 54"/>
                <a:gd name="T21" fmla="*/ 2147483646 h 95"/>
                <a:gd name="T22" fmla="*/ 2147483646 w 54"/>
                <a:gd name="T23" fmla="*/ 2147483646 h 95"/>
                <a:gd name="T24" fmla="*/ 0 w 54"/>
                <a:gd name="T25" fmla="*/ 2147483646 h 95"/>
                <a:gd name="T26" fmla="*/ 0 w 54"/>
                <a:gd name="T27" fmla="*/ 2147483646 h 95"/>
                <a:gd name="T28" fmla="*/ 2147483646 w 54"/>
                <a:gd name="T29" fmla="*/ 2147483646 h 95"/>
                <a:gd name="T30" fmla="*/ 2147483646 w 54"/>
                <a:gd name="T31" fmla="*/ 2147483646 h 95"/>
                <a:gd name="T32" fmla="*/ 2147483646 w 54"/>
                <a:gd name="T33" fmla="*/ 2147483646 h 95"/>
                <a:gd name="T34" fmla="*/ 2147483646 w 54"/>
                <a:gd name="T35" fmla="*/ 2147483646 h 95"/>
                <a:gd name="T36" fmla="*/ 2147483646 w 54"/>
                <a:gd name="T37" fmla="*/ 2147483646 h 95"/>
                <a:gd name="T38" fmla="*/ 2147483646 w 54"/>
                <a:gd name="T39" fmla="*/ 2147483646 h 95"/>
                <a:gd name="T40" fmla="*/ 2147483646 w 54"/>
                <a:gd name="T41" fmla="*/ 2147483646 h 95"/>
                <a:gd name="T42" fmla="*/ 2147483646 w 54"/>
                <a:gd name="T43" fmla="*/ 2147483646 h 95"/>
                <a:gd name="T44" fmla="*/ 2147483646 w 54"/>
                <a:gd name="T45" fmla="*/ 2147483646 h 95"/>
                <a:gd name="T46" fmla="*/ 2147483646 w 54"/>
                <a:gd name="T47" fmla="*/ 2147483646 h 95"/>
                <a:gd name="T48" fmla="*/ 2147483646 w 54"/>
                <a:gd name="T49" fmla="*/ 2147483646 h 95"/>
                <a:gd name="T50" fmla="*/ 2147483646 w 54"/>
                <a:gd name="T51" fmla="*/ 2147483646 h 95"/>
                <a:gd name="T52" fmla="*/ 2147483646 w 54"/>
                <a:gd name="T53" fmla="*/ 2147483646 h 95"/>
                <a:gd name="T54" fmla="*/ 2147483646 w 54"/>
                <a:gd name="T55" fmla="*/ 2147483646 h 95"/>
                <a:gd name="T56" fmla="*/ 2147483646 w 54"/>
                <a:gd name="T57" fmla="*/ 2147483646 h 95"/>
                <a:gd name="T58" fmla="*/ 2147483646 w 54"/>
                <a:gd name="T59" fmla="*/ 2147483646 h 95"/>
                <a:gd name="T60" fmla="*/ 2147483646 w 54"/>
                <a:gd name="T61" fmla="*/ 2147483646 h 95"/>
                <a:gd name="T62" fmla="*/ 2147483646 w 54"/>
                <a:gd name="T63" fmla="*/ 2147483646 h 95"/>
                <a:gd name="T64" fmla="*/ 2147483646 w 54"/>
                <a:gd name="T65" fmla="*/ 2147483646 h 95"/>
                <a:gd name="T66" fmla="*/ 2147483646 w 54"/>
                <a:gd name="T67" fmla="*/ 2147483646 h 95"/>
                <a:gd name="T68" fmla="*/ 2147483646 w 54"/>
                <a:gd name="T69" fmla="*/ 2147483646 h 95"/>
                <a:gd name="T70" fmla="*/ 2147483646 w 54"/>
                <a:gd name="T71" fmla="*/ 2147483646 h 95"/>
                <a:gd name="T72" fmla="*/ 2147483646 w 54"/>
                <a:gd name="T73" fmla="*/ 2147483646 h 95"/>
                <a:gd name="T74" fmla="*/ 2147483646 w 54"/>
                <a:gd name="T75" fmla="*/ 2147483646 h 95"/>
                <a:gd name="T76" fmla="*/ 2147483646 w 54"/>
                <a:gd name="T77" fmla="*/ 2147483646 h 95"/>
                <a:gd name="T78" fmla="*/ 2147483646 w 54"/>
                <a:gd name="T79" fmla="*/ 2147483646 h 95"/>
                <a:gd name="T80" fmla="*/ 2147483646 w 54"/>
                <a:gd name="T81" fmla="*/ 2147483646 h 95"/>
                <a:gd name="T82" fmla="*/ 2147483646 w 54"/>
                <a:gd name="T83" fmla="*/ 2147483646 h 95"/>
                <a:gd name="T84" fmla="*/ 2147483646 w 54"/>
                <a:gd name="T85" fmla="*/ 2147483646 h 95"/>
                <a:gd name="T86" fmla="*/ 2147483646 w 54"/>
                <a:gd name="T87" fmla="*/ 2147483646 h 95"/>
                <a:gd name="T88" fmla="*/ 2147483646 w 54"/>
                <a:gd name="T89" fmla="*/ 2147483646 h 95"/>
                <a:gd name="T90" fmla="*/ 2147483646 w 54"/>
                <a:gd name="T91" fmla="*/ 2147483646 h 95"/>
                <a:gd name="T92" fmla="*/ 2147483646 w 54"/>
                <a:gd name="T93" fmla="*/ 2147483646 h 95"/>
                <a:gd name="T94" fmla="*/ 2147483646 w 54"/>
                <a:gd name="T95" fmla="*/ 2147483646 h 95"/>
                <a:gd name="T96" fmla="*/ 2147483646 w 54"/>
                <a:gd name="T97" fmla="*/ 0 h 9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4"/>
                <a:gd name="T148" fmla="*/ 0 h 95"/>
                <a:gd name="T149" fmla="*/ 54 w 54"/>
                <a:gd name="T150" fmla="*/ 95 h 9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4" h="95">
                  <a:moveTo>
                    <a:pt x="44" y="0"/>
                  </a:moveTo>
                  <a:lnTo>
                    <a:pt x="9" y="2"/>
                  </a:lnTo>
                  <a:lnTo>
                    <a:pt x="9" y="3"/>
                  </a:lnTo>
                  <a:lnTo>
                    <a:pt x="12" y="5"/>
                  </a:lnTo>
                  <a:lnTo>
                    <a:pt x="12" y="6"/>
                  </a:lnTo>
                  <a:lnTo>
                    <a:pt x="15" y="8"/>
                  </a:lnTo>
                  <a:lnTo>
                    <a:pt x="16" y="11"/>
                  </a:lnTo>
                  <a:lnTo>
                    <a:pt x="15" y="12"/>
                  </a:lnTo>
                  <a:lnTo>
                    <a:pt x="14" y="14"/>
                  </a:lnTo>
                  <a:lnTo>
                    <a:pt x="14" y="15"/>
                  </a:lnTo>
                  <a:lnTo>
                    <a:pt x="14" y="16"/>
                  </a:lnTo>
                  <a:lnTo>
                    <a:pt x="11" y="19"/>
                  </a:lnTo>
                  <a:lnTo>
                    <a:pt x="9" y="19"/>
                  </a:lnTo>
                  <a:lnTo>
                    <a:pt x="9" y="20"/>
                  </a:lnTo>
                  <a:lnTo>
                    <a:pt x="6" y="20"/>
                  </a:lnTo>
                  <a:lnTo>
                    <a:pt x="5" y="21"/>
                  </a:lnTo>
                  <a:lnTo>
                    <a:pt x="4" y="23"/>
                  </a:lnTo>
                  <a:lnTo>
                    <a:pt x="4" y="24"/>
                  </a:lnTo>
                  <a:lnTo>
                    <a:pt x="6" y="26"/>
                  </a:lnTo>
                  <a:lnTo>
                    <a:pt x="6" y="27"/>
                  </a:lnTo>
                  <a:lnTo>
                    <a:pt x="6" y="29"/>
                  </a:lnTo>
                  <a:lnTo>
                    <a:pt x="4" y="34"/>
                  </a:lnTo>
                  <a:lnTo>
                    <a:pt x="2" y="35"/>
                  </a:lnTo>
                  <a:lnTo>
                    <a:pt x="1" y="36"/>
                  </a:lnTo>
                  <a:lnTo>
                    <a:pt x="1" y="38"/>
                  </a:lnTo>
                  <a:lnTo>
                    <a:pt x="0" y="39"/>
                  </a:lnTo>
                  <a:lnTo>
                    <a:pt x="0" y="40"/>
                  </a:lnTo>
                  <a:lnTo>
                    <a:pt x="0" y="41"/>
                  </a:lnTo>
                  <a:lnTo>
                    <a:pt x="0" y="45"/>
                  </a:lnTo>
                  <a:lnTo>
                    <a:pt x="1" y="48"/>
                  </a:lnTo>
                  <a:lnTo>
                    <a:pt x="1" y="49"/>
                  </a:lnTo>
                  <a:lnTo>
                    <a:pt x="5" y="53"/>
                  </a:lnTo>
                  <a:lnTo>
                    <a:pt x="9" y="56"/>
                  </a:lnTo>
                  <a:lnTo>
                    <a:pt x="10" y="57"/>
                  </a:lnTo>
                  <a:lnTo>
                    <a:pt x="12" y="64"/>
                  </a:lnTo>
                  <a:lnTo>
                    <a:pt x="13" y="64"/>
                  </a:lnTo>
                  <a:lnTo>
                    <a:pt x="14" y="63"/>
                  </a:lnTo>
                  <a:lnTo>
                    <a:pt x="15" y="62"/>
                  </a:lnTo>
                  <a:lnTo>
                    <a:pt x="18" y="64"/>
                  </a:lnTo>
                  <a:lnTo>
                    <a:pt x="19" y="65"/>
                  </a:lnTo>
                  <a:lnTo>
                    <a:pt x="18" y="67"/>
                  </a:lnTo>
                  <a:lnTo>
                    <a:pt x="19" y="69"/>
                  </a:lnTo>
                  <a:lnTo>
                    <a:pt x="16" y="72"/>
                  </a:lnTo>
                  <a:lnTo>
                    <a:pt x="16" y="73"/>
                  </a:lnTo>
                  <a:lnTo>
                    <a:pt x="17" y="75"/>
                  </a:lnTo>
                  <a:lnTo>
                    <a:pt x="19" y="78"/>
                  </a:lnTo>
                  <a:lnTo>
                    <a:pt x="23" y="80"/>
                  </a:lnTo>
                  <a:lnTo>
                    <a:pt x="24" y="81"/>
                  </a:lnTo>
                  <a:lnTo>
                    <a:pt x="28" y="84"/>
                  </a:lnTo>
                  <a:lnTo>
                    <a:pt x="29" y="87"/>
                  </a:lnTo>
                  <a:lnTo>
                    <a:pt x="30" y="88"/>
                  </a:lnTo>
                  <a:lnTo>
                    <a:pt x="30" y="89"/>
                  </a:lnTo>
                  <a:lnTo>
                    <a:pt x="29" y="90"/>
                  </a:lnTo>
                  <a:lnTo>
                    <a:pt x="29" y="91"/>
                  </a:lnTo>
                  <a:lnTo>
                    <a:pt x="32" y="95"/>
                  </a:lnTo>
                  <a:lnTo>
                    <a:pt x="32" y="94"/>
                  </a:lnTo>
                  <a:lnTo>
                    <a:pt x="33" y="94"/>
                  </a:lnTo>
                  <a:lnTo>
                    <a:pt x="34" y="95"/>
                  </a:lnTo>
                  <a:lnTo>
                    <a:pt x="34" y="92"/>
                  </a:lnTo>
                  <a:lnTo>
                    <a:pt x="36" y="91"/>
                  </a:lnTo>
                  <a:lnTo>
                    <a:pt x="38" y="91"/>
                  </a:lnTo>
                  <a:lnTo>
                    <a:pt x="40" y="92"/>
                  </a:lnTo>
                  <a:lnTo>
                    <a:pt x="42" y="93"/>
                  </a:lnTo>
                  <a:lnTo>
                    <a:pt x="43" y="93"/>
                  </a:lnTo>
                  <a:lnTo>
                    <a:pt x="43" y="89"/>
                  </a:lnTo>
                  <a:lnTo>
                    <a:pt x="42" y="87"/>
                  </a:lnTo>
                  <a:lnTo>
                    <a:pt x="44" y="87"/>
                  </a:lnTo>
                  <a:lnTo>
                    <a:pt x="48" y="86"/>
                  </a:lnTo>
                  <a:lnTo>
                    <a:pt x="48" y="85"/>
                  </a:lnTo>
                  <a:lnTo>
                    <a:pt x="47" y="83"/>
                  </a:lnTo>
                  <a:lnTo>
                    <a:pt x="47" y="81"/>
                  </a:lnTo>
                  <a:lnTo>
                    <a:pt x="48" y="80"/>
                  </a:lnTo>
                  <a:lnTo>
                    <a:pt x="48" y="79"/>
                  </a:lnTo>
                  <a:lnTo>
                    <a:pt x="48" y="76"/>
                  </a:lnTo>
                  <a:lnTo>
                    <a:pt x="48" y="73"/>
                  </a:lnTo>
                  <a:lnTo>
                    <a:pt x="50" y="71"/>
                  </a:lnTo>
                  <a:lnTo>
                    <a:pt x="52" y="68"/>
                  </a:lnTo>
                  <a:lnTo>
                    <a:pt x="52" y="67"/>
                  </a:lnTo>
                  <a:lnTo>
                    <a:pt x="54" y="64"/>
                  </a:lnTo>
                  <a:lnTo>
                    <a:pt x="53" y="60"/>
                  </a:lnTo>
                  <a:lnTo>
                    <a:pt x="52" y="57"/>
                  </a:lnTo>
                  <a:lnTo>
                    <a:pt x="52" y="55"/>
                  </a:lnTo>
                  <a:lnTo>
                    <a:pt x="52" y="54"/>
                  </a:lnTo>
                  <a:lnTo>
                    <a:pt x="52" y="53"/>
                  </a:lnTo>
                  <a:lnTo>
                    <a:pt x="49" y="13"/>
                  </a:lnTo>
                  <a:lnTo>
                    <a:pt x="48" y="12"/>
                  </a:lnTo>
                  <a:lnTo>
                    <a:pt x="48" y="11"/>
                  </a:lnTo>
                  <a:lnTo>
                    <a:pt x="47" y="8"/>
                  </a:lnTo>
                  <a:lnTo>
                    <a:pt x="46" y="6"/>
                  </a:lnTo>
                  <a:lnTo>
                    <a:pt x="45" y="5"/>
                  </a:lnTo>
                  <a:lnTo>
                    <a:pt x="44" y="3"/>
                  </a:lnTo>
                  <a:lnTo>
                    <a:pt x="44" y="0"/>
                  </a:lnTo>
                  <a:close/>
                </a:path>
              </a:pathLst>
            </a:custGeom>
            <a:solidFill>
              <a:srgbClr val="ED4213"/>
            </a:solidFill>
            <a:ln w="12700">
              <a:solidFill>
                <a:schemeClr val="tx1"/>
              </a:solidFill>
              <a:round/>
              <a:headEnd/>
              <a:tailEnd/>
            </a:ln>
          </p:spPr>
          <p:txBody>
            <a:bodyPr/>
            <a:lstStyle/>
            <a:p>
              <a:endParaRPr lang="en-US"/>
            </a:p>
          </p:txBody>
        </p:sp>
        <p:sp>
          <p:nvSpPr>
            <p:cNvPr id="14455" name="Freeform 26" descr="75%">
              <a:extLst>
                <a:ext uri="{FF2B5EF4-FFF2-40B4-BE49-F238E27FC236}">
                  <a16:creationId xmlns:a16="http://schemas.microsoft.com/office/drawing/2014/main" id="{A230AC54-1AC3-2605-6326-BB0235078FE3}"/>
                </a:ext>
              </a:extLst>
            </p:cNvPr>
            <p:cNvSpPr>
              <a:spLocks/>
            </p:cNvSpPr>
            <p:nvPr/>
          </p:nvSpPr>
          <p:spPr bwMode="auto">
            <a:xfrm>
              <a:off x="6737350" y="3009900"/>
              <a:ext cx="498475" cy="465138"/>
            </a:xfrm>
            <a:custGeom>
              <a:avLst/>
              <a:gdLst>
                <a:gd name="T0" fmla="*/ 2147483646 w 61"/>
                <a:gd name="T1" fmla="*/ 0 h 60"/>
                <a:gd name="T2" fmla="*/ 2147483646 w 61"/>
                <a:gd name="T3" fmla="*/ 2147483646 h 60"/>
                <a:gd name="T4" fmla="*/ 2147483646 w 61"/>
                <a:gd name="T5" fmla="*/ 2147483646 h 60"/>
                <a:gd name="T6" fmla="*/ 2147483646 w 61"/>
                <a:gd name="T7" fmla="*/ 2147483646 h 60"/>
                <a:gd name="T8" fmla="*/ 2147483646 w 61"/>
                <a:gd name="T9" fmla="*/ 2147483646 h 60"/>
                <a:gd name="T10" fmla="*/ 2147483646 w 61"/>
                <a:gd name="T11" fmla="*/ 2147483646 h 60"/>
                <a:gd name="T12" fmla="*/ 2147483646 w 61"/>
                <a:gd name="T13" fmla="*/ 2147483646 h 60"/>
                <a:gd name="T14" fmla="*/ 2147483646 w 61"/>
                <a:gd name="T15" fmla="*/ 2147483646 h 60"/>
                <a:gd name="T16" fmla="*/ 2147483646 w 61"/>
                <a:gd name="T17" fmla="*/ 2147483646 h 60"/>
                <a:gd name="T18" fmla="*/ 2147483646 w 61"/>
                <a:gd name="T19" fmla="*/ 2147483646 h 60"/>
                <a:gd name="T20" fmla="*/ 2147483646 w 61"/>
                <a:gd name="T21" fmla="*/ 2147483646 h 60"/>
                <a:gd name="T22" fmla="*/ 2147483646 w 61"/>
                <a:gd name="T23" fmla="*/ 2147483646 h 60"/>
                <a:gd name="T24" fmla="*/ 2147483646 w 61"/>
                <a:gd name="T25" fmla="*/ 2147483646 h 60"/>
                <a:gd name="T26" fmla="*/ 2147483646 w 61"/>
                <a:gd name="T27" fmla="*/ 2147483646 h 60"/>
                <a:gd name="T28" fmla="*/ 2147483646 w 61"/>
                <a:gd name="T29" fmla="*/ 2147483646 h 60"/>
                <a:gd name="T30" fmla="*/ 0 w 61"/>
                <a:gd name="T31" fmla="*/ 2147483646 h 60"/>
                <a:gd name="T32" fmla="*/ 0 w 61"/>
                <a:gd name="T33" fmla="*/ 2147483646 h 60"/>
                <a:gd name="T34" fmla="*/ 2147483646 w 61"/>
                <a:gd name="T35" fmla="*/ 2147483646 h 60"/>
                <a:gd name="T36" fmla="*/ 2147483646 w 61"/>
                <a:gd name="T37" fmla="*/ 2147483646 h 60"/>
                <a:gd name="T38" fmla="*/ 2147483646 w 61"/>
                <a:gd name="T39" fmla="*/ 2147483646 h 60"/>
                <a:gd name="T40" fmla="*/ 2147483646 w 61"/>
                <a:gd name="T41" fmla="*/ 2147483646 h 60"/>
                <a:gd name="T42" fmla="*/ 2147483646 w 61"/>
                <a:gd name="T43" fmla="*/ 2147483646 h 60"/>
                <a:gd name="T44" fmla="*/ 2147483646 w 61"/>
                <a:gd name="T45" fmla="*/ 2147483646 h 60"/>
                <a:gd name="T46" fmla="*/ 2147483646 w 61"/>
                <a:gd name="T47" fmla="*/ 2147483646 h 60"/>
                <a:gd name="T48" fmla="*/ 2147483646 w 61"/>
                <a:gd name="T49" fmla="*/ 2147483646 h 60"/>
                <a:gd name="T50" fmla="*/ 2147483646 w 61"/>
                <a:gd name="T51" fmla="*/ 2147483646 h 60"/>
                <a:gd name="T52" fmla="*/ 2147483646 w 61"/>
                <a:gd name="T53" fmla="*/ 2147483646 h 60"/>
                <a:gd name="T54" fmla="*/ 2147483646 w 61"/>
                <a:gd name="T55" fmla="*/ 2147483646 h 60"/>
                <a:gd name="T56" fmla="*/ 2147483646 w 61"/>
                <a:gd name="T57" fmla="*/ 2147483646 h 60"/>
                <a:gd name="T58" fmla="*/ 2147483646 w 61"/>
                <a:gd name="T59" fmla="*/ 2147483646 h 60"/>
                <a:gd name="T60" fmla="*/ 2147483646 w 61"/>
                <a:gd name="T61" fmla="*/ 2147483646 h 60"/>
                <a:gd name="T62" fmla="*/ 2147483646 w 61"/>
                <a:gd name="T63" fmla="*/ 2147483646 h 60"/>
                <a:gd name="T64" fmla="*/ 2147483646 w 61"/>
                <a:gd name="T65" fmla="*/ 2147483646 h 60"/>
                <a:gd name="T66" fmla="*/ 2147483646 w 61"/>
                <a:gd name="T67" fmla="*/ 2147483646 h 60"/>
                <a:gd name="T68" fmla="*/ 2147483646 w 61"/>
                <a:gd name="T69" fmla="*/ 2147483646 h 60"/>
                <a:gd name="T70" fmla="*/ 2147483646 w 61"/>
                <a:gd name="T71" fmla="*/ 2147483646 h 60"/>
                <a:gd name="T72" fmla="*/ 2147483646 w 61"/>
                <a:gd name="T73" fmla="*/ 2147483646 h 60"/>
                <a:gd name="T74" fmla="*/ 2147483646 w 61"/>
                <a:gd name="T75" fmla="*/ 2147483646 h 60"/>
                <a:gd name="T76" fmla="*/ 2147483646 w 61"/>
                <a:gd name="T77" fmla="*/ 2147483646 h 60"/>
                <a:gd name="T78" fmla="*/ 2147483646 w 61"/>
                <a:gd name="T79" fmla="*/ 2147483646 h 60"/>
                <a:gd name="T80" fmla="*/ 2147483646 w 61"/>
                <a:gd name="T81" fmla="*/ 2147483646 h 60"/>
                <a:gd name="T82" fmla="*/ 2147483646 w 61"/>
                <a:gd name="T83" fmla="*/ 2147483646 h 60"/>
                <a:gd name="T84" fmla="*/ 2147483646 w 61"/>
                <a:gd name="T85" fmla="*/ 2147483646 h 60"/>
                <a:gd name="T86" fmla="*/ 2147483646 w 61"/>
                <a:gd name="T87" fmla="*/ 2147483646 h 60"/>
                <a:gd name="T88" fmla="*/ 2147483646 w 61"/>
                <a:gd name="T89" fmla="*/ 2147483646 h 60"/>
                <a:gd name="T90" fmla="*/ 2147483646 w 61"/>
                <a:gd name="T91" fmla="*/ 2147483646 h 60"/>
                <a:gd name="T92" fmla="*/ 2147483646 w 61"/>
                <a:gd name="T93" fmla="*/ 2147483646 h 60"/>
                <a:gd name="T94" fmla="*/ 2147483646 w 61"/>
                <a:gd name="T95" fmla="*/ 2147483646 h 60"/>
                <a:gd name="T96" fmla="*/ 2147483646 w 61"/>
                <a:gd name="T97" fmla="*/ 2147483646 h 60"/>
                <a:gd name="T98" fmla="*/ 2147483646 w 61"/>
                <a:gd name="T99" fmla="*/ 2147483646 h 60"/>
                <a:gd name="T100" fmla="*/ 2147483646 w 61"/>
                <a:gd name="T101" fmla="*/ 2147483646 h 60"/>
                <a:gd name="T102" fmla="*/ 2147483646 w 61"/>
                <a:gd name="T103" fmla="*/ 2147483646 h 60"/>
                <a:gd name="T104" fmla="*/ 2147483646 w 61"/>
                <a:gd name="T105" fmla="*/ 2147483646 h 60"/>
                <a:gd name="T106" fmla="*/ 2147483646 w 61"/>
                <a:gd name="T107" fmla="*/ 2147483646 h 60"/>
                <a:gd name="T108" fmla="*/ 2147483646 w 61"/>
                <a:gd name="T109" fmla="*/ 0 h 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1"/>
                <a:gd name="T166" fmla="*/ 0 h 60"/>
                <a:gd name="T167" fmla="*/ 61 w 61"/>
                <a:gd name="T168" fmla="*/ 60 h 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1" h="60">
                  <a:moveTo>
                    <a:pt x="21" y="0"/>
                  </a:moveTo>
                  <a:lnTo>
                    <a:pt x="20" y="0"/>
                  </a:lnTo>
                  <a:lnTo>
                    <a:pt x="19" y="1"/>
                  </a:lnTo>
                  <a:lnTo>
                    <a:pt x="20" y="3"/>
                  </a:lnTo>
                  <a:lnTo>
                    <a:pt x="18" y="4"/>
                  </a:lnTo>
                  <a:lnTo>
                    <a:pt x="21" y="5"/>
                  </a:lnTo>
                  <a:lnTo>
                    <a:pt x="20" y="12"/>
                  </a:lnTo>
                  <a:lnTo>
                    <a:pt x="19" y="13"/>
                  </a:lnTo>
                  <a:lnTo>
                    <a:pt x="19" y="14"/>
                  </a:lnTo>
                  <a:lnTo>
                    <a:pt x="19" y="15"/>
                  </a:lnTo>
                  <a:lnTo>
                    <a:pt x="19" y="17"/>
                  </a:lnTo>
                  <a:lnTo>
                    <a:pt x="18" y="19"/>
                  </a:lnTo>
                  <a:lnTo>
                    <a:pt x="17" y="19"/>
                  </a:lnTo>
                  <a:lnTo>
                    <a:pt x="15" y="22"/>
                  </a:lnTo>
                  <a:lnTo>
                    <a:pt x="13" y="23"/>
                  </a:lnTo>
                  <a:lnTo>
                    <a:pt x="12" y="23"/>
                  </a:lnTo>
                  <a:lnTo>
                    <a:pt x="11" y="24"/>
                  </a:lnTo>
                  <a:lnTo>
                    <a:pt x="11" y="25"/>
                  </a:lnTo>
                  <a:lnTo>
                    <a:pt x="10" y="26"/>
                  </a:lnTo>
                  <a:lnTo>
                    <a:pt x="9" y="29"/>
                  </a:lnTo>
                  <a:lnTo>
                    <a:pt x="9" y="30"/>
                  </a:lnTo>
                  <a:lnTo>
                    <a:pt x="8" y="32"/>
                  </a:lnTo>
                  <a:lnTo>
                    <a:pt x="6" y="30"/>
                  </a:lnTo>
                  <a:lnTo>
                    <a:pt x="5" y="30"/>
                  </a:lnTo>
                  <a:lnTo>
                    <a:pt x="4" y="34"/>
                  </a:lnTo>
                  <a:lnTo>
                    <a:pt x="4" y="36"/>
                  </a:lnTo>
                  <a:lnTo>
                    <a:pt x="4" y="38"/>
                  </a:lnTo>
                  <a:lnTo>
                    <a:pt x="3" y="39"/>
                  </a:lnTo>
                  <a:lnTo>
                    <a:pt x="2" y="41"/>
                  </a:lnTo>
                  <a:lnTo>
                    <a:pt x="0" y="41"/>
                  </a:lnTo>
                  <a:lnTo>
                    <a:pt x="0" y="43"/>
                  </a:lnTo>
                  <a:lnTo>
                    <a:pt x="0" y="45"/>
                  </a:lnTo>
                  <a:lnTo>
                    <a:pt x="0" y="46"/>
                  </a:lnTo>
                  <a:lnTo>
                    <a:pt x="1" y="47"/>
                  </a:lnTo>
                  <a:lnTo>
                    <a:pt x="3" y="51"/>
                  </a:lnTo>
                  <a:lnTo>
                    <a:pt x="5" y="53"/>
                  </a:lnTo>
                  <a:lnTo>
                    <a:pt x="6" y="54"/>
                  </a:lnTo>
                  <a:lnTo>
                    <a:pt x="6" y="53"/>
                  </a:lnTo>
                  <a:lnTo>
                    <a:pt x="8" y="54"/>
                  </a:lnTo>
                  <a:lnTo>
                    <a:pt x="8" y="55"/>
                  </a:lnTo>
                  <a:lnTo>
                    <a:pt x="9" y="55"/>
                  </a:lnTo>
                  <a:lnTo>
                    <a:pt x="10" y="55"/>
                  </a:lnTo>
                  <a:lnTo>
                    <a:pt x="11" y="56"/>
                  </a:lnTo>
                  <a:lnTo>
                    <a:pt x="10" y="57"/>
                  </a:lnTo>
                  <a:lnTo>
                    <a:pt x="12" y="59"/>
                  </a:lnTo>
                  <a:lnTo>
                    <a:pt x="15" y="60"/>
                  </a:lnTo>
                  <a:lnTo>
                    <a:pt x="17" y="60"/>
                  </a:lnTo>
                  <a:lnTo>
                    <a:pt x="18" y="59"/>
                  </a:lnTo>
                  <a:lnTo>
                    <a:pt x="18" y="58"/>
                  </a:lnTo>
                  <a:lnTo>
                    <a:pt x="19" y="57"/>
                  </a:lnTo>
                  <a:lnTo>
                    <a:pt x="20" y="58"/>
                  </a:lnTo>
                  <a:lnTo>
                    <a:pt x="21" y="59"/>
                  </a:lnTo>
                  <a:lnTo>
                    <a:pt x="22" y="58"/>
                  </a:lnTo>
                  <a:lnTo>
                    <a:pt x="25" y="57"/>
                  </a:lnTo>
                  <a:lnTo>
                    <a:pt x="26" y="55"/>
                  </a:lnTo>
                  <a:lnTo>
                    <a:pt x="27" y="56"/>
                  </a:lnTo>
                  <a:lnTo>
                    <a:pt x="30" y="53"/>
                  </a:lnTo>
                  <a:lnTo>
                    <a:pt x="31" y="54"/>
                  </a:lnTo>
                  <a:lnTo>
                    <a:pt x="33" y="51"/>
                  </a:lnTo>
                  <a:lnTo>
                    <a:pt x="32" y="50"/>
                  </a:lnTo>
                  <a:lnTo>
                    <a:pt x="33" y="48"/>
                  </a:lnTo>
                  <a:lnTo>
                    <a:pt x="35" y="43"/>
                  </a:lnTo>
                  <a:lnTo>
                    <a:pt x="38" y="32"/>
                  </a:lnTo>
                  <a:lnTo>
                    <a:pt x="40" y="33"/>
                  </a:lnTo>
                  <a:lnTo>
                    <a:pt x="40" y="34"/>
                  </a:lnTo>
                  <a:lnTo>
                    <a:pt x="41" y="35"/>
                  </a:lnTo>
                  <a:lnTo>
                    <a:pt x="43" y="34"/>
                  </a:lnTo>
                  <a:lnTo>
                    <a:pt x="44" y="32"/>
                  </a:lnTo>
                  <a:lnTo>
                    <a:pt x="45" y="28"/>
                  </a:lnTo>
                  <a:lnTo>
                    <a:pt x="46" y="27"/>
                  </a:lnTo>
                  <a:lnTo>
                    <a:pt x="48" y="27"/>
                  </a:lnTo>
                  <a:lnTo>
                    <a:pt x="49" y="25"/>
                  </a:lnTo>
                  <a:lnTo>
                    <a:pt x="50" y="25"/>
                  </a:lnTo>
                  <a:lnTo>
                    <a:pt x="51" y="23"/>
                  </a:lnTo>
                  <a:lnTo>
                    <a:pt x="51" y="21"/>
                  </a:lnTo>
                  <a:lnTo>
                    <a:pt x="52" y="20"/>
                  </a:lnTo>
                  <a:lnTo>
                    <a:pt x="52" y="19"/>
                  </a:lnTo>
                  <a:lnTo>
                    <a:pt x="52" y="16"/>
                  </a:lnTo>
                  <a:lnTo>
                    <a:pt x="52" y="15"/>
                  </a:lnTo>
                  <a:lnTo>
                    <a:pt x="53" y="15"/>
                  </a:lnTo>
                  <a:lnTo>
                    <a:pt x="59" y="19"/>
                  </a:lnTo>
                  <a:lnTo>
                    <a:pt x="60" y="19"/>
                  </a:lnTo>
                  <a:lnTo>
                    <a:pt x="61" y="16"/>
                  </a:lnTo>
                  <a:lnTo>
                    <a:pt x="59" y="13"/>
                  </a:lnTo>
                  <a:lnTo>
                    <a:pt x="59" y="12"/>
                  </a:lnTo>
                  <a:lnTo>
                    <a:pt x="58" y="11"/>
                  </a:lnTo>
                  <a:lnTo>
                    <a:pt x="57" y="12"/>
                  </a:lnTo>
                  <a:lnTo>
                    <a:pt x="56" y="11"/>
                  </a:lnTo>
                  <a:lnTo>
                    <a:pt x="55" y="11"/>
                  </a:lnTo>
                  <a:lnTo>
                    <a:pt x="51" y="12"/>
                  </a:lnTo>
                  <a:lnTo>
                    <a:pt x="50" y="13"/>
                  </a:lnTo>
                  <a:lnTo>
                    <a:pt x="49" y="14"/>
                  </a:lnTo>
                  <a:lnTo>
                    <a:pt x="47" y="14"/>
                  </a:lnTo>
                  <a:lnTo>
                    <a:pt x="46" y="13"/>
                  </a:lnTo>
                  <a:lnTo>
                    <a:pt x="46" y="15"/>
                  </a:lnTo>
                  <a:lnTo>
                    <a:pt x="45" y="15"/>
                  </a:lnTo>
                  <a:lnTo>
                    <a:pt x="44" y="17"/>
                  </a:lnTo>
                  <a:lnTo>
                    <a:pt x="42" y="17"/>
                  </a:lnTo>
                  <a:lnTo>
                    <a:pt x="40" y="20"/>
                  </a:lnTo>
                  <a:lnTo>
                    <a:pt x="39" y="20"/>
                  </a:lnTo>
                  <a:lnTo>
                    <a:pt x="38" y="21"/>
                  </a:lnTo>
                  <a:lnTo>
                    <a:pt x="36" y="13"/>
                  </a:lnTo>
                  <a:lnTo>
                    <a:pt x="23" y="15"/>
                  </a:lnTo>
                  <a:lnTo>
                    <a:pt x="21" y="0"/>
                  </a:lnTo>
                  <a:close/>
                </a:path>
              </a:pathLst>
            </a:custGeom>
            <a:blipFill dpi="0" rotWithShape="0">
              <a:blip r:embed="rId3"/>
              <a:srcRect/>
              <a:tile tx="0" ty="0" sx="100000" sy="100000" flip="none" algn="tl"/>
            </a:blipFill>
            <a:ln w="12700">
              <a:solidFill>
                <a:schemeClr val="tx1"/>
              </a:solidFill>
              <a:round/>
              <a:headEnd/>
              <a:tailEnd/>
            </a:ln>
          </p:spPr>
          <p:txBody>
            <a:bodyPr/>
            <a:lstStyle/>
            <a:p>
              <a:endParaRPr lang="en-US"/>
            </a:p>
          </p:txBody>
        </p:sp>
        <p:sp>
          <p:nvSpPr>
            <p:cNvPr id="14456" name="Freeform 27" descr="20%">
              <a:extLst>
                <a:ext uri="{FF2B5EF4-FFF2-40B4-BE49-F238E27FC236}">
                  <a16:creationId xmlns:a16="http://schemas.microsoft.com/office/drawing/2014/main" id="{F870E3EA-2160-70C0-B2EC-E09745F31631}"/>
                </a:ext>
              </a:extLst>
            </p:cNvPr>
            <p:cNvSpPr>
              <a:spLocks/>
            </p:cNvSpPr>
            <p:nvPr/>
          </p:nvSpPr>
          <p:spPr bwMode="auto">
            <a:xfrm>
              <a:off x="5516563" y="4133850"/>
              <a:ext cx="625475" cy="511175"/>
            </a:xfrm>
            <a:custGeom>
              <a:avLst/>
              <a:gdLst>
                <a:gd name="T0" fmla="*/ 2147483646 w 77"/>
                <a:gd name="T1" fmla="*/ 2147483646 h 66"/>
                <a:gd name="T2" fmla="*/ 2147483646 w 77"/>
                <a:gd name="T3" fmla="*/ 2147483646 h 66"/>
                <a:gd name="T4" fmla="*/ 2147483646 w 77"/>
                <a:gd name="T5" fmla="*/ 2147483646 h 66"/>
                <a:gd name="T6" fmla="*/ 2147483646 w 77"/>
                <a:gd name="T7" fmla="*/ 2147483646 h 66"/>
                <a:gd name="T8" fmla="*/ 2147483646 w 77"/>
                <a:gd name="T9" fmla="*/ 2147483646 h 66"/>
                <a:gd name="T10" fmla="*/ 2147483646 w 77"/>
                <a:gd name="T11" fmla="*/ 2147483646 h 66"/>
                <a:gd name="T12" fmla="*/ 2147483646 w 77"/>
                <a:gd name="T13" fmla="*/ 2147483646 h 66"/>
                <a:gd name="T14" fmla="*/ 2147483646 w 77"/>
                <a:gd name="T15" fmla="*/ 2147483646 h 66"/>
                <a:gd name="T16" fmla="*/ 2147483646 w 77"/>
                <a:gd name="T17" fmla="*/ 2147483646 h 66"/>
                <a:gd name="T18" fmla="*/ 2147483646 w 77"/>
                <a:gd name="T19" fmla="*/ 2147483646 h 66"/>
                <a:gd name="T20" fmla="*/ 2147483646 w 77"/>
                <a:gd name="T21" fmla="*/ 2147483646 h 66"/>
                <a:gd name="T22" fmla="*/ 2147483646 w 77"/>
                <a:gd name="T23" fmla="*/ 2147483646 h 66"/>
                <a:gd name="T24" fmla="*/ 2147483646 w 77"/>
                <a:gd name="T25" fmla="*/ 2147483646 h 66"/>
                <a:gd name="T26" fmla="*/ 2147483646 w 77"/>
                <a:gd name="T27" fmla="*/ 2147483646 h 66"/>
                <a:gd name="T28" fmla="*/ 2147483646 w 77"/>
                <a:gd name="T29" fmla="*/ 2147483646 h 66"/>
                <a:gd name="T30" fmla="*/ 2147483646 w 77"/>
                <a:gd name="T31" fmla="*/ 2147483646 h 66"/>
                <a:gd name="T32" fmla="*/ 2147483646 w 77"/>
                <a:gd name="T33" fmla="*/ 2147483646 h 66"/>
                <a:gd name="T34" fmla="*/ 2147483646 w 77"/>
                <a:gd name="T35" fmla="*/ 2147483646 h 66"/>
                <a:gd name="T36" fmla="*/ 2147483646 w 77"/>
                <a:gd name="T37" fmla="*/ 2147483646 h 66"/>
                <a:gd name="T38" fmla="*/ 2147483646 w 77"/>
                <a:gd name="T39" fmla="*/ 2147483646 h 66"/>
                <a:gd name="T40" fmla="*/ 2147483646 w 77"/>
                <a:gd name="T41" fmla="*/ 2147483646 h 66"/>
                <a:gd name="T42" fmla="*/ 2147483646 w 77"/>
                <a:gd name="T43" fmla="*/ 2147483646 h 66"/>
                <a:gd name="T44" fmla="*/ 2147483646 w 77"/>
                <a:gd name="T45" fmla="*/ 2147483646 h 66"/>
                <a:gd name="T46" fmla="*/ 2147483646 w 77"/>
                <a:gd name="T47" fmla="*/ 2147483646 h 66"/>
                <a:gd name="T48" fmla="*/ 2147483646 w 77"/>
                <a:gd name="T49" fmla="*/ 2147483646 h 66"/>
                <a:gd name="T50" fmla="*/ 2147483646 w 77"/>
                <a:gd name="T51" fmla="*/ 2147483646 h 66"/>
                <a:gd name="T52" fmla="*/ 2147483646 w 77"/>
                <a:gd name="T53" fmla="*/ 2147483646 h 66"/>
                <a:gd name="T54" fmla="*/ 2147483646 w 77"/>
                <a:gd name="T55" fmla="*/ 2147483646 h 66"/>
                <a:gd name="T56" fmla="*/ 2147483646 w 77"/>
                <a:gd name="T57" fmla="*/ 2147483646 h 66"/>
                <a:gd name="T58" fmla="*/ 2147483646 w 77"/>
                <a:gd name="T59" fmla="*/ 2147483646 h 66"/>
                <a:gd name="T60" fmla="*/ 2147483646 w 77"/>
                <a:gd name="T61" fmla="*/ 2147483646 h 66"/>
                <a:gd name="T62" fmla="*/ 2147483646 w 77"/>
                <a:gd name="T63" fmla="*/ 2147483646 h 66"/>
                <a:gd name="T64" fmla="*/ 2147483646 w 77"/>
                <a:gd name="T65" fmla="*/ 2147483646 h 66"/>
                <a:gd name="T66" fmla="*/ 2147483646 w 77"/>
                <a:gd name="T67" fmla="*/ 2147483646 h 66"/>
                <a:gd name="T68" fmla="*/ 2147483646 w 77"/>
                <a:gd name="T69" fmla="*/ 2147483646 h 66"/>
                <a:gd name="T70" fmla="*/ 2147483646 w 77"/>
                <a:gd name="T71" fmla="*/ 2147483646 h 66"/>
                <a:gd name="T72" fmla="*/ 2147483646 w 77"/>
                <a:gd name="T73" fmla="*/ 2147483646 h 66"/>
                <a:gd name="T74" fmla="*/ 2147483646 w 77"/>
                <a:gd name="T75" fmla="*/ 2147483646 h 66"/>
                <a:gd name="T76" fmla="*/ 2147483646 w 77"/>
                <a:gd name="T77" fmla="*/ 2147483646 h 66"/>
                <a:gd name="T78" fmla="*/ 2147483646 w 77"/>
                <a:gd name="T79" fmla="*/ 2147483646 h 66"/>
                <a:gd name="T80" fmla="*/ 2147483646 w 77"/>
                <a:gd name="T81" fmla="*/ 2147483646 h 66"/>
                <a:gd name="T82" fmla="*/ 2147483646 w 77"/>
                <a:gd name="T83" fmla="*/ 2147483646 h 66"/>
                <a:gd name="T84" fmla="*/ 0 w 77"/>
                <a:gd name="T85" fmla="*/ 2147483646 h 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7"/>
                <a:gd name="T130" fmla="*/ 0 h 66"/>
                <a:gd name="T131" fmla="*/ 77 w 77"/>
                <a:gd name="T132" fmla="*/ 66 h 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7" h="66">
                  <a:moveTo>
                    <a:pt x="0" y="1"/>
                  </a:moveTo>
                  <a:lnTo>
                    <a:pt x="42" y="0"/>
                  </a:lnTo>
                  <a:lnTo>
                    <a:pt x="41" y="1"/>
                  </a:lnTo>
                  <a:lnTo>
                    <a:pt x="43" y="5"/>
                  </a:lnTo>
                  <a:lnTo>
                    <a:pt x="43" y="8"/>
                  </a:lnTo>
                  <a:lnTo>
                    <a:pt x="44" y="10"/>
                  </a:lnTo>
                  <a:lnTo>
                    <a:pt x="45" y="11"/>
                  </a:lnTo>
                  <a:lnTo>
                    <a:pt x="45" y="12"/>
                  </a:lnTo>
                  <a:lnTo>
                    <a:pt x="43" y="13"/>
                  </a:lnTo>
                  <a:lnTo>
                    <a:pt x="43" y="14"/>
                  </a:lnTo>
                  <a:lnTo>
                    <a:pt x="42" y="17"/>
                  </a:lnTo>
                  <a:lnTo>
                    <a:pt x="40" y="22"/>
                  </a:lnTo>
                  <a:lnTo>
                    <a:pt x="37" y="29"/>
                  </a:lnTo>
                  <a:lnTo>
                    <a:pt x="37" y="34"/>
                  </a:lnTo>
                  <a:lnTo>
                    <a:pt x="64" y="33"/>
                  </a:lnTo>
                  <a:lnTo>
                    <a:pt x="64" y="34"/>
                  </a:lnTo>
                  <a:lnTo>
                    <a:pt x="63" y="36"/>
                  </a:lnTo>
                  <a:lnTo>
                    <a:pt x="64" y="40"/>
                  </a:lnTo>
                  <a:lnTo>
                    <a:pt x="66" y="43"/>
                  </a:lnTo>
                  <a:lnTo>
                    <a:pt x="67" y="46"/>
                  </a:lnTo>
                  <a:lnTo>
                    <a:pt x="63" y="45"/>
                  </a:lnTo>
                  <a:lnTo>
                    <a:pt x="60" y="44"/>
                  </a:lnTo>
                  <a:lnTo>
                    <a:pt x="59" y="43"/>
                  </a:lnTo>
                  <a:lnTo>
                    <a:pt x="58" y="44"/>
                  </a:lnTo>
                  <a:lnTo>
                    <a:pt x="55" y="46"/>
                  </a:lnTo>
                  <a:lnTo>
                    <a:pt x="55" y="48"/>
                  </a:lnTo>
                  <a:lnTo>
                    <a:pt x="56" y="49"/>
                  </a:lnTo>
                  <a:lnTo>
                    <a:pt x="58" y="49"/>
                  </a:lnTo>
                  <a:lnTo>
                    <a:pt x="60" y="49"/>
                  </a:lnTo>
                  <a:lnTo>
                    <a:pt x="62" y="48"/>
                  </a:lnTo>
                  <a:lnTo>
                    <a:pt x="63" y="47"/>
                  </a:lnTo>
                  <a:lnTo>
                    <a:pt x="65" y="47"/>
                  </a:lnTo>
                  <a:lnTo>
                    <a:pt x="66" y="47"/>
                  </a:lnTo>
                  <a:lnTo>
                    <a:pt x="66" y="48"/>
                  </a:lnTo>
                  <a:lnTo>
                    <a:pt x="65" y="48"/>
                  </a:lnTo>
                  <a:lnTo>
                    <a:pt x="64" y="49"/>
                  </a:lnTo>
                  <a:lnTo>
                    <a:pt x="65" y="50"/>
                  </a:lnTo>
                  <a:lnTo>
                    <a:pt x="66" y="51"/>
                  </a:lnTo>
                  <a:lnTo>
                    <a:pt x="67" y="51"/>
                  </a:lnTo>
                  <a:lnTo>
                    <a:pt x="68" y="49"/>
                  </a:lnTo>
                  <a:lnTo>
                    <a:pt x="71" y="47"/>
                  </a:lnTo>
                  <a:lnTo>
                    <a:pt x="72" y="47"/>
                  </a:lnTo>
                  <a:lnTo>
                    <a:pt x="73" y="47"/>
                  </a:lnTo>
                  <a:lnTo>
                    <a:pt x="74" y="48"/>
                  </a:lnTo>
                  <a:lnTo>
                    <a:pt x="73" y="49"/>
                  </a:lnTo>
                  <a:lnTo>
                    <a:pt x="74" y="50"/>
                  </a:lnTo>
                  <a:lnTo>
                    <a:pt x="73" y="51"/>
                  </a:lnTo>
                  <a:lnTo>
                    <a:pt x="72" y="51"/>
                  </a:lnTo>
                  <a:lnTo>
                    <a:pt x="70" y="54"/>
                  </a:lnTo>
                  <a:lnTo>
                    <a:pt x="68" y="56"/>
                  </a:lnTo>
                  <a:lnTo>
                    <a:pt x="68" y="57"/>
                  </a:lnTo>
                  <a:lnTo>
                    <a:pt x="68" y="59"/>
                  </a:lnTo>
                  <a:lnTo>
                    <a:pt x="71" y="60"/>
                  </a:lnTo>
                  <a:lnTo>
                    <a:pt x="76" y="62"/>
                  </a:lnTo>
                  <a:lnTo>
                    <a:pt x="77" y="63"/>
                  </a:lnTo>
                  <a:lnTo>
                    <a:pt x="77" y="65"/>
                  </a:lnTo>
                  <a:lnTo>
                    <a:pt x="76" y="65"/>
                  </a:lnTo>
                  <a:lnTo>
                    <a:pt x="72" y="66"/>
                  </a:lnTo>
                  <a:lnTo>
                    <a:pt x="71" y="63"/>
                  </a:lnTo>
                  <a:lnTo>
                    <a:pt x="69" y="62"/>
                  </a:lnTo>
                  <a:lnTo>
                    <a:pt x="65" y="61"/>
                  </a:lnTo>
                  <a:lnTo>
                    <a:pt x="64" y="59"/>
                  </a:lnTo>
                  <a:lnTo>
                    <a:pt x="63" y="59"/>
                  </a:lnTo>
                  <a:lnTo>
                    <a:pt x="62" y="59"/>
                  </a:lnTo>
                  <a:lnTo>
                    <a:pt x="61" y="62"/>
                  </a:lnTo>
                  <a:lnTo>
                    <a:pt x="62" y="63"/>
                  </a:lnTo>
                  <a:lnTo>
                    <a:pt x="60" y="65"/>
                  </a:lnTo>
                  <a:lnTo>
                    <a:pt x="59" y="65"/>
                  </a:lnTo>
                  <a:lnTo>
                    <a:pt x="58" y="63"/>
                  </a:lnTo>
                  <a:lnTo>
                    <a:pt x="57" y="63"/>
                  </a:lnTo>
                  <a:lnTo>
                    <a:pt x="55" y="63"/>
                  </a:lnTo>
                  <a:lnTo>
                    <a:pt x="54" y="63"/>
                  </a:lnTo>
                  <a:lnTo>
                    <a:pt x="52" y="65"/>
                  </a:lnTo>
                  <a:lnTo>
                    <a:pt x="50" y="65"/>
                  </a:lnTo>
                  <a:lnTo>
                    <a:pt x="49" y="64"/>
                  </a:lnTo>
                  <a:lnTo>
                    <a:pt x="47" y="64"/>
                  </a:lnTo>
                  <a:lnTo>
                    <a:pt x="43" y="60"/>
                  </a:lnTo>
                  <a:lnTo>
                    <a:pt x="41" y="59"/>
                  </a:lnTo>
                  <a:lnTo>
                    <a:pt x="39" y="58"/>
                  </a:lnTo>
                  <a:lnTo>
                    <a:pt x="38" y="57"/>
                  </a:lnTo>
                  <a:lnTo>
                    <a:pt x="37" y="57"/>
                  </a:lnTo>
                  <a:lnTo>
                    <a:pt x="37" y="56"/>
                  </a:lnTo>
                  <a:lnTo>
                    <a:pt x="37" y="55"/>
                  </a:lnTo>
                  <a:lnTo>
                    <a:pt x="36" y="56"/>
                  </a:lnTo>
                  <a:lnTo>
                    <a:pt x="34" y="55"/>
                  </a:lnTo>
                  <a:lnTo>
                    <a:pt x="34" y="54"/>
                  </a:lnTo>
                  <a:lnTo>
                    <a:pt x="33" y="54"/>
                  </a:lnTo>
                  <a:lnTo>
                    <a:pt x="30" y="57"/>
                  </a:lnTo>
                  <a:lnTo>
                    <a:pt x="31" y="58"/>
                  </a:lnTo>
                  <a:lnTo>
                    <a:pt x="27" y="59"/>
                  </a:lnTo>
                  <a:lnTo>
                    <a:pt x="19" y="57"/>
                  </a:lnTo>
                  <a:lnTo>
                    <a:pt x="15" y="56"/>
                  </a:lnTo>
                  <a:lnTo>
                    <a:pt x="4" y="57"/>
                  </a:lnTo>
                  <a:lnTo>
                    <a:pt x="4" y="56"/>
                  </a:lnTo>
                  <a:lnTo>
                    <a:pt x="4" y="55"/>
                  </a:lnTo>
                  <a:lnTo>
                    <a:pt x="4" y="54"/>
                  </a:lnTo>
                  <a:lnTo>
                    <a:pt x="5" y="53"/>
                  </a:lnTo>
                  <a:lnTo>
                    <a:pt x="7" y="49"/>
                  </a:lnTo>
                  <a:lnTo>
                    <a:pt x="6" y="47"/>
                  </a:lnTo>
                  <a:lnTo>
                    <a:pt x="6" y="46"/>
                  </a:lnTo>
                  <a:lnTo>
                    <a:pt x="6" y="45"/>
                  </a:lnTo>
                  <a:lnTo>
                    <a:pt x="6" y="44"/>
                  </a:lnTo>
                  <a:lnTo>
                    <a:pt x="6" y="42"/>
                  </a:lnTo>
                  <a:lnTo>
                    <a:pt x="7" y="41"/>
                  </a:lnTo>
                  <a:lnTo>
                    <a:pt x="8" y="40"/>
                  </a:lnTo>
                  <a:lnTo>
                    <a:pt x="9" y="37"/>
                  </a:lnTo>
                  <a:lnTo>
                    <a:pt x="9" y="35"/>
                  </a:lnTo>
                  <a:lnTo>
                    <a:pt x="8" y="32"/>
                  </a:lnTo>
                  <a:lnTo>
                    <a:pt x="7" y="30"/>
                  </a:lnTo>
                  <a:lnTo>
                    <a:pt x="6" y="30"/>
                  </a:lnTo>
                  <a:lnTo>
                    <a:pt x="7" y="29"/>
                  </a:lnTo>
                  <a:lnTo>
                    <a:pt x="6" y="28"/>
                  </a:lnTo>
                  <a:lnTo>
                    <a:pt x="5" y="27"/>
                  </a:lnTo>
                  <a:lnTo>
                    <a:pt x="4" y="26"/>
                  </a:lnTo>
                  <a:lnTo>
                    <a:pt x="4" y="25"/>
                  </a:lnTo>
                  <a:lnTo>
                    <a:pt x="5" y="24"/>
                  </a:lnTo>
                  <a:lnTo>
                    <a:pt x="4" y="21"/>
                  </a:lnTo>
                  <a:lnTo>
                    <a:pt x="1" y="19"/>
                  </a:lnTo>
                  <a:lnTo>
                    <a:pt x="1" y="18"/>
                  </a:lnTo>
                  <a:lnTo>
                    <a:pt x="0" y="1"/>
                  </a:lnTo>
                  <a:close/>
                </a:path>
              </a:pathLst>
            </a:custGeom>
            <a:blipFill dpi="0" rotWithShape="0">
              <a:blip r:embed="rId3"/>
              <a:srcRect/>
              <a:tile tx="0" ty="0" sx="100000" sy="100000" flip="none" algn="tl"/>
            </a:blipFill>
            <a:ln w="12700">
              <a:solidFill>
                <a:schemeClr val="tx1"/>
              </a:solidFill>
              <a:round/>
              <a:headEnd/>
              <a:tailEnd/>
            </a:ln>
          </p:spPr>
          <p:txBody>
            <a:bodyPr/>
            <a:lstStyle/>
            <a:p>
              <a:endParaRPr lang="en-US"/>
            </a:p>
          </p:txBody>
        </p:sp>
        <p:sp>
          <p:nvSpPr>
            <p:cNvPr id="14457" name="Freeform 28" descr="20%">
              <a:extLst>
                <a:ext uri="{FF2B5EF4-FFF2-40B4-BE49-F238E27FC236}">
                  <a16:creationId xmlns:a16="http://schemas.microsoft.com/office/drawing/2014/main" id="{EE96084A-1DFD-03C1-B776-E5DC7192037E}"/>
                </a:ext>
              </a:extLst>
            </p:cNvPr>
            <p:cNvSpPr>
              <a:spLocks/>
            </p:cNvSpPr>
            <p:nvPr/>
          </p:nvSpPr>
          <p:spPr bwMode="auto">
            <a:xfrm>
              <a:off x="5818188" y="3846513"/>
              <a:ext cx="381000" cy="642937"/>
            </a:xfrm>
            <a:custGeom>
              <a:avLst/>
              <a:gdLst>
                <a:gd name="T0" fmla="*/ 2147483646 w 47"/>
                <a:gd name="T1" fmla="*/ 0 h 83"/>
                <a:gd name="T2" fmla="*/ 2147483646 w 47"/>
                <a:gd name="T3" fmla="*/ 2147483646 h 83"/>
                <a:gd name="T4" fmla="*/ 2147483646 w 47"/>
                <a:gd name="T5" fmla="*/ 2147483646 h 83"/>
                <a:gd name="T6" fmla="*/ 2147483646 w 47"/>
                <a:gd name="T7" fmla="*/ 2147483646 h 83"/>
                <a:gd name="T8" fmla="*/ 2147483646 w 47"/>
                <a:gd name="T9" fmla="*/ 2147483646 h 83"/>
                <a:gd name="T10" fmla="*/ 2147483646 w 47"/>
                <a:gd name="T11" fmla="*/ 2147483646 h 83"/>
                <a:gd name="T12" fmla="*/ 2147483646 w 47"/>
                <a:gd name="T13" fmla="*/ 2147483646 h 83"/>
                <a:gd name="T14" fmla="*/ 2147483646 w 47"/>
                <a:gd name="T15" fmla="*/ 2147483646 h 83"/>
                <a:gd name="T16" fmla="*/ 2147483646 w 47"/>
                <a:gd name="T17" fmla="*/ 2147483646 h 83"/>
                <a:gd name="T18" fmla="*/ 2147483646 w 47"/>
                <a:gd name="T19" fmla="*/ 2147483646 h 83"/>
                <a:gd name="T20" fmla="*/ 2147483646 w 47"/>
                <a:gd name="T21" fmla="*/ 2147483646 h 83"/>
                <a:gd name="T22" fmla="*/ 2147483646 w 47"/>
                <a:gd name="T23" fmla="*/ 2147483646 h 83"/>
                <a:gd name="T24" fmla="*/ 2147483646 w 47"/>
                <a:gd name="T25" fmla="*/ 2147483646 h 83"/>
                <a:gd name="T26" fmla="*/ 2147483646 w 47"/>
                <a:gd name="T27" fmla="*/ 2147483646 h 83"/>
                <a:gd name="T28" fmla="*/ 2147483646 w 47"/>
                <a:gd name="T29" fmla="*/ 2147483646 h 83"/>
                <a:gd name="T30" fmla="*/ 2147483646 w 47"/>
                <a:gd name="T31" fmla="*/ 2147483646 h 83"/>
                <a:gd name="T32" fmla="*/ 2147483646 w 47"/>
                <a:gd name="T33" fmla="*/ 2147483646 h 83"/>
                <a:gd name="T34" fmla="*/ 2147483646 w 47"/>
                <a:gd name="T35" fmla="*/ 2147483646 h 83"/>
                <a:gd name="T36" fmla="*/ 2147483646 w 47"/>
                <a:gd name="T37" fmla="*/ 2147483646 h 83"/>
                <a:gd name="T38" fmla="*/ 2147483646 w 47"/>
                <a:gd name="T39" fmla="*/ 2147483646 h 83"/>
                <a:gd name="T40" fmla="*/ 2147483646 w 47"/>
                <a:gd name="T41" fmla="*/ 2147483646 h 83"/>
                <a:gd name="T42" fmla="*/ 2147483646 w 47"/>
                <a:gd name="T43" fmla="*/ 2147483646 h 83"/>
                <a:gd name="T44" fmla="*/ 2147483646 w 47"/>
                <a:gd name="T45" fmla="*/ 2147483646 h 83"/>
                <a:gd name="T46" fmla="*/ 2147483646 w 47"/>
                <a:gd name="T47" fmla="*/ 2147483646 h 83"/>
                <a:gd name="T48" fmla="*/ 2147483646 w 47"/>
                <a:gd name="T49" fmla="*/ 2147483646 h 83"/>
                <a:gd name="T50" fmla="*/ 2147483646 w 47"/>
                <a:gd name="T51" fmla="*/ 2147483646 h 83"/>
                <a:gd name="T52" fmla="*/ 2147483646 w 47"/>
                <a:gd name="T53" fmla="*/ 2147483646 h 83"/>
                <a:gd name="T54" fmla="*/ 2147483646 w 47"/>
                <a:gd name="T55" fmla="*/ 2147483646 h 83"/>
                <a:gd name="T56" fmla="*/ 2147483646 w 47"/>
                <a:gd name="T57" fmla="*/ 2147483646 h 83"/>
                <a:gd name="T58" fmla="*/ 2147483646 w 47"/>
                <a:gd name="T59" fmla="*/ 2147483646 h 83"/>
                <a:gd name="T60" fmla="*/ 2147483646 w 47"/>
                <a:gd name="T61" fmla="*/ 2147483646 h 83"/>
                <a:gd name="T62" fmla="*/ 2147483646 w 47"/>
                <a:gd name="T63" fmla="*/ 2147483646 h 83"/>
                <a:gd name="T64" fmla="*/ 2147483646 w 47"/>
                <a:gd name="T65" fmla="*/ 2147483646 h 83"/>
                <a:gd name="T66" fmla="*/ 0 w 47"/>
                <a:gd name="T67" fmla="*/ 2147483646 h 83"/>
                <a:gd name="T68" fmla="*/ 0 w 47"/>
                <a:gd name="T69" fmla="*/ 2147483646 h 83"/>
                <a:gd name="T70" fmla="*/ 2147483646 w 47"/>
                <a:gd name="T71" fmla="*/ 2147483646 h 83"/>
                <a:gd name="T72" fmla="*/ 2147483646 w 47"/>
                <a:gd name="T73" fmla="*/ 2147483646 h 83"/>
                <a:gd name="T74" fmla="*/ 2147483646 w 47"/>
                <a:gd name="T75" fmla="*/ 2147483646 h 83"/>
                <a:gd name="T76" fmla="*/ 2147483646 w 47"/>
                <a:gd name="T77" fmla="*/ 2147483646 h 83"/>
                <a:gd name="T78" fmla="*/ 2147483646 w 47"/>
                <a:gd name="T79" fmla="*/ 2147483646 h 83"/>
                <a:gd name="T80" fmla="*/ 2147483646 w 47"/>
                <a:gd name="T81" fmla="*/ 2147483646 h 83"/>
                <a:gd name="T82" fmla="*/ 2147483646 w 47"/>
                <a:gd name="T83" fmla="*/ 2147483646 h 83"/>
                <a:gd name="T84" fmla="*/ 2147483646 w 47"/>
                <a:gd name="T85" fmla="*/ 2147483646 h 83"/>
                <a:gd name="T86" fmla="*/ 2147483646 w 47"/>
                <a:gd name="T87" fmla="*/ 2147483646 h 83"/>
                <a:gd name="T88" fmla="*/ 2147483646 w 47"/>
                <a:gd name="T89" fmla="*/ 2147483646 h 83"/>
                <a:gd name="T90" fmla="*/ 2147483646 w 47"/>
                <a:gd name="T91" fmla="*/ 2147483646 h 83"/>
                <a:gd name="T92" fmla="*/ 2147483646 w 47"/>
                <a:gd name="T93" fmla="*/ 2147483646 h 83"/>
                <a:gd name="T94" fmla="*/ 2147483646 w 47"/>
                <a:gd name="T95" fmla="*/ 2147483646 h 83"/>
                <a:gd name="T96" fmla="*/ 2147483646 w 47"/>
                <a:gd name="T97" fmla="*/ 2147483646 h 83"/>
                <a:gd name="T98" fmla="*/ 2147483646 w 47"/>
                <a:gd name="T99" fmla="*/ 2147483646 h 83"/>
                <a:gd name="T100" fmla="*/ 2147483646 w 47"/>
                <a:gd name="T101" fmla="*/ 2147483646 h 83"/>
                <a:gd name="T102" fmla="*/ 2147483646 w 47"/>
                <a:gd name="T103" fmla="*/ 2147483646 h 83"/>
                <a:gd name="T104" fmla="*/ 2147483646 w 47"/>
                <a:gd name="T105" fmla="*/ 0 h 83"/>
                <a:gd name="T106" fmla="*/ 2147483646 w 47"/>
                <a:gd name="T107" fmla="*/ 0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7"/>
                <a:gd name="T163" fmla="*/ 0 h 83"/>
                <a:gd name="T164" fmla="*/ 47 w 47"/>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7" h="83">
                  <a:moveTo>
                    <a:pt x="44" y="0"/>
                  </a:moveTo>
                  <a:lnTo>
                    <a:pt x="15" y="2"/>
                  </a:lnTo>
                  <a:lnTo>
                    <a:pt x="15" y="3"/>
                  </a:lnTo>
                  <a:lnTo>
                    <a:pt x="12" y="5"/>
                  </a:lnTo>
                  <a:lnTo>
                    <a:pt x="12" y="8"/>
                  </a:lnTo>
                  <a:lnTo>
                    <a:pt x="12" y="11"/>
                  </a:lnTo>
                  <a:lnTo>
                    <a:pt x="11" y="12"/>
                  </a:lnTo>
                  <a:lnTo>
                    <a:pt x="9" y="14"/>
                  </a:lnTo>
                  <a:lnTo>
                    <a:pt x="7" y="16"/>
                  </a:lnTo>
                  <a:lnTo>
                    <a:pt x="6" y="17"/>
                  </a:lnTo>
                  <a:lnTo>
                    <a:pt x="6" y="19"/>
                  </a:lnTo>
                  <a:lnTo>
                    <a:pt x="5" y="21"/>
                  </a:lnTo>
                  <a:lnTo>
                    <a:pt x="5" y="22"/>
                  </a:lnTo>
                  <a:lnTo>
                    <a:pt x="4" y="25"/>
                  </a:lnTo>
                  <a:lnTo>
                    <a:pt x="3" y="27"/>
                  </a:lnTo>
                  <a:lnTo>
                    <a:pt x="4" y="30"/>
                  </a:lnTo>
                  <a:lnTo>
                    <a:pt x="5" y="31"/>
                  </a:lnTo>
                  <a:lnTo>
                    <a:pt x="5" y="33"/>
                  </a:lnTo>
                  <a:lnTo>
                    <a:pt x="5" y="34"/>
                  </a:lnTo>
                  <a:lnTo>
                    <a:pt x="4" y="36"/>
                  </a:lnTo>
                  <a:lnTo>
                    <a:pt x="5" y="37"/>
                  </a:lnTo>
                  <a:lnTo>
                    <a:pt x="4" y="38"/>
                  </a:lnTo>
                  <a:lnTo>
                    <a:pt x="6" y="42"/>
                  </a:lnTo>
                  <a:lnTo>
                    <a:pt x="6" y="45"/>
                  </a:lnTo>
                  <a:lnTo>
                    <a:pt x="7" y="47"/>
                  </a:lnTo>
                  <a:lnTo>
                    <a:pt x="8" y="48"/>
                  </a:lnTo>
                  <a:lnTo>
                    <a:pt x="8" y="49"/>
                  </a:lnTo>
                  <a:lnTo>
                    <a:pt x="6" y="50"/>
                  </a:lnTo>
                  <a:lnTo>
                    <a:pt x="6" y="51"/>
                  </a:lnTo>
                  <a:lnTo>
                    <a:pt x="5" y="54"/>
                  </a:lnTo>
                  <a:lnTo>
                    <a:pt x="3" y="59"/>
                  </a:lnTo>
                  <a:lnTo>
                    <a:pt x="0" y="66"/>
                  </a:lnTo>
                  <a:lnTo>
                    <a:pt x="0" y="71"/>
                  </a:lnTo>
                  <a:lnTo>
                    <a:pt x="27" y="70"/>
                  </a:lnTo>
                  <a:lnTo>
                    <a:pt x="27" y="71"/>
                  </a:lnTo>
                  <a:lnTo>
                    <a:pt x="26" y="73"/>
                  </a:lnTo>
                  <a:lnTo>
                    <a:pt x="27" y="77"/>
                  </a:lnTo>
                  <a:lnTo>
                    <a:pt x="29" y="80"/>
                  </a:lnTo>
                  <a:lnTo>
                    <a:pt x="30" y="83"/>
                  </a:lnTo>
                  <a:lnTo>
                    <a:pt x="32" y="83"/>
                  </a:lnTo>
                  <a:lnTo>
                    <a:pt x="35" y="81"/>
                  </a:lnTo>
                  <a:lnTo>
                    <a:pt x="41" y="79"/>
                  </a:lnTo>
                  <a:lnTo>
                    <a:pt x="43" y="79"/>
                  </a:lnTo>
                  <a:lnTo>
                    <a:pt x="45" y="78"/>
                  </a:lnTo>
                  <a:lnTo>
                    <a:pt x="46" y="79"/>
                  </a:lnTo>
                  <a:lnTo>
                    <a:pt x="47" y="80"/>
                  </a:lnTo>
                  <a:lnTo>
                    <a:pt x="47" y="79"/>
                  </a:lnTo>
                  <a:lnTo>
                    <a:pt x="44" y="54"/>
                  </a:lnTo>
                  <a:lnTo>
                    <a:pt x="44" y="52"/>
                  </a:lnTo>
                  <a:lnTo>
                    <a:pt x="45" y="2"/>
                  </a:lnTo>
                  <a:lnTo>
                    <a:pt x="44" y="0"/>
                  </a:lnTo>
                  <a:close/>
                </a:path>
              </a:pathLst>
            </a:custGeom>
            <a:blipFill dpi="0" rotWithShape="0">
              <a:blip r:embed="rId3"/>
              <a:srcRect/>
              <a:tile tx="0" ty="0" sx="100000" sy="100000" flip="none" algn="tl"/>
            </a:blipFill>
            <a:ln w="12700">
              <a:solidFill>
                <a:schemeClr val="tx1"/>
              </a:solidFill>
              <a:round/>
              <a:headEnd/>
              <a:tailEnd/>
            </a:ln>
          </p:spPr>
          <p:txBody>
            <a:bodyPr/>
            <a:lstStyle/>
            <a:p>
              <a:endParaRPr lang="en-US"/>
            </a:p>
          </p:txBody>
        </p:sp>
        <p:sp>
          <p:nvSpPr>
            <p:cNvPr id="14458" name="Freeform 29">
              <a:extLst>
                <a:ext uri="{FF2B5EF4-FFF2-40B4-BE49-F238E27FC236}">
                  <a16:creationId xmlns:a16="http://schemas.microsoft.com/office/drawing/2014/main" id="{F428E5B4-4055-5DA6-4084-F2A4F228F0AC}"/>
                </a:ext>
              </a:extLst>
            </p:cNvPr>
            <p:cNvSpPr>
              <a:spLocks/>
            </p:cNvSpPr>
            <p:nvPr/>
          </p:nvSpPr>
          <p:spPr bwMode="auto">
            <a:xfrm>
              <a:off x="6878638" y="2732088"/>
              <a:ext cx="639762" cy="395287"/>
            </a:xfrm>
            <a:custGeom>
              <a:avLst/>
              <a:gdLst>
                <a:gd name="T0" fmla="*/ 2147483646 w 79"/>
                <a:gd name="T1" fmla="*/ 2147483646 h 51"/>
                <a:gd name="T2" fmla="*/ 2147483646 w 79"/>
                <a:gd name="T3" fmla="*/ 2147483646 h 51"/>
                <a:gd name="T4" fmla="*/ 2147483646 w 79"/>
                <a:gd name="T5" fmla="*/ 2147483646 h 51"/>
                <a:gd name="T6" fmla="*/ 2147483646 w 79"/>
                <a:gd name="T7" fmla="*/ 2147483646 h 51"/>
                <a:gd name="T8" fmla="*/ 2147483646 w 79"/>
                <a:gd name="T9" fmla="*/ 2147483646 h 51"/>
                <a:gd name="T10" fmla="*/ 2147483646 w 79"/>
                <a:gd name="T11" fmla="*/ 2147483646 h 51"/>
                <a:gd name="T12" fmla="*/ 2147483646 w 79"/>
                <a:gd name="T13" fmla="*/ 2147483646 h 51"/>
                <a:gd name="T14" fmla="*/ 2147483646 w 79"/>
                <a:gd name="T15" fmla="*/ 2147483646 h 51"/>
                <a:gd name="T16" fmla="*/ 2147483646 w 79"/>
                <a:gd name="T17" fmla="*/ 2147483646 h 51"/>
                <a:gd name="T18" fmla="*/ 2147483646 w 79"/>
                <a:gd name="T19" fmla="*/ 2147483646 h 51"/>
                <a:gd name="T20" fmla="*/ 2147483646 w 79"/>
                <a:gd name="T21" fmla="*/ 2147483646 h 51"/>
                <a:gd name="T22" fmla="*/ 2147483646 w 79"/>
                <a:gd name="T23" fmla="*/ 2147483646 h 51"/>
                <a:gd name="T24" fmla="*/ 2147483646 w 79"/>
                <a:gd name="T25" fmla="*/ 2147483646 h 51"/>
                <a:gd name="T26" fmla="*/ 2147483646 w 79"/>
                <a:gd name="T27" fmla="*/ 2147483646 h 51"/>
                <a:gd name="T28" fmla="*/ 2147483646 w 79"/>
                <a:gd name="T29" fmla="*/ 2147483646 h 51"/>
                <a:gd name="T30" fmla="*/ 2147483646 w 79"/>
                <a:gd name="T31" fmla="*/ 2147483646 h 51"/>
                <a:gd name="T32" fmla="*/ 2147483646 w 79"/>
                <a:gd name="T33" fmla="*/ 2147483646 h 51"/>
                <a:gd name="T34" fmla="*/ 2147483646 w 79"/>
                <a:gd name="T35" fmla="*/ 2147483646 h 51"/>
                <a:gd name="T36" fmla="*/ 2147483646 w 79"/>
                <a:gd name="T37" fmla="*/ 2147483646 h 51"/>
                <a:gd name="T38" fmla="*/ 2147483646 w 79"/>
                <a:gd name="T39" fmla="*/ 2147483646 h 51"/>
                <a:gd name="T40" fmla="*/ 2147483646 w 79"/>
                <a:gd name="T41" fmla="*/ 2147483646 h 51"/>
                <a:gd name="T42" fmla="*/ 2147483646 w 79"/>
                <a:gd name="T43" fmla="*/ 2147483646 h 51"/>
                <a:gd name="T44" fmla="*/ 2147483646 w 79"/>
                <a:gd name="T45" fmla="*/ 2147483646 h 51"/>
                <a:gd name="T46" fmla="*/ 2147483646 w 79"/>
                <a:gd name="T47" fmla="*/ 2147483646 h 51"/>
                <a:gd name="T48" fmla="*/ 2147483646 w 79"/>
                <a:gd name="T49" fmla="*/ 2147483646 h 51"/>
                <a:gd name="T50" fmla="*/ 2147483646 w 79"/>
                <a:gd name="T51" fmla="*/ 2147483646 h 51"/>
                <a:gd name="T52" fmla="*/ 2147483646 w 79"/>
                <a:gd name="T53" fmla="*/ 2147483646 h 51"/>
                <a:gd name="T54" fmla="*/ 2147483646 w 79"/>
                <a:gd name="T55" fmla="*/ 2147483646 h 51"/>
                <a:gd name="T56" fmla="*/ 2147483646 w 79"/>
                <a:gd name="T57" fmla="*/ 2147483646 h 51"/>
                <a:gd name="T58" fmla="*/ 2147483646 w 79"/>
                <a:gd name="T59" fmla="*/ 2147483646 h 51"/>
                <a:gd name="T60" fmla="*/ 2147483646 w 79"/>
                <a:gd name="T61" fmla="*/ 2147483646 h 51"/>
                <a:gd name="T62" fmla="*/ 2147483646 w 79"/>
                <a:gd name="T63" fmla="*/ 2147483646 h 51"/>
                <a:gd name="T64" fmla="*/ 2147483646 w 79"/>
                <a:gd name="T65" fmla="*/ 2147483646 h 51"/>
                <a:gd name="T66" fmla="*/ 2147483646 w 79"/>
                <a:gd name="T67" fmla="*/ 2147483646 h 51"/>
                <a:gd name="T68" fmla="*/ 2147483646 w 79"/>
                <a:gd name="T69" fmla="*/ 2147483646 h 51"/>
                <a:gd name="T70" fmla="*/ 2147483646 w 79"/>
                <a:gd name="T71" fmla="*/ 2147483646 h 51"/>
                <a:gd name="T72" fmla="*/ 2147483646 w 79"/>
                <a:gd name="T73" fmla="*/ 2147483646 h 51"/>
                <a:gd name="T74" fmla="*/ 2147483646 w 79"/>
                <a:gd name="T75" fmla="*/ 2147483646 h 51"/>
                <a:gd name="T76" fmla="*/ 2147483646 w 79"/>
                <a:gd name="T77" fmla="*/ 2147483646 h 51"/>
                <a:gd name="T78" fmla="*/ 2147483646 w 79"/>
                <a:gd name="T79" fmla="*/ 2147483646 h 51"/>
                <a:gd name="T80" fmla="*/ 2147483646 w 79"/>
                <a:gd name="T81" fmla="*/ 2147483646 h 51"/>
                <a:gd name="T82" fmla="*/ 2147483646 w 79"/>
                <a:gd name="T83" fmla="*/ 2147483646 h 51"/>
                <a:gd name="T84" fmla="*/ 2147483646 w 79"/>
                <a:gd name="T85" fmla="*/ 2147483646 h 51"/>
                <a:gd name="T86" fmla="*/ 2147483646 w 79"/>
                <a:gd name="T87" fmla="*/ 2147483646 h 51"/>
                <a:gd name="T88" fmla="*/ 2147483646 w 79"/>
                <a:gd name="T89" fmla="*/ 0 h 51"/>
                <a:gd name="T90" fmla="*/ 2147483646 w 79"/>
                <a:gd name="T91" fmla="*/ 2147483646 h 51"/>
                <a:gd name="T92" fmla="*/ 2147483646 w 79"/>
                <a:gd name="T93" fmla="*/ 2147483646 h 51"/>
                <a:gd name="T94" fmla="*/ 2147483646 w 79"/>
                <a:gd name="T95" fmla="*/ 2147483646 h 51"/>
                <a:gd name="T96" fmla="*/ 2147483646 w 79"/>
                <a:gd name="T97" fmla="*/ 2147483646 h 51"/>
                <a:gd name="T98" fmla="*/ 2147483646 w 79"/>
                <a:gd name="T99" fmla="*/ 2147483646 h 51"/>
                <a:gd name="T100" fmla="*/ 2147483646 w 79"/>
                <a:gd name="T101" fmla="*/ 2147483646 h 51"/>
                <a:gd name="T102" fmla="*/ 2147483646 w 79"/>
                <a:gd name="T103" fmla="*/ 2147483646 h 51"/>
                <a:gd name="T104" fmla="*/ 2147483646 w 79"/>
                <a:gd name="T105" fmla="*/ 2147483646 h 51"/>
                <a:gd name="T106" fmla="*/ 0 w 79"/>
                <a:gd name="T107" fmla="*/ 2147483646 h 51"/>
                <a:gd name="T108" fmla="*/ 2147483646 w 79"/>
                <a:gd name="T109" fmla="*/ 2147483646 h 51"/>
                <a:gd name="T110" fmla="*/ 2147483646 w 79"/>
                <a:gd name="T111" fmla="*/ 2147483646 h 51"/>
                <a:gd name="T112" fmla="*/ 2147483646 w 79"/>
                <a:gd name="T113" fmla="*/ 2147483646 h 51"/>
                <a:gd name="T114" fmla="*/ 2147483646 w 79"/>
                <a:gd name="T115" fmla="*/ 2147483646 h 5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9"/>
                <a:gd name="T175" fmla="*/ 0 h 51"/>
                <a:gd name="T176" fmla="*/ 79 w 79"/>
                <a:gd name="T177" fmla="*/ 51 h 5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9" h="51">
                  <a:moveTo>
                    <a:pt x="19" y="49"/>
                  </a:moveTo>
                  <a:lnTo>
                    <a:pt x="55" y="42"/>
                  </a:lnTo>
                  <a:lnTo>
                    <a:pt x="66" y="40"/>
                  </a:lnTo>
                  <a:lnTo>
                    <a:pt x="67" y="40"/>
                  </a:lnTo>
                  <a:lnTo>
                    <a:pt x="67" y="39"/>
                  </a:lnTo>
                  <a:lnTo>
                    <a:pt x="67" y="38"/>
                  </a:lnTo>
                  <a:lnTo>
                    <a:pt x="68" y="37"/>
                  </a:lnTo>
                  <a:lnTo>
                    <a:pt x="70" y="37"/>
                  </a:lnTo>
                  <a:lnTo>
                    <a:pt x="71" y="37"/>
                  </a:lnTo>
                  <a:lnTo>
                    <a:pt x="74" y="35"/>
                  </a:lnTo>
                  <a:lnTo>
                    <a:pt x="74" y="33"/>
                  </a:lnTo>
                  <a:lnTo>
                    <a:pt x="77" y="31"/>
                  </a:lnTo>
                  <a:lnTo>
                    <a:pt x="79" y="30"/>
                  </a:lnTo>
                  <a:lnTo>
                    <a:pt x="79" y="29"/>
                  </a:lnTo>
                  <a:lnTo>
                    <a:pt x="77" y="28"/>
                  </a:lnTo>
                  <a:lnTo>
                    <a:pt x="76" y="27"/>
                  </a:lnTo>
                  <a:lnTo>
                    <a:pt x="75" y="27"/>
                  </a:lnTo>
                  <a:lnTo>
                    <a:pt x="75" y="26"/>
                  </a:lnTo>
                  <a:lnTo>
                    <a:pt x="73" y="26"/>
                  </a:lnTo>
                  <a:lnTo>
                    <a:pt x="73" y="24"/>
                  </a:lnTo>
                  <a:lnTo>
                    <a:pt x="71" y="24"/>
                  </a:lnTo>
                  <a:lnTo>
                    <a:pt x="71" y="23"/>
                  </a:lnTo>
                  <a:lnTo>
                    <a:pt x="71" y="20"/>
                  </a:lnTo>
                  <a:lnTo>
                    <a:pt x="72" y="20"/>
                  </a:lnTo>
                  <a:lnTo>
                    <a:pt x="71" y="18"/>
                  </a:lnTo>
                  <a:lnTo>
                    <a:pt x="70" y="17"/>
                  </a:lnTo>
                  <a:lnTo>
                    <a:pt x="71" y="16"/>
                  </a:lnTo>
                  <a:lnTo>
                    <a:pt x="72" y="15"/>
                  </a:lnTo>
                  <a:lnTo>
                    <a:pt x="73" y="12"/>
                  </a:lnTo>
                  <a:lnTo>
                    <a:pt x="73" y="11"/>
                  </a:lnTo>
                  <a:lnTo>
                    <a:pt x="74" y="10"/>
                  </a:lnTo>
                  <a:lnTo>
                    <a:pt x="74" y="9"/>
                  </a:lnTo>
                  <a:lnTo>
                    <a:pt x="73" y="9"/>
                  </a:lnTo>
                  <a:lnTo>
                    <a:pt x="70" y="8"/>
                  </a:lnTo>
                  <a:lnTo>
                    <a:pt x="69" y="7"/>
                  </a:lnTo>
                  <a:lnTo>
                    <a:pt x="69" y="6"/>
                  </a:lnTo>
                  <a:lnTo>
                    <a:pt x="67" y="3"/>
                  </a:lnTo>
                  <a:lnTo>
                    <a:pt x="66" y="3"/>
                  </a:lnTo>
                  <a:lnTo>
                    <a:pt x="66" y="2"/>
                  </a:lnTo>
                  <a:lnTo>
                    <a:pt x="65" y="2"/>
                  </a:lnTo>
                  <a:lnTo>
                    <a:pt x="65" y="1"/>
                  </a:lnTo>
                  <a:lnTo>
                    <a:pt x="64" y="0"/>
                  </a:lnTo>
                  <a:lnTo>
                    <a:pt x="9" y="11"/>
                  </a:lnTo>
                  <a:lnTo>
                    <a:pt x="8" y="7"/>
                  </a:lnTo>
                  <a:lnTo>
                    <a:pt x="5" y="10"/>
                  </a:lnTo>
                  <a:lnTo>
                    <a:pt x="4" y="9"/>
                  </a:lnTo>
                  <a:lnTo>
                    <a:pt x="3" y="11"/>
                  </a:lnTo>
                  <a:lnTo>
                    <a:pt x="1" y="13"/>
                  </a:lnTo>
                  <a:lnTo>
                    <a:pt x="0" y="14"/>
                  </a:lnTo>
                  <a:lnTo>
                    <a:pt x="4" y="36"/>
                  </a:lnTo>
                  <a:lnTo>
                    <a:pt x="6" y="51"/>
                  </a:lnTo>
                  <a:lnTo>
                    <a:pt x="19" y="49"/>
                  </a:lnTo>
                  <a:close/>
                </a:path>
              </a:pathLst>
            </a:custGeom>
            <a:solidFill>
              <a:srgbClr val="ED4213"/>
            </a:solidFill>
            <a:ln w="12700">
              <a:solidFill>
                <a:schemeClr val="tx1"/>
              </a:solidFill>
              <a:round/>
              <a:headEnd/>
              <a:tailEnd/>
            </a:ln>
          </p:spPr>
          <p:txBody>
            <a:bodyPr/>
            <a:lstStyle/>
            <a:p>
              <a:endParaRPr lang="en-US"/>
            </a:p>
          </p:txBody>
        </p:sp>
        <p:sp>
          <p:nvSpPr>
            <p:cNvPr id="14459" name="Freeform 30">
              <a:extLst>
                <a:ext uri="{FF2B5EF4-FFF2-40B4-BE49-F238E27FC236}">
                  <a16:creationId xmlns:a16="http://schemas.microsoft.com/office/drawing/2014/main" id="{A2A7AE6C-ABE7-2219-F5C3-3A00DB9797D6}"/>
                </a:ext>
              </a:extLst>
            </p:cNvPr>
            <p:cNvSpPr>
              <a:spLocks/>
            </p:cNvSpPr>
            <p:nvPr/>
          </p:nvSpPr>
          <p:spPr bwMode="auto">
            <a:xfrm>
              <a:off x="6664325" y="3127375"/>
              <a:ext cx="830263" cy="455613"/>
            </a:xfrm>
            <a:custGeom>
              <a:avLst/>
              <a:gdLst>
                <a:gd name="T0" fmla="*/ 2147483646 w 102"/>
                <a:gd name="T1" fmla="*/ 2147483646 h 59"/>
                <a:gd name="T2" fmla="*/ 2147483646 w 102"/>
                <a:gd name="T3" fmla="*/ 2147483646 h 59"/>
                <a:gd name="T4" fmla="*/ 2147483646 w 102"/>
                <a:gd name="T5" fmla="*/ 2147483646 h 59"/>
                <a:gd name="T6" fmla="*/ 2147483646 w 102"/>
                <a:gd name="T7" fmla="*/ 2147483646 h 59"/>
                <a:gd name="T8" fmla="*/ 2147483646 w 102"/>
                <a:gd name="T9" fmla="*/ 2147483646 h 59"/>
                <a:gd name="T10" fmla="*/ 2147483646 w 102"/>
                <a:gd name="T11" fmla="*/ 2147483646 h 59"/>
                <a:gd name="T12" fmla="*/ 2147483646 w 102"/>
                <a:gd name="T13" fmla="*/ 2147483646 h 59"/>
                <a:gd name="T14" fmla="*/ 2147483646 w 102"/>
                <a:gd name="T15" fmla="*/ 2147483646 h 59"/>
                <a:gd name="T16" fmla="*/ 2147483646 w 102"/>
                <a:gd name="T17" fmla="*/ 2147483646 h 59"/>
                <a:gd name="T18" fmla="*/ 2147483646 w 102"/>
                <a:gd name="T19" fmla="*/ 2147483646 h 59"/>
                <a:gd name="T20" fmla="*/ 2147483646 w 102"/>
                <a:gd name="T21" fmla="*/ 2147483646 h 59"/>
                <a:gd name="T22" fmla="*/ 2147483646 w 102"/>
                <a:gd name="T23" fmla="*/ 2147483646 h 59"/>
                <a:gd name="T24" fmla="*/ 2147483646 w 102"/>
                <a:gd name="T25" fmla="*/ 2147483646 h 59"/>
                <a:gd name="T26" fmla="*/ 2147483646 w 102"/>
                <a:gd name="T27" fmla="*/ 2147483646 h 59"/>
                <a:gd name="T28" fmla="*/ 2147483646 w 102"/>
                <a:gd name="T29" fmla="*/ 2147483646 h 59"/>
                <a:gd name="T30" fmla="*/ 2147483646 w 102"/>
                <a:gd name="T31" fmla="*/ 2147483646 h 59"/>
                <a:gd name="T32" fmla="*/ 2147483646 w 102"/>
                <a:gd name="T33" fmla="*/ 2147483646 h 59"/>
                <a:gd name="T34" fmla="*/ 2147483646 w 102"/>
                <a:gd name="T35" fmla="*/ 2147483646 h 59"/>
                <a:gd name="T36" fmla="*/ 2147483646 w 102"/>
                <a:gd name="T37" fmla="*/ 2147483646 h 59"/>
                <a:gd name="T38" fmla="*/ 2147483646 w 102"/>
                <a:gd name="T39" fmla="*/ 2147483646 h 59"/>
                <a:gd name="T40" fmla="*/ 2147483646 w 102"/>
                <a:gd name="T41" fmla="*/ 2147483646 h 59"/>
                <a:gd name="T42" fmla="*/ 2147483646 w 102"/>
                <a:gd name="T43" fmla="*/ 2147483646 h 59"/>
                <a:gd name="T44" fmla="*/ 2147483646 w 102"/>
                <a:gd name="T45" fmla="*/ 2147483646 h 59"/>
                <a:gd name="T46" fmla="*/ 2147483646 w 102"/>
                <a:gd name="T47" fmla="*/ 2147483646 h 59"/>
                <a:gd name="T48" fmla="*/ 2147483646 w 102"/>
                <a:gd name="T49" fmla="*/ 2147483646 h 59"/>
                <a:gd name="T50" fmla="*/ 2147483646 w 102"/>
                <a:gd name="T51" fmla="*/ 2147483646 h 59"/>
                <a:gd name="T52" fmla="*/ 2147483646 w 102"/>
                <a:gd name="T53" fmla="*/ 2147483646 h 59"/>
                <a:gd name="T54" fmla="*/ 2147483646 w 102"/>
                <a:gd name="T55" fmla="*/ 2147483646 h 59"/>
                <a:gd name="T56" fmla="*/ 2147483646 w 102"/>
                <a:gd name="T57" fmla="*/ 2147483646 h 59"/>
                <a:gd name="T58" fmla="*/ 2147483646 w 102"/>
                <a:gd name="T59" fmla="*/ 2147483646 h 59"/>
                <a:gd name="T60" fmla="*/ 2147483646 w 102"/>
                <a:gd name="T61" fmla="*/ 2147483646 h 59"/>
                <a:gd name="T62" fmla="*/ 2147483646 w 102"/>
                <a:gd name="T63" fmla="*/ 2147483646 h 59"/>
                <a:gd name="T64" fmla="*/ 2147483646 w 102"/>
                <a:gd name="T65" fmla="*/ 2147483646 h 59"/>
                <a:gd name="T66" fmla="*/ 2147483646 w 102"/>
                <a:gd name="T67" fmla="*/ 2147483646 h 59"/>
                <a:gd name="T68" fmla="*/ 2147483646 w 102"/>
                <a:gd name="T69" fmla="*/ 2147483646 h 59"/>
                <a:gd name="T70" fmla="*/ 2147483646 w 102"/>
                <a:gd name="T71" fmla="*/ 2147483646 h 59"/>
                <a:gd name="T72" fmla="*/ 2147483646 w 102"/>
                <a:gd name="T73" fmla="*/ 2147483646 h 59"/>
                <a:gd name="T74" fmla="*/ 2147483646 w 102"/>
                <a:gd name="T75" fmla="*/ 2147483646 h 59"/>
                <a:gd name="T76" fmla="*/ 2147483646 w 102"/>
                <a:gd name="T77" fmla="*/ 2147483646 h 59"/>
                <a:gd name="T78" fmla="*/ 2147483646 w 102"/>
                <a:gd name="T79" fmla="*/ 2147483646 h 59"/>
                <a:gd name="T80" fmla="*/ 2147483646 w 102"/>
                <a:gd name="T81" fmla="*/ 2147483646 h 59"/>
                <a:gd name="T82" fmla="*/ 2147483646 w 102"/>
                <a:gd name="T83" fmla="*/ 2147483646 h 59"/>
                <a:gd name="T84" fmla="*/ 2147483646 w 102"/>
                <a:gd name="T85" fmla="*/ 2147483646 h 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2"/>
                <a:gd name="T130" fmla="*/ 0 h 59"/>
                <a:gd name="T131" fmla="*/ 102 w 102"/>
                <a:gd name="T132" fmla="*/ 59 h 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2" h="59">
                  <a:moveTo>
                    <a:pt x="101" y="43"/>
                  </a:moveTo>
                  <a:lnTo>
                    <a:pt x="67" y="50"/>
                  </a:lnTo>
                  <a:lnTo>
                    <a:pt x="31" y="55"/>
                  </a:lnTo>
                  <a:lnTo>
                    <a:pt x="29" y="56"/>
                  </a:lnTo>
                  <a:lnTo>
                    <a:pt x="26" y="56"/>
                  </a:lnTo>
                  <a:lnTo>
                    <a:pt x="26" y="55"/>
                  </a:lnTo>
                  <a:lnTo>
                    <a:pt x="22" y="56"/>
                  </a:lnTo>
                  <a:lnTo>
                    <a:pt x="0" y="59"/>
                  </a:lnTo>
                  <a:lnTo>
                    <a:pt x="0" y="58"/>
                  </a:lnTo>
                  <a:lnTo>
                    <a:pt x="5" y="56"/>
                  </a:lnTo>
                  <a:lnTo>
                    <a:pt x="6" y="55"/>
                  </a:lnTo>
                  <a:lnTo>
                    <a:pt x="9" y="53"/>
                  </a:lnTo>
                  <a:lnTo>
                    <a:pt x="9" y="52"/>
                  </a:lnTo>
                  <a:lnTo>
                    <a:pt x="9" y="51"/>
                  </a:lnTo>
                  <a:lnTo>
                    <a:pt x="10" y="50"/>
                  </a:lnTo>
                  <a:lnTo>
                    <a:pt x="10" y="49"/>
                  </a:lnTo>
                  <a:lnTo>
                    <a:pt x="12" y="47"/>
                  </a:lnTo>
                  <a:lnTo>
                    <a:pt x="19" y="41"/>
                  </a:lnTo>
                  <a:lnTo>
                    <a:pt x="19" y="40"/>
                  </a:lnTo>
                  <a:lnTo>
                    <a:pt x="20" y="41"/>
                  </a:lnTo>
                  <a:lnTo>
                    <a:pt x="19" y="42"/>
                  </a:lnTo>
                  <a:lnTo>
                    <a:pt x="21" y="44"/>
                  </a:lnTo>
                  <a:lnTo>
                    <a:pt x="24" y="45"/>
                  </a:lnTo>
                  <a:lnTo>
                    <a:pt x="26" y="45"/>
                  </a:lnTo>
                  <a:lnTo>
                    <a:pt x="27" y="44"/>
                  </a:lnTo>
                  <a:lnTo>
                    <a:pt x="27" y="43"/>
                  </a:lnTo>
                  <a:lnTo>
                    <a:pt x="28" y="42"/>
                  </a:lnTo>
                  <a:lnTo>
                    <a:pt x="29" y="43"/>
                  </a:lnTo>
                  <a:lnTo>
                    <a:pt x="30" y="44"/>
                  </a:lnTo>
                  <a:lnTo>
                    <a:pt x="31" y="43"/>
                  </a:lnTo>
                  <a:lnTo>
                    <a:pt x="34" y="42"/>
                  </a:lnTo>
                  <a:lnTo>
                    <a:pt x="35" y="40"/>
                  </a:lnTo>
                  <a:lnTo>
                    <a:pt x="36" y="41"/>
                  </a:lnTo>
                  <a:lnTo>
                    <a:pt x="39" y="38"/>
                  </a:lnTo>
                  <a:lnTo>
                    <a:pt x="40" y="39"/>
                  </a:lnTo>
                  <a:lnTo>
                    <a:pt x="42" y="36"/>
                  </a:lnTo>
                  <a:lnTo>
                    <a:pt x="41" y="35"/>
                  </a:lnTo>
                  <a:lnTo>
                    <a:pt x="42" y="33"/>
                  </a:lnTo>
                  <a:lnTo>
                    <a:pt x="44" y="28"/>
                  </a:lnTo>
                  <a:lnTo>
                    <a:pt x="47" y="17"/>
                  </a:lnTo>
                  <a:lnTo>
                    <a:pt x="49" y="18"/>
                  </a:lnTo>
                  <a:lnTo>
                    <a:pt x="49" y="19"/>
                  </a:lnTo>
                  <a:lnTo>
                    <a:pt x="50" y="20"/>
                  </a:lnTo>
                  <a:lnTo>
                    <a:pt x="52" y="19"/>
                  </a:lnTo>
                  <a:lnTo>
                    <a:pt x="53" y="17"/>
                  </a:lnTo>
                  <a:lnTo>
                    <a:pt x="54" y="13"/>
                  </a:lnTo>
                  <a:lnTo>
                    <a:pt x="55" y="12"/>
                  </a:lnTo>
                  <a:lnTo>
                    <a:pt x="57" y="12"/>
                  </a:lnTo>
                  <a:lnTo>
                    <a:pt x="58" y="10"/>
                  </a:lnTo>
                  <a:lnTo>
                    <a:pt x="59" y="10"/>
                  </a:lnTo>
                  <a:lnTo>
                    <a:pt x="60" y="8"/>
                  </a:lnTo>
                  <a:lnTo>
                    <a:pt x="60" y="6"/>
                  </a:lnTo>
                  <a:lnTo>
                    <a:pt x="61" y="5"/>
                  </a:lnTo>
                  <a:lnTo>
                    <a:pt x="61" y="4"/>
                  </a:lnTo>
                  <a:lnTo>
                    <a:pt x="61" y="1"/>
                  </a:lnTo>
                  <a:lnTo>
                    <a:pt x="61" y="0"/>
                  </a:lnTo>
                  <a:lnTo>
                    <a:pt x="62" y="0"/>
                  </a:lnTo>
                  <a:lnTo>
                    <a:pt x="68" y="4"/>
                  </a:lnTo>
                  <a:lnTo>
                    <a:pt x="69" y="4"/>
                  </a:lnTo>
                  <a:lnTo>
                    <a:pt x="70" y="1"/>
                  </a:lnTo>
                  <a:lnTo>
                    <a:pt x="71" y="1"/>
                  </a:lnTo>
                  <a:lnTo>
                    <a:pt x="72" y="1"/>
                  </a:lnTo>
                  <a:lnTo>
                    <a:pt x="73" y="2"/>
                  </a:lnTo>
                  <a:lnTo>
                    <a:pt x="72" y="3"/>
                  </a:lnTo>
                  <a:lnTo>
                    <a:pt x="74" y="4"/>
                  </a:lnTo>
                  <a:lnTo>
                    <a:pt x="76" y="4"/>
                  </a:lnTo>
                  <a:lnTo>
                    <a:pt x="78" y="6"/>
                  </a:lnTo>
                  <a:lnTo>
                    <a:pt x="79" y="6"/>
                  </a:lnTo>
                  <a:lnTo>
                    <a:pt x="80" y="8"/>
                  </a:lnTo>
                  <a:lnTo>
                    <a:pt x="78" y="12"/>
                  </a:lnTo>
                  <a:lnTo>
                    <a:pt x="77" y="14"/>
                  </a:lnTo>
                  <a:lnTo>
                    <a:pt x="78" y="16"/>
                  </a:lnTo>
                  <a:lnTo>
                    <a:pt x="80" y="16"/>
                  </a:lnTo>
                  <a:lnTo>
                    <a:pt x="81" y="15"/>
                  </a:lnTo>
                  <a:lnTo>
                    <a:pt x="83" y="17"/>
                  </a:lnTo>
                  <a:lnTo>
                    <a:pt x="84" y="17"/>
                  </a:lnTo>
                  <a:lnTo>
                    <a:pt x="85" y="18"/>
                  </a:lnTo>
                  <a:lnTo>
                    <a:pt x="86" y="18"/>
                  </a:lnTo>
                  <a:lnTo>
                    <a:pt x="87" y="18"/>
                  </a:lnTo>
                  <a:lnTo>
                    <a:pt x="90" y="20"/>
                  </a:lnTo>
                  <a:lnTo>
                    <a:pt x="93" y="20"/>
                  </a:lnTo>
                  <a:lnTo>
                    <a:pt x="94" y="22"/>
                  </a:lnTo>
                  <a:lnTo>
                    <a:pt x="93" y="22"/>
                  </a:lnTo>
                  <a:lnTo>
                    <a:pt x="93" y="23"/>
                  </a:lnTo>
                  <a:lnTo>
                    <a:pt x="93" y="25"/>
                  </a:lnTo>
                  <a:lnTo>
                    <a:pt x="92" y="26"/>
                  </a:lnTo>
                  <a:lnTo>
                    <a:pt x="94" y="27"/>
                  </a:lnTo>
                  <a:lnTo>
                    <a:pt x="95" y="29"/>
                  </a:lnTo>
                  <a:lnTo>
                    <a:pt x="95" y="30"/>
                  </a:lnTo>
                  <a:lnTo>
                    <a:pt x="93" y="30"/>
                  </a:lnTo>
                  <a:lnTo>
                    <a:pt x="93" y="31"/>
                  </a:lnTo>
                  <a:lnTo>
                    <a:pt x="94" y="31"/>
                  </a:lnTo>
                  <a:lnTo>
                    <a:pt x="94" y="32"/>
                  </a:lnTo>
                  <a:lnTo>
                    <a:pt x="93" y="32"/>
                  </a:lnTo>
                  <a:lnTo>
                    <a:pt x="92" y="32"/>
                  </a:lnTo>
                  <a:lnTo>
                    <a:pt x="93" y="33"/>
                  </a:lnTo>
                  <a:lnTo>
                    <a:pt x="94" y="33"/>
                  </a:lnTo>
                  <a:lnTo>
                    <a:pt x="96" y="34"/>
                  </a:lnTo>
                  <a:lnTo>
                    <a:pt x="94" y="36"/>
                  </a:lnTo>
                  <a:lnTo>
                    <a:pt x="92" y="35"/>
                  </a:lnTo>
                  <a:lnTo>
                    <a:pt x="92" y="36"/>
                  </a:lnTo>
                  <a:lnTo>
                    <a:pt x="93" y="37"/>
                  </a:lnTo>
                  <a:lnTo>
                    <a:pt x="94" y="38"/>
                  </a:lnTo>
                  <a:lnTo>
                    <a:pt x="96" y="37"/>
                  </a:lnTo>
                  <a:lnTo>
                    <a:pt x="97" y="36"/>
                  </a:lnTo>
                  <a:lnTo>
                    <a:pt x="99" y="36"/>
                  </a:lnTo>
                  <a:lnTo>
                    <a:pt x="100" y="36"/>
                  </a:lnTo>
                  <a:lnTo>
                    <a:pt x="101" y="37"/>
                  </a:lnTo>
                  <a:lnTo>
                    <a:pt x="102" y="41"/>
                  </a:lnTo>
                  <a:lnTo>
                    <a:pt x="101" y="42"/>
                  </a:lnTo>
                  <a:lnTo>
                    <a:pt x="101" y="43"/>
                  </a:lnTo>
                  <a:close/>
                </a:path>
              </a:pathLst>
            </a:custGeom>
            <a:solidFill>
              <a:srgbClr val="ED4213"/>
            </a:solidFill>
            <a:ln w="12700">
              <a:solidFill>
                <a:schemeClr val="tx1"/>
              </a:solidFill>
              <a:round/>
              <a:headEnd/>
              <a:tailEnd/>
            </a:ln>
          </p:spPr>
          <p:txBody>
            <a:bodyPr/>
            <a:lstStyle/>
            <a:p>
              <a:endParaRPr lang="en-US"/>
            </a:p>
          </p:txBody>
        </p:sp>
        <p:sp>
          <p:nvSpPr>
            <p:cNvPr id="14460" name="Freeform 31">
              <a:extLst>
                <a:ext uri="{FF2B5EF4-FFF2-40B4-BE49-F238E27FC236}">
                  <a16:creationId xmlns:a16="http://schemas.microsoft.com/office/drawing/2014/main" id="{A448AB5A-723F-4D18-98D7-C4B34AC152B7}"/>
                </a:ext>
              </a:extLst>
            </p:cNvPr>
            <p:cNvSpPr>
              <a:spLocks/>
            </p:cNvSpPr>
            <p:nvPr/>
          </p:nvSpPr>
          <p:spPr bwMode="auto">
            <a:xfrm>
              <a:off x="4457700" y="2794000"/>
              <a:ext cx="906463" cy="425450"/>
            </a:xfrm>
            <a:custGeom>
              <a:avLst/>
              <a:gdLst>
                <a:gd name="T0" fmla="*/ 0 w 111"/>
                <a:gd name="T1" fmla="*/ 2147483646 h 55"/>
                <a:gd name="T2" fmla="*/ 2147483646 w 111"/>
                <a:gd name="T3" fmla="*/ 0 h 55"/>
                <a:gd name="T4" fmla="*/ 2147483646 w 111"/>
                <a:gd name="T5" fmla="*/ 2147483646 h 55"/>
                <a:gd name="T6" fmla="*/ 2147483646 w 111"/>
                <a:gd name="T7" fmla="*/ 2147483646 h 55"/>
                <a:gd name="T8" fmla="*/ 2147483646 w 111"/>
                <a:gd name="T9" fmla="*/ 2147483646 h 55"/>
                <a:gd name="T10" fmla="*/ 2147483646 w 111"/>
                <a:gd name="T11" fmla="*/ 2147483646 h 55"/>
                <a:gd name="T12" fmla="*/ 2147483646 w 111"/>
                <a:gd name="T13" fmla="*/ 2147483646 h 55"/>
                <a:gd name="T14" fmla="*/ 2147483646 w 111"/>
                <a:gd name="T15" fmla="*/ 2147483646 h 55"/>
                <a:gd name="T16" fmla="*/ 2147483646 w 111"/>
                <a:gd name="T17" fmla="*/ 2147483646 h 55"/>
                <a:gd name="T18" fmla="*/ 2147483646 w 111"/>
                <a:gd name="T19" fmla="*/ 2147483646 h 55"/>
                <a:gd name="T20" fmla="*/ 2147483646 w 111"/>
                <a:gd name="T21" fmla="*/ 2147483646 h 55"/>
                <a:gd name="T22" fmla="*/ 2147483646 w 111"/>
                <a:gd name="T23" fmla="*/ 2147483646 h 55"/>
                <a:gd name="T24" fmla="*/ 2147483646 w 111"/>
                <a:gd name="T25" fmla="*/ 2147483646 h 55"/>
                <a:gd name="T26" fmla="*/ 2147483646 w 111"/>
                <a:gd name="T27" fmla="*/ 2147483646 h 55"/>
                <a:gd name="T28" fmla="*/ 2147483646 w 111"/>
                <a:gd name="T29" fmla="*/ 2147483646 h 55"/>
                <a:gd name="T30" fmla="*/ 2147483646 w 111"/>
                <a:gd name="T31" fmla="*/ 2147483646 h 55"/>
                <a:gd name="T32" fmla="*/ 2147483646 w 111"/>
                <a:gd name="T33" fmla="*/ 2147483646 h 55"/>
                <a:gd name="T34" fmla="*/ 2147483646 w 111"/>
                <a:gd name="T35" fmla="*/ 2147483646 h 55"/>
                <a:gd name="T36" fmla="*/ 2147483646 w 111"/>
                <a:gd name="T37" fmla="*/ 2147483646 h 55"/>
                <a:gd name="T38" fmla="*/ 2147483646 w 111"/>
                <a:gd name="T39" fmla="*/ 2147483646 h 55"/>
                <a:gd name="T40" fmla="*/ 2147483646 w 111"/>
                <a:gd name="T41" fmla="*/ 2147483646 h 55"/>
                <a:gd name="T42" fmla="*/ 2147483646 w 111"/>
                <a:gd name="T43" fmla="*/ 2147483646 h 55"/>
                <a:gd name="T44" fmla="*/ 2147483646 w 111"/>
                <a:gd name="T45" fmla="*/ 2147483646 h 55"/>
                <a:gd name="T46" fmla="*/ 2147483646 w 111"/>
                <a:gd name="T47" fmla="*/ 2147483646 h 55"/>
                <a:gd name="T48" fmla="*/ 2147483646 w 111"/>
                <a:gd name="T49" fmla="*/ 2147483646 h 55"/>
                <a:gd name="T50" fmla="*/ 2147483646 w 111"/>
                <a:gd name="T51" fmla="*/ 2147483646 h 55"/>
                <a:gd name="T52" fmla="*/ 2147483646 w 111"/>
                <a:gd name="T53" fmla="*/ 2147483646 h 55"/>
                <a:gd name="T54" fmla="*/ 2147483646 w 111"/>
                <a:gd name="T55" fmla="*/ 2147483646 h 55"/>
                <a:gd name="T56" fmla="*/ 2147483646 w 111"/>
                <a:gd name="T57" fmla="*/ 2147483646 h 55"/>
                <a:gd name="T58" fmla="*/ 2147483646 w 111"/>
                <a:gd name="T59" fmla="*/ 2147483646 h 55"/>
                <a:gd name="T60" fmla="*/ 2147483646 w 111"/>
                <a:gd name="T61" fmla="*/ 2147483646 h 55"/>
                <a:gd name="T62" fmla="*/ 2147483646 w 111"/>
                <a:gd name="T63" fmla="*/ 2147483646 h 55"/>
                <a:gd name="T64" fmla="*/ 2147483646 w 111"/>
                <a:gd name="T65" fmla="*/ 2147483646 h 55"/>
                <a:gd name="T66" fmla="*/ 2147483646 w 111"/>
                <a:gd name="T67" fmla="*/ 2147483646 h 55"/>
                <a:gd name="T68" fmla="*/ 2147483646 w 111"/>
                <a:gd name="T69" fmla="*/ 2147483646 h 55"/>
                <a:gd name="T70" fmla="*/ 2147483646 w 111"/>
                <a:gd name="T71" fmla="*/ 2147483646 h 55"/>
                <a:gd name="T72" fmla="*/ 2147483646 w 111"/>
                <a:gd name="T73" fmla="*/ 2147483646 h 55"/>
                <a:gd name="T74" fmla="*/ 2147483646 w 111"/>
                <a:gd name="T75" fmla="*/ 2147483646 h 55"/>
                <a:gd name="T76" fmla="*/ 2147483646 w 111"/>
                <a:gd name="T77" fmla="*/ 2147483646 h 55"/>
                <a:gd name="T78" fmla="*/ 2147483646 w 111"/>
                <a:gd name="T79" fmla="*/ 2147483646 h 55"/>
                <a:gd name="T80" fmla="*/ 2147483646 w 111"/>
                <a:gd name="T81" fmla="*/ 2147483646 h 55"/>
                <a:gd name="T82" fmla="*/ 2147483646 w 111"/>
                <a:gd name="T83" fmla="*/ 2147483646 h 55"/>
                <a:gd name="T84" fmla="*/ 2147483646 w 111"/>
                <a:gd name="T85" fmla="*/ 2147483646 h 55"/>
                <a:gd name="T86" fmla="*/ 2147483646 w 111"/>
                <a:gd name="T87" fmla="*/ 2147483646 h 55"/>
                <a:gd name="T88" fmla="*/ 2147483646 w 111"/>
                <a:gd name="T89" fmla="*/ 2147483646 h 55"/>
                <a:gd name="T90" fmla="*/ 0 w 111"/>
                <a:gd name="T91" fmla="*/ 2147483646 h 55"/>
                <a:gd name="T92" fmla="*/ 0 w 111"/>
                <a:gd name="T93" fmla="*/ 2147483646 h 5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1"/>
                <a:gd name="T142" fmla="*/ 0 h 55"/>
                <a:gd name="T143" fmla="*/ 111 w 111"/>
                <a:gd name="T144" fmla="*/ 55 h 5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1" h="55">
                  <a:moveTo>
                    <a:pt x="0" y="34"/>
                  </a:moveTo>
                  <a:lnTo>
                    <a:pt x="3" y="0"/>
                  </a:lnTo>
                  <a:lnTo>
                    <a:pt x="72" y="3"/>
                  </a:lnTo>
                  <a:lnTo>
                    <a:pt x="74" y="6"/>
                  </a:lnTo>
                  <a:lnTo>
                    <a:pt x="76" y="6"/>
                  </a:lnTo>
                  <a:lnTo>
                    <a:pt x="78" y="5"/>
                  </a:lnTo>
                  <a:lnTo>
                    <a:pt x="79" y="6"/>
                  </a:lnTo>
                  <a:lnTo>
                    <a:pt x="80" y="9"/>
                  </a:lnTo>
                  <a:lnTo>
                    <a:pt x="82" y="9"/>
                  </a:lnTo>
                  <a:lnTo>
                    <a:pt x="83" y="9"/>
                  </a:lnTo>
                  <a:lnTo>
                    <a:pt x="85" y="7"/>
                  </a:lnTo>
                  <a:lnTo>
                    <a:pt x="87" y="7"/>
                  </a:lnTo>
                  <a:lnTo>
                    <a:pt x="89" y="8"/>
                  </a:lnTo>
                  <a:lnTo>
                    <a:pt x="94" y="11"/>
                  </a:lnTo>
                  <a:lnTo>
                    <a:pt x="97" y="13"/>
                  </a:lnTo>
                  <a:lnTo>
                    <a:pt x="97" y="15"/>
                  </a:lnTo>
                  <a:lnTo>
                    <a:pt x="99" y="16"/>
                  </a:lnTo>
                  <a:lnTo>
                    <a:pt x="99" y="17"/>
                  </a:lnTo>
                  <a:lnTo>
                    <a:pt x="98" y="19"/>
                  </a:lnTo>
                  <a:lnTo>
                    <a:pt x="99" y="21"/>
                  </a:lnTo>
                  <a:lnTo>
                    <a:pt x="100" y="24"/>
                  </a:lnTo>
                  <a:lnTo>
                    <a:pt x="101" y="25"/>
                  </a:lnTo>
                  <a:lnTo>
                    <a:pt x="101" y="26"/>
                  </a:lnTo>
                  <a:lnTo>
                    <a:pt x="101" y="28"/>
                  </a:lnTo>
                  <a:lnTo>
                    <a:pt x="103" y="29"/>
                  </a:lnTo>
                  <a:lnTo>
                    <a:pt x="104" y="30"/>
                  </a:lnTo>
                  <a:lnTo>
                    <a:pt x="103" y="32"/>
                  </a:lnTo>
                  <a:lnTo>
                    <a:pt x="103" y="34"/>
                  </a:lnTo>
                  <a:lnTo>
                    <a:pt x="105" y="35"/>
                  </a:lnTo>
                  <a:lnTo>
                    <a:pt x="105" y="37"/>
                  </a:lnTo>
                  <a:lnTo>
                    <a:pt x="104" y="38"/>
                  </a:lnTo>
                  <a:lnTo>
                    <a:pt x="105" y="39"/>
                  </a:lnTo>
                  <a:lnTo>
                    <a:pt x="106" y="41"/>
                  </a:lnTo>
                  <a:lnTo>
                    <a:pt x="105" y="42"/>
                  </a:lnTo>
                  <a:lnTo>
                    <a:pt x="106" y="44"/>
                  </a:lnTo>
                  <a:lnTo>
                    <a:pt x="106" y="45"/>
                  </a:lnTo>
                  <a:lnTo>
                    <a:pt x="107" y="46"/>
                  </a:lnTo>
                  <a:lnTo>
                    <a:pt x="108" y="48"/>
                  </a:lnTo>
                  <a:lnTo>
                    <a:pt x="109" y="50"/>
                  </a:lnTo>
                  <a:lnTo>
                    <a:pt x="111" y="52"/>
                  </a:lnTo>
                  <a:lnTo>
                    <a:pt x="111" y="53"/>
                  </a:lnTo>
                  <a:lnTo>
                    <a:pt x="111" y="54"/>
                  </a:lnTo>
                  <a:lnTo>
                    <a:pt x="111" y="55"/>
                  </a:lnTo>
                  <a:lnTo>
                    <a:pt x="25" y="53"/>
                  </a:lnTo>
                  <a:lnTo>
                    <a:pt x="26" y="36"/>
                  </a:lnTo>
                  <a:lnTo>
                    <a:pt x="0" y="34"/>
                  </a:lnTo>
                  <a:close/>
                </a:path>
              </a:pathLst>
            </a:custGeom>
            <a:solidFill>
              <a:srgbClr val="ED4213"/>
            </a:solidFill>
            <a:ln w="12700">
              <a:solidFill>
                <a:schemeClr val="tx1"/>
              </a:solidFill>
              <a:round/>
              <a:headEnd/>
              <a:tailEnd/>
            </a:ln>
          </p:spPr>
          <p:txBody>
            <a:bodyPr/>
            <a:lstStyle/>
            <a:p>
              <a:endParaRPr lang="en-US"/>
            </a:p>
          </p:txBody>
        </p:sp>
        <p:sp>
          <p:nvSpPr>
            <p:cNvPr id="14461" name="Freeform 32">
              <a:extLst>
                <a:ext uri="{FF2B5EF4-FFF2-40B4-BE49-F238E27FC236}">
                  <a16:creationId xmlns:a16="http://schemas.microsoft.com/office/drawing/2014/main" id="{27DB470C-A6B4-ACA5-7543-33883D9501C1}"/>
                </a:ext>
              </a:extLst>
            </p:cNvPr>
            <p:cNvSpPr>
              <a:spLocks/>
            </p:cNvSpPr>
            <p:nvPr/>
          </p:nvSpPr>
          <p:spPr bwMode="auto">
            <a:xfrm>
              <a:off x="4522788" y="3590925"/>
              <a:ext cx="944562" cy="465138"/>
            </a:xfrm>
            <a:custGeom>
              <a:avLst/>
              <a:gdLst>
                <a:gd name="T0" fmla="*/ 2147483646 w 116"/>
                <a:gd name="T1" fmla="*/ 2147483646 h 60"/>
                <a:gd name="T2" fmla="*/ 0 w 116"/>
                <a:gd name="T3" fmla="*/ 2147483646 h 60"/>
                <a:gd name="T4" fmla="*/ 2147483646 w 116"/>
                <a:gd name="T5" fmla="*/ 2147483646 h 60"/>
                <a:gd name="T6" fmla="*/ 2147483646 w 116"/>
                <a:gd name="T7" fmla="*/ 2147483646 h 60"/>
                <a:gd name="T8" fmla="*/ 2147483646 w 116"/>
                <a:gd name="T9" fmla="*/ 2147483646 h 60"/>
                <a:gd name="T10" fmla="*/ 2147483646 w 116"/>
                <a:gd name="T11" fmla="*/ 2147483646 h 60"/>
                <a:gd name="T12" fmla="*/ 2147483646 w 116"/>
                <a:gd name="T13" fmla="*/ 2147483646 h 60"/>
                <a:gd name="T14" fmla="*/ 2147483646 w 116"/>
                <a:gd name="T15" fmla="*/ 2147483646 h 60"/>
                <a:gd name="T16" fmla="*/ 2147483646 w 116"/>
                <a:gd name="T17" fmla="*/ 2147483646 h 60"/>
                <a:gd name="T18" fmla="*/ 2147483646 w 116"/>
                <a:gd name="T19" fmla="*/ 2147483646 h 60"/>
                <a:gd name="T20" fmla="*/ 2147483646 w 116"/>
                <a:gd name="T21" fmla="*/ 2147483646 h 60"/>
                <a:gd name="T22" fmla="*/ 2147483646 w 116"/>
                <a:gd name="T23" fmla="*/ 2147483646 h 60"/>
                <a:gd name="T24" fmla="*/ 2147483646 w 116"/>
                <a:gd name="T25" fmla="*/ 2147483646 h 60"/>
                <a:gd name="T26" fmla="*/ 2147483646 w 116"/>
                <a:gd name="T27" fmla="*/ 2147483646 h 60"/>
                <a:gd name="T28" fmla="*/ 2147483646 w 116"/>
                <a:gd name="T29" fmla="*/ 2147483646 h 60"/>
                <a:gd name="T30" fmla="*/ 2147483646 w 116"/>
                <a:gd name="T31" fmla="*/ 2147483646 h 60"/>
                <a:gd name="T32" fmla="*/ 2147483646 w 116"/>
                <a:gd name="T33" fmla="*/ 2147483646 h 60"/>
                <a:gd name="T34" fmla="*/ 2147483646 w 116"/>
                <a:gd name="T35" fmla="*/ 2147483646 h 60"/>
                <a:gd name="T36" fmla="*/ 2147483646 w 116"/>
                <a:gd name="T37" fmla="*/ 2147483646 h 60"/>
                <a:gd name="T38" fmla="*/ 2147483646 w 116"/>
                <a:gd name="T39" fmla="*/ 2147483646 h 60"/>
                <a:gd name="T40" fmla="*/ 2147483646 w 116"/>
                <a:gd name="T41" fmla="*/ 2147483646 h 60"/>
                <a:gd name="T42" fmla="*/ 2147483646 w 116"/>
                <a:gd name="T43" fmla="*/ 2147483646 h 60"/>
                <a:gd name="T44" fmla="*/ 2147483646 w 116"/>
                <a:gd name="T45" fmla="*/ 2147483646 h 60"/>
                <a:gd name="T46" fmla="*/ 2147483646 w 116"/>
                <a:gd name="T47" fmla="*/ 2147483646 h 60"/>
                <a:gd name="T48" fmla="*/ 2147483646 w 116"/>
                <a:gd name="T49" fmla="*/ 2147483646 h 60"/>
                <a:gd name="T50" fmla="*/ 2147483646 w 116"/>
                <a:gd name="T51" fmla="*/ 2147483646 h 60"/>
                <a:gd name="T52" fmla="*/ 2147483646 w 116"/>
                <a:gd name="T53" fmla="*/ 2147483646 h 60"/>
                <a:gd name="T54" fmla="*/ 2147483646 w 116"/>
                <a:gd name="T55" fmla="*/ 2147483646 h 60"/>
                <a:gd name="T56" fmla="*/ 2147483646 w 116"/>
                <a:gd name="T57" fmla="*/ 2147483646 h 60"/>
                <a:gd name="T58" fmla="*/ 2147483646 w 116"/>
                <a:gd name="T59" fmla="*/ 2147483646 h 60"/>
                <a:gd name="T60" fmla="*/ 2147483646 w 116"/>
                <a:gd name="T61" fmla="*/ 2147483646 h 60"/>
                <a:gd name="T62" fmla="*/ 2147483646 w 116"/>
                <a:gd name="T63" fmla="*/ 2147483646 h 60"/>
                <a:gd name="T64" fmla="*/ 2147483646 w 116"/>
                <a:gd name="T65" fmla="*/ 2147483646 h 60"/>
                <a:gd name="T66" fmla="*/ 2147483646 w 116"/>
                <a:gd name="T67" fmla="*/ 2147483646 h 60"/>
                <a:gd name="T68" fmla="*/ 2147483646 w 116"/>
                <a:gd name="T69" fmla="*/ 2147483646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6"/>
                <a:gd name="T106" fmla="*/ 0 h 60"/>
                <a:gd name="T107" fmla="*/ 116 w 116"/>
                <a:gd name="T108" fmla="*/ 60 h 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6" h="60">
                  <a:moveTo>
                    <a:pt x="114" y="3"/>
                  </a:moveTo>
                  <a:lnTo>
                    <a:pt x="14" y="1"/>
                  </a:lnTo>
                  <a:lnTo>
                    <a:pt x="1" y="0"/>
                  </a:lnTo>
                  <a:lnTo>
                    <a:pt x="0" y="9"/>
                  </a:lnTo>
                  <a:lnTo>
                    <a:pt x="41" y="11"/>
                  </a:lnTo>
                  <a:lnTo>
                    <a:pt x="40" y="44"/>
                  </a:lnTo>
                  <a:lnTo>
                    <a:pt x="41" y="44"/>
                  </a:lnTo>
                  <a:lnTo>
                    <a:pt x="42" y="45"/>
                  </a:lnTo>
                  <a:lnTo>
                    <a:pt x="44" y="47"/>
                  </a:lnTo>
                  <a:lnTo>
                    <a:pt x="45" y="48"/>
                  </a:lnTo>
                  <a:lnTo>
                    <a:pt x="47" y="48"/>
                  </a:lnTo>
                  <a:lnTo>
                    <a:pt x="48" y="47"/>
                  </a:lnTo>
                  <a:lnTo>
                    <a:pt x="50" y="48"/>
                  </a:lnTo>
                  <a:lnTo>
                    <a:pt x="50" y="49"/>
                  </a:lnTo>
                  <a:lnTo>
                    <a:pt x="51" y="50"/>
                  </a:lnTo>
                  <a:lnTo>
                    <a:pt x="51" y="51"/>
                  </a:lnTo>
                  <a:lnTo>
                    <a:pt x="55" y="51"/>
                  </a:lnTo>
                  <a:lnTo>
                    <a:pt x="57" y="52"/>
                  </a:lnTo>
                  <a:lnTo>
                    <a:pt x="58" y="52"/>
                  </a:lnTo>
                  <a:lnTo>
                    <a:pt x="59" y="51"/>
                  </a:lnTo>
                  <a:lnTo>
                    <a:pt x="59" y="53"/>
                  </a:lnTo>
                  <a:lnTo>
                    <a:pt x="61" y="53"/>
                  </a:lnTo>
                  <a:lnTo>
                    <a:pt x="62" y="52"/>
                  </a:lnTo>
                  <a:lnTo>
                    <a:pt x="65" y="53"/>
                  </a:lnTo>
                  <a:lnTo>
                    <a:pt x="66" y="53"/>
                  </a:lnTo>
                  <a:lnTo>
                    <a:pt x="67" y="55"/>
                  </a:lnTo>
                  <a:lnTo>
                    <a:pt x="68" y="55"/>
                  </a:lnTo>
                  <a:lnTo>
                    <a:pt x="68" y="57"/>
                  </a:lnTo>
                  <a:lnTo>
                    <a:pt x="70" y="57"/>
                  </a:lnTo>
                  <a:lnTo>
                    <a:pt x="71" y="56"/>
                  </a:lnTo>
                  <a:lnTo>
                    <a:pt x="72" y="55"/>
                  </a:lnTo>
                  <a:lnTo>
                    <a:pt x="75" y="58"/>
                  </a:lnTo>
                  <a:lnTo>
                    <a:pt x="76" y="58"/>
                  </a:lnTo>
                  <a:lnTo>
                    <a:pt x="77" y="57"/>
                  </a:lnTo>
                  <a:lnTo>
                    <a:pt x="78" y="57"/>
                  </a:lnTo>
                  <a:lnTo>
                    <a:pt x="79" y="57"/>
                  </a:lnTo>
                  <a:lnTo>
                    <a:pt x="78" y="59"/>
                  </a:lnTo>
                  <a:lnTo>
                    <a:pt x="79" y="60"/>
                  </a:lnTo>
                  <a:lnTo>
                    <a:pt x="80" y="59"/>
                  </a:lnTo>
                  <a:lnTo>
                    <a:pt x="80" y="58"/>
                  </a:lnTo>
                  <a:lnTo>
                    <a:pt x="81" y="57"/>
                  </a:lnTo>
                  <a:lnTo>
                    <a:pt x="82" y="56"/>
                  </a:lnTo>
                  <a:lnTo>
                    <a:pt x="83" y="57"/>
                  </a:lnTo>
                  <a:lnTo>
                    <a:pt x="84" y="58"/>
                  </a:lnTo>
                  <a:lnTo>
                    <a:pt x="85" y="58"/>
                  </a:lnTo>
                  <a:lnTo>
                    <a:pt x="85" y="57"/>
                  </a:lnTo>
                  <a:lnTo>
                    <a:pt x="87" y="57"/>
                  </a:lnTo>
                  <a:lnTo>
                    <a:pt x="87" y="58"/>
                  </a:lnTo>
                  <a:lnTo>
                    <a:pt x="88" y="58"/>
                  </a:lnTo>
                  <a:lnTo>
                    <a:pt x="90" y="60"/>
                  </a:lnTo>
                  <a:lnTo>
                    <a:pt x="92" y="58"/>
                  </a:lnTo>
                  <a:lnTo>
                    <a:pt x="93" y="58"/>
                  </a:lnTo>
                  <a:lnTo>
                    <a:pt x="96" y="57"/>
                  </a:lnTo>
                  <a:lnTo>
                    <a:pt x="99" y="56"/>
                  </a:lnTo>
                  <a:lnTo>
                    <a:pt x="100" y="56"/>
                  </a:lnTo>
                  <a:lnTo>
                    <a:pt x="101" y="56"/>
                  </a:lnTo>
                  <a:lnTo>
                    <a:pt x="104" y="57"/>
                  </a:lnTo>
                  <a:lnTo>
                    <a:pt x="106" y="56"/>
                  </a:lnTo>
                  <a:lnTo>
                    <a:pt x="107" y="56"/>
                  </a:lnTo>
                  <a:lnTo>
                    <a:pt x="113" y="59"/>
                  </a:lnTo>
                  <a:lnTo>
                    <a:pt x="114" y="60"/>
                  </a:lnTo>
                  <a:lnTo>
                    <a:pt x="115" y="60"/>
                  </a:lnTo>
                  <a:lnTo>
                    <a:pt x="116" y="60"/>
                  </a:lnTo>
                  <a:lnTo>
                    <a:pt x="116" y="31"/>
                  </a:lnTo>
                  <a:lnTo>
                    <a:pt x="114" y="12"/>
                  </a:lnTo>
                  <a:lnTo>
                    <a:pt x="114" y="3"/>
                  </a:lnTo>
                  <a:close/>
                </a:path>
              </a:pathLst>
            </a:custGeom>
            <a:blipFill dpi="0" rotWithShape="0">
              <a:blip r:embed="rId3"/>
              <a:srcRect/>
              <a:tile tx="0" ty="0" sx="100000" sy="100000" flip="none" algn="tl"/>
            </a:blipFill>
            <a:ln w="12700">
              <a:solidFill>
                <a:schemeClr val="tx1"/>
              </a:solidFill>
              <a:round/>
              <a:headEnd/>
              <a:tailEnd/>
            </a:ln>
          </p:spPr>
          <p:txBody>
            <a:bodyPr/>
            <a:lstStyle/>
            <a:p>
              <a:endParaRPr lang="en-US"/>
            </a:p>
          </p:txBody>
        </p:sp>
        <p:sp>
          <p:nvSpPr>
            <p:cNvPr id="14462" name="Freeform 33" descr="20%">
              <a:extLst>
                <a:ext uri="{FF2B5EF4-FFF2-40B4-BE49-F238E27FC236}">
                  <a16:creationId xmlns:a16="http://schemas.microsoft.com/office/drawing/2014/main" id="{54E558A6-252B-CE78-3399-A57339705610}"/>
                </a:ext>
              </a:extLst>
            </p:cNvPr>
            <p:cNvSpPr>
              <a:spLocks/>
            </p:cNvSpPr>
            <p:nvPr/>
          </p:nvSpPr>
          <p:spPr bwMode="auto">
            <a:xfrm>
              <a:off x="5322888" y="3127375"/>
              <a:ext cx="730250" cy="603250"/>
            </a:xfrm>
            <a:custGeom>
              <a:avLst/>
              <a:gdLst>
                <a:gd name="T0" fmla="*/ 2147483646 w 90"/>
                <a:gd name="T1" fmla="*/ 2147483646 h 78"/>
                <a:gd name="T2" fmla="*/ 2147483646 w 90"/>
                <a:gd name="T3" fmla="*/ 2147483646 h 78"/>
                <a:gd name="T4" fmla="*/ 2147483646 w 90"/>
                <a:gd name="T5" fmla="*/ 2147483646 h 78"/>
                <a:gd name="T6" fmla="*/ 2147483646 w 90"/>
                <a:gd name="T7" fmla="*/ 2147483646 h 78"/>
                <a:gd name="T8" fmla="*/ 2147483646 w 90"/>
                <a:gd name="T9" fmla="*/ 2147483646 h 78"/>
                <a:gd name="T10" fmla="*/ 2147483646 w 90"/>
                <a:gd name="T11" fmla="*/ 2147483646 h 78"/>
                <a:gd name="T12" fmla="*/ 2147483646 w 90"/>
                <a:gd name="T13" fmla="*/ 2147483646 h 78"/>
                <a:gd name="T14" fmla="*/ 2147483646 w 90"/>
                <a:gd name="T15" fmla="*/ 2147483646 h 78"/>
                <a:gd name="T16" fmla="*/ 2147483646 w 90"/>
                <a:gd name="T17" fmla="*/ 2147483646 h 78"/>
                <a:gd name="T18" fmla="*/ 2147483646 w 90"/>
                <a:gd name="T19" fmla="*/ 2147483646 h 78"/>
                <a:gd name="T20" fmla="*/ 2147483646 w 90"/>
                <a:gd name="T21" fmla="*/ 2147483646 h 78"/>
                <a:gd name="T22" fmla="*/ 2147483646 w 90"/>
                <a:gd name="T23" fmla="*/ 2147483646 h 78"/>
                <a:gd name="T24" fmla="*/ 2147483646 w 90"/>
                <a:gd name="T25" fmla="*/ 2147483646 h 78"/>
                <a:gd name="T26" fmla="*/ 2147483646 w 90"/>
                <a:gd name="T27" fmla="*/ 2147483646 h 78"/>
                <a:gd name="T28" fmla="*/ 2147483646 w 90"/>
                <a:gd name="T29" fmla="*/ 2147483646 h 78"/>
                <a:gd name="T30" fmla="*/ 2147483646 w 90"/>
                <a:gd name="T31" fmla="*/ 2147483646 h 78"/>
                <a:gd name="T32" fmla="*/ 2147483646 w 90"/>
                <a:gd name="T33" fmla="*/ 2147483646 h 78"/>
                <a:gd name="T34" fmla="*/ 2147483646 w 90"/>
                <a:gd name="T35" fmla="*/ 2147483646 h 78"/>
                <a:gd name="T36" fmla="*/ 2147483646 w 90"/>
                <a:gd name="T37" fmla="*/ 2147483646 h 78"/>
                <a:gd name="T38" fmla="*/ 2147483646 w 90"/>
                <a:gd name="T39" fmla="*/ 2147483646 h 78"/>
                <a:gd name="T40" fmla="*/ 2147483646 w 90"/>
                <a:gd name="T41" fmla="*/ 2147483646 h 78"/>
                <a:gd name="T42" fmla="*/ 2147483646 w 90"/>
                <a:gd name="T43" fmla="*/ 2147483646 h 78"/>
                <a:gd name="T44" fmla="*/ 2147483646 w 90"/>
                <a:gd name="T45" fmla="*/ 2147483646 h 78"/>
                <a:gd name="T46" fmla="*/ 2147483646 w 90"/>
                <a:gd name="T47" fmla="*/ 2147483646 h 78"/>
                <a:gd name="T48" fmla="*/ 2147483646 w 90"/>
                <a:gd name="T49" fmla="*/ 2147483646 h 78"/>
                <a:gd name="T50" fmla="*/ 2147483646 w 90"/>
                <a:gd name="T51" fmla="*/ 2147483646 h 78"/>
                <a:gd name="T52" fmla="*/ 2147483646 w 90"/>
                <a:gd name="T53" fmla="*/ 2147483646 h 78"/>
                <a:gd name="T54" fmla="*/ 2147483646 w 90"/>
                <a:gd name="T55" fmla="*/ 2147483646 h 78"/>
                <a:gd name="T56" fmla="*/ 0 w 90"/>
                <a:gd name="T57" fmla="*/ 2147483646 h 78"/>
                <a:gd name="T58" fmla="*/ 2147483646 w 90"/>
                <a:gd name="T59" fmla="*/ 2147483646 h 78"/>
                <a:gd name="T60" fmla="*/ 2147483646 w 90"/>
                <a:gd name="T61" fmla="*/ 2147483646 h 78"/>
                <a:gd name="T62" fmla="*/ 2147483646 w 90"/>
                <a:gd name="T63" fmla="*/ 2147483646 h 78"/>
                <a:gd name="T64" fmla="*/ 2147483646 w 90"/>
                <a:gd name="T65" fmla="*/ 2147483646 h 78"/>
                <a:gd name="T66" fmla="*/ 2147483646 w 90"/>
                <a:gd name="T67" fmla="*/ 2147483646 h 78"/>
                <a:gd name="T68" fmla="*/ 2147483646 w 90"/>
                <a:gd name="T69" fmla="*/ 2147483646 h 78"/>
                <a:gd name="T70" fmla="*/ 2147483646 w 90"/>
                <a:gd name="T71" fmla="*/ 2147483646 h 78"/>
                <a:gd name="T72" fmla="*/ 2147483646 w 90"/>
                <a:gd name="T73" fmla="*/ 2147483646 h 78"/>
                <a:gd name="T74" fmla="*/ 2147483646 w 90"/>
                <a:gd name="T75" fmla="*/ 2147483646 h 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0"/>
                <a:gd name="T115" fmla="*/ 0 h 78"/>
                <a:gd name="T116" fmla="*/ 90 w 90"/>
                <a:gd name="T117" fmla="*/ 78 h 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0" h="78">
                  <a:moveTo>
                    <a:pt x="16" y="72"/>
                  </a:moveTo>
                  <a:lnTo>
                    <a:pt x="76" y="69"/>
                  </a:lnTo>
                  <a:lnTo>
                    <a:pt x="76" y="70"/>
                  </a:lnTo>
                  <a:lnTo>
                    <a:pt x="77" y="71"/>
                  </a:lnTo>
                  <a:lnTo>
                    <a:pt x="78" y="72"/>
                  </a:lnTo>
                  <a:lnTo>
                    <a:pt x="77" y="74"/>
                  </a:lnTo>
                  <a:lnTo>
                    <a:pt x="76" y="75"/>
                  </a:lnTo>
                  <a:lnTo>
                    <a:pt x="74" y="77"/>
                  </a:lnTo>
                  <a:lnTo>
                    <a:pt x="74" y="78"/>
                  </a:lnTo>
                  <a:lnTo>
                    <a:pt x="83" y="78"/>
                  </a:lnTo>
                  <a:lnTo>
                    <a:pt x="84" y="75"/>
                  </a:lnTo>
                  <a:lnTo>
                    <a:pt x="83" y="74"/>
                  </a:lnTo>
                  <a:lnTo>
                    <a:pt x="84" y="71"/>
                  </a:lnTo>
                  <a:lnTo>
                    <a:pt x="85" y="69"/>
                  </a:lnTo>
                  <a:lnTo>
                    <a:pt x="86" y="67"/>
                  </a:lnTo>
                  <a:lnTo>
                    <a:pt x="88" y="67"/>
                  </a:lnTo>
                  <a:lnTo>
                    <a:pt x="89" y="67"/>
                  </a:lnTo>
                  <a:lnTo>
                    <a:pt x="90" y="62"/>
                  </a:lnTo>
                  <a:lnTo>
                    <a:pt x="90" y="61"/>
                  </a:lnTo>
                  <a:lnTo>
                    <a:pt x="89" y="60"/>
                  </a:lnTo>
                  <a:lnTo>
                    <a:pt x="88" y="59"/>
                  </a:lnTo>
                  <a:lnTo>
                    <a:pt x="87" y="59"/>
                  </a:lnTo>
                  <a:lnTo>
                    <a:pt x="87" y="60"/>
                  </a:lnTo>
                  <a:lnTo>
                    <a:pt x="84" y="56"/>
                  </a:lnTo>
                  <a:lnTo>
                    <a:pt x="84" y="55"/>
                  </a:lnTo>
                  <a:lnTo>
                    <a:pt x="85" y="54"/>
                  </a:lnTo>
                  <a:lnTo>
                    <a:pt x="85" y="53"/>
                  </a:lnTo>
                  <a:lnTo>
                    <a:pt x="84" y="52"/>
                  </a:lnTo>
                  <a:lnTo>
                    <a:pt x="83" y="49"/>
                  </a:lnTo>
                  <a:lnTo>
                    <a:pt x="79" y="46"/>
                  </a:lnTo>
                  <a:lnTo>
                    <a:pt x="78" y="45"/>
                  </a:lnTo>
                  <a:lnTo>
                    <a:pt x="74" y="43"/>
                  </a:lnTo>
                  <a:lnTo>
                    <a:pt x="72" y="40"/>
                  </a:lnTo>
                  <a:lnTo>
                    <a:pt x="71" y="38"/>
                  </a:lnTo>
                  <a:lnTo>
                    <a:pt x="71" y="37"/>
                  </a:lnTo>
                  <a:lnTo>
                    <a:pt x="74" y="34"/>
                  </a:lnTo>
                  <a:lnTo>
                    <a:pt x="73" y="32"/>
                  </a:lnTo>
                  <a:lnTo>
                    <a:pt x="74" y="30"/>
                  </a:lnTo>
                  <a:lnTo>
                    <a:pt x="73" y="29"/>
                  </a:lnTo>
                  <a:lnTo>
                    <a:pt x="70" y="27"/>
                  </a:lnTo>
                  <a:lnTo>
                    <a:pt x="69" y="28"/>
                  </a:lnTo>
                  <a:lnTo>
                    <a:pt x="68" y="29"/>
                  </a:lnTo>
                  <a:lnTo>
                    <a:pt x="67" y="29"/>
                  </a:lnTo>
                  <a:lnTo>
                    <a:pt x="65" y="22"/>
                  </a:lnTo>
                  <a:lnTo>
                    <a:pt x="64" y="21"/>
                  </a:lnTo>
                  <a:lnTo>
                    <a:pt x="60" y="18"/>
                  </a:lnTo>
                  <a:lnTo>
                    <a:pt x="56" y="14"/>
                  </a:lnTo>
                  <a:lnTo>
                    <a:pt x="56" y="13"/>
                  </a:lnTo>
                  <a:lnTo>
                    <a:pt x="55" y="10"/>
                  </a:lnTo>
                  <a:lnTo>
                    <a:pt x="55" y="6"/>
                  </a:lnTo>
                  <a:lnTo>
                    <a:pt x="55" y="5"/>
                  </a:lnTo>
                  <a:lnTo>
                    <a:pt x="55" y="4"/>
                  </a:lnTo>
                  <a:lnTo>
                    <a:pt x="52" y="0"/>
                  </a:lnTo>
                  <a:lnTo>
                    <a:pt x="0" y="2"/>
                  </a:lnTo>
                  <a:lnTo>
                    <a:pt x="1" y="3"/>
                  </a:lnTo>
                  <a:lnTo>
                    <a:pt x="2" y="5"/>
                  </a:lnTo>
                  <a:lnTo>
                    <a:pt x="3" y="7"/>
                  </a:lnTo>
                  <a:lnTo>
                    <a:pt x="5" y="9"/>
                  </a:lnTo>
                  <a:lnTo>
                    <a:pt x="5" y="10"/>
                  </a:lnTo>
                  <a:lnTo>
                    <a:pt x="5" y="11"/>
                  </a:lnTo>
                  <a:lnTo>
                    <a:pt x="5" y="12"/>
                  </a:lnTo>
                  <a:lnTo>
                    <a:pt x="11" y="16"/>
                  </a:lnTo>
                  <a:lnTo>
                    <a:pt x="9" y="18"/>
                  </a:lnTo>
                  <a:lnTo>
                    <a:pt x="9" y="20"/>
                  </a:lnTo>
                  <a:lnTo>
                    <a:pt x="10" y="22"/>
                  </a:lnTo>
                  <a:lnTo>
                    <a:pt x="11" y="22"/>
                  </a:lnTo>
                  <a:lnTo>
                    <a:pt x="12" y="25"/>
                  </a:lnTo>
                  <a:lnTo>
                    <a:pt x="13" y="26"/>
                  </a:lnTo>
                  <a:lnTo>
                    <a:pt x="15" y="26"/>
                  </a:lnTo>
                  <a:lnTo>
                    <a:pt x="15" y="27"/>
                  </a:lnTo>
                  <a:lnTo>
                    <a:pt x="16" y="63"/>
                  </a:lnTo>
                  <a:lnTo>
                    <a:pt x="16" y="72"/>
                  </a:lnTo>
                  <a:close/>
                </a:path>
              </a:pathLst>
            </a:custGeom>
            <a:blipFill dpi="0" rotWithShape="0">
              <a:blip r:embed="rId3"/>
              <a:srcRect/>
              <a:tile tx="0" ty="0" sx="100000" sy="100000" flip="none" algn="tl"/>
            </a:blipFill>
            <a:ln w="12700">
              <a:solidFill>
                <a:schemeClr val="tx1"/>
              </a:solidFill>
              <a:round/>
              <a:headEnd/>
              <a:tailEnd/>
            </a:ln>
          </p:spPr>
          <p:txBody>
            <a:bodyPr/>
            <a:lstStyle/>
            <a:p>
              <a:endParaRPr lang="en-US"/>
            </a:p>
          </p:txBody>
        </p:sp>
        <p:sp>
          <p:nvSpPr>
            <p:cNvPr id="14463" name="Freeform 34" descr="20%">
              <a:extLst>
                <a:ext uri="{FF2B5EF4-FFF2-40B4-BE49-F238E27FC236}">
                  <a16:creationId xmlns:a16="http://schemas.microsoft.com/office/drawing/2014/main" id="{669A8A87-0B4C-0EAF-935C-A4146B408D7B}"/>
                </a:ext>
              </a:extLst>
            </p:cNvPr>
            <p:cNvSpPr>
              <a:spLocks/>
            </p:cNvSpPr>
            <p:nvPr/>
          </p:nvSpPr>
          <p:spPr bwMode="auto">
            <a:xfrm>
              <a:off x="6011863" y="3265488"/>
              <a:ext cx="809625" cy="395287"/>
            </a:xfrm>
            <a:custGeom>
              <a:avLst/>
              <a:gdLst>
                <a:gd name="T0" fmla="*/ 2147483646 w 99"/>
                <a:gd name="T1" fmla="*/ 2147483646 h 51"/>
                <a:gd name="T2" fmla="*/ 2147483646 w 99"/>
                <a:gd name="T3" fmla="*/ 2147483646 h 51"/>
                <a:gd name="T4" fmla="*/ 2147483646 w 99"/>
                <a:gd name="T5" fmla="*/ 2147483646 h 51"/>
                <a:gd name="T6" fmla="*/ 2147483646 w 99"/>
                <a:gd name="T7" fmla="*/ 2147483646 h 51"/>
                <a:gd name="T8" fmla="*/ 2147483646 w 99"/>
                <a:gd name="T9" fmla="*/ 2147483646 h 51"/>
                <a:gd name="T10" fmla="*/ 2147483646 w 99"/>
                <a:gd name="T11" fmla="*/ 2147483646 h 51"/>
                <a:gd name="T12" fmla="*/ 2147483646 w 99"/>
                <a:gd name="T13" fmla="*/ 2147483646 h 51"/>
                <a:gd name="T14" fmla="*/ 2147483646 w 99"/>
                <a:gd name="T15" fmla="*/ 2147483646 h 51"/>
                <a:gd name="T16" fmla="*/ 2147483646 w 99"/>
                <a:gd name="T17" fmla="*/ 2147483646 h 51"/>
                <a:gd name="T18" fmla="*/ 2147483646 w 99"/>
                <a:gd name="T19" fmla="*/ 2147483646 h 51"/>
                <a:gd name="T20" fmla="*/ 2147483646 w 99"/>
                <a:gd name="T21" fmla="*/ 2147483646 h 51"/>
                <a:gd name="T22" fmla="*/ 2147483646 w 99"/>
                <a:gd name="T23" fmla="*/ 2147483646 h 51"/>
                <a:gd name="T24" fmla="*/ 2147483646 w 99"/>
                <a:gd name="T25" fmla="*/ 2147483646 h 51"/>
                <a:gd name="T26" fmla="*/ 2147483646 w 99"/>
                <a:gd name="T27" fmla="*/ 2147483646 h 51"/>
                <a:gd name="T28" fmla="*/ 2147483646 w 99"/>
                <a:gd name="T29" fmla="*/ 2147483646 h 51"/>
                <a:gd name="T30" fmla="*/ 2147483646 w 99"/>
                <a:gd name="T31" fmla="*/ 2147483646 h 51"/>
                <a:gd name="T32" fmla="*/ 2147483646 w 99"/>
                <a:gd name="T33" fmla="*/ 2147483646 h 51"/>
                <a:gd name="T34" fmla="*/ 2147483646 w 99"/>
                <a:gd name="T35" fmla="*/ 2147483646 h 51"/>
                <a:gd name="T36" fmla="*/ 2147483646 w 99"/>
                <a:gd name="T37" fmla="*/ 2147483646 h 51"/>
                <a:gd name="T38" fmla="*/ 2147483646 w 99"/>
                <a:gd name="T39" fmla="*/ 2147483646 h 51"/>
                <a:gd name="T40" fmla="*/ 2147483646 w 99"/>
                <a:gd name="T41" fmla="*/ 2147483646 h 51"/>
                <a:gd name="T42" fmla="*/ 2147483646 w 99"/>
                <a:gd name="T43" fmla="*/ 2147483646 h 51"/>
                <a:gd name="T44" fmla="*/ 2147483646 w 99"/>
                <a:gd name="T45" fmla="*/ 2147483646 h 51"/>
                <a:gd name="T46" fmla="*/ 2147483646 w 99"/>
                <a:gd name="T47" fmla="*/ 2147483646 h 51"/>
                <a:gd name="T48" fmla="*/ 2147483646 w 99"/>
                <a:gd name="T49" fmla="*/ 0 h 51"/>
                <a:gd name="T50" fmla="*/ 2147483646 w 99"/>
                <a:gd name="T51" fmla="*/ 2147483646 h 51"/>
                <a:gd name="T52" fmla="*/ 2147483646 w 99"/>
                <a:gd name="T53" fmla="*/ 0 h 51"/>
                <a:gd name="T54" fmla="*/ 2147483646 w 99"/>
                <a:gd name="T55" fmla="*/ 2147483646 h 51"/>
                <a:gd name="T56" fmla="*/ 2147483646 w 99"/>
                <a:gd name="T57" fmla="*/ 2147483646 h 51"/>
                <a:gd name="T58" fmla="*/ 2147483646 w 99"/>
                <a:gd name="T59" fmla="*/ 2147483646 h 51"/>
                <a:gd name="T60" fmla="*/ 2147483646 w 99"/>
                <a:gd name="T61" fmla="*/ 2147483646 h 51"/>
                <a:gd name="T62" fmla="*/ 2147483646 w 99"/>
                <a:gd name="T63" fmla="*/ 2147483646 h 51"/>
                <a:gd name="T64" fmla="*/ 2147483646 w 99"/>
                <a:gd name="T65" fmla="*/ 2147483646 h 51"/>
                <a:gd name="T66" fmla="*/ 2147483646 w 99"/>
                <a:gd name="T67" fmla="*/ 2147483646 h 51"/>
                <a:gd name="T68" fmla="*/ 2147483646 w 99"/>
                <a:gd name="T69" fmla="*/ 2147483646 h 51"/>
                <a:gd name="T70" fmla="*/ 2147483646 w 99"/>
                <a:gd name="T71" fmla="*/ 2147483646 h 51"/>
                <a:gd name="T72" fmla="*/ 2147483646 w 99"/>
                <a:gd name="T73" fmla="*/ 2147483646 h 51"/>
                <a:gd name="T74" fmla="*/ 2147483646 w 99"/>
                <a:gd name="T75" fmla="*/ 2147483646 h 51"/>
                <a:gd name="T76" fmla="*/ 2147483646 w 99"/>
                <a:gd name="T77" fmla="*/ 2147483646 h 51"/>
                <a:gd name="T78" fmla="*/ 2147483646 w 99"/>
                <a:gd name="T79" fmla="*/ 2147483646 h 51"/>
                <a:gd name="T80" fmla="*/ 2147483646 w 99"/>
                <a:gd name="T81" fmla="*/ 2147483646 h 51"/>
                <a:gd name="T82" fmla="*/ 2147483646 w 99"/>
                <a:gd name="T83" fmla="*/ 2147483646 h 51"/>
                <a:gd name="T84" fmla="*/ 2147483646 w 99"/>
                <a:gd name="T85" fmla="*/ 2147483646 h 51"/>
                <a:gd name="T86" fmla="*/ 2147483646 w 99"/>
                <a:gd name="T87" fmla="*/ 2147483646 h 51"/>
                <a:gd name="T88" fmla="*/ 2147483646 w 99"/>
                <a:gd name="T89" fmla="*/ 2147483646 h 51"/>
                <a:gd name="T90" fmla="*/ 2147483646 w 99"/>
                <a:gd name="T91" fmla="*/ 2147483646 h 51"/>
                <a:gd name="T92" fmla="*/ 2147483646 w 99"/>
                <a:gd name="T93" fmla="*/ 2147483646 h 51"/>
                <a:gd name="T94" fmla="*/ 2147483646 w 99"/>
                <a:gd name="T95" fmla="*/ 2147483646 h 51"/>
                <a:gd name="T96" fmla="*/ 2147483646 w 99"/>
                <a:gd name="T97" fmla="*/ 2147483646 h 51"/>
                <a:gd name="T98" fmla="*/ 2147483646 w 99"/>
                <a:gd name="T99" fmla="*/ 2147483646 h 51"/>
                <a:gd name="T100" fmla="*/ 2147483646 w 99"/>
                <a:gd name="T101" fmla="*/ 2147483646 h 51"/>
                <a:gd name="T102" fmla="*/ 2147483646 w 99"/>
                <a:gd name="T103" fmla="*/ 2147483646 h 51"/>
                <a:gd name="T104" fmla="*/ 2147483646 w 99"/>
                <a:gd name="T105" fmla="*/ 2147483646 h 51"/>
                <a:gd name="T106" fmla="*/ 2147483646 w 99"/>
                <a:gd name="T107" fmla="*/ 2147483646 h 51"/>
                <a:gd name="T108" fmla="*/ 2147483646 w 99"/>
                <a:gd name="T109" fmla="*/ 2147483646 h 51"/>
                <a:gd name="T110" fmla="*/ 0 w 99"/>
                <a:gd name="T111" fmla="*/ 2147483646 h 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9"/>
                <a:gd name="T169" fmla="*/ 0 h 51"/>
                <a:gd name="T170" fmla="*/ 99 w 99"/>
                <a:gd name="T171" fmla="*/ 51 h 5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9" h="51">
                  <a:moveTo>
                    <a:pt x="0" y="51"/>
                  </a:moveTo>
                  <a:lnTo>
                    <a:pt x="20" y="49"/>
                  </a:lnTo>
                  <a:lnTo>
                    <a:pt x="20" y="48"/>
                  </a:lnTo>
                  <a:lnTo>
                    <a:pt x="19" y="47"/>
                  </a:lnTo>
                  <a:lnTo>
                    <a:pt x="22" y="46"/>
                  </a:lnTo>
                  <a:lnTo>
                    <a:pt x="22" y="47"/>
                  </a:lnTo>
                  <a:lnTo>
                    <a:pt x="78" y="42"/>
                  </a:lnTo>
                  <a:lnTo>
                    <a:pt x="80" y="41"/>
                  </a:lnTo>
                  <a:lnTo>
                    <a:pt x="80" y="40"/>
                  </a:lnTo>
                  <a:lnTo>
                    <a:pt x="85" y="38"/>
                  </a:lnTo>
                  <a:lnTo>
                    <a:pt x="86" y="37"/>
                  </a:lnTo>
                  <a:lnTo>
                    <a:pt x="89" y="35"/>
                  </a:lnTo>
                  <a:lnTo>
                    <a:pt x="89" y="34"/>
                  </a:lnTo>
                  <a:lnTo>
                    <a:pt x="89" y="33"/>
                  </a:lnTo>
                  <a:lnTo>
                    <a:pt x="90" y="32"/>
                  </a:lnTo>
                  <a:lnTo>
                    <a:pt x="90" y="31"/>
                  </a:lnTo>
                  <a:lnTo>
                    <a:pt x="92" y="29"/>
                  </a:lnTo>
                  <a:lnTo>
                    <a:pt x="99" y="23"/>
                  </a:lnTo>
                  <a:lnTo>
                    <a:pt x="99" y="22"/>
                  </a:lnTo>
                  <a:lnTo>
                    <a:pt x="98" y="22"/>
                  </a:lnTo>
                  <a:lnTo>
                    <a:pt x="97" y="22"/>
                  </a:lnTo>
                  <a:lnTo>
                    <a:pt x="97" y="21"/>
                  </a:lnTo>
                  <a:lnTo>
                    <a:pt x="95" y="20"/>
                  </a:lnTo>
                  <a:lnTo>
                    <a:pt x="95" y="21"/>
                  </a:lnTo>
                  <a:lnTo>
                    <a:pt x="94" y="20"/>
                  </a:lnTo>
                  <a:lnTo>
                    <a:pt x="92" y="18"/>
                  </a:lnTo>
                  <a:lnTo>
                    <a:pt x="90" y="14"/>
                  </a:lnTo>
                  <a:lnTo>
                    <a:pt x="89" y="13"/>
                  </a:lnTo>
                  <a:lnTo>
                    <a:pt x="89" y="12"/>
                  </a:lnTo>
                  <a:lnTo>
                    <a:pt x="89" y="10"/>
                  </a:lnTo>
                  <a:lnTo>
                    <a:pt x="89" y="8"/>
                  </a:lnTo>
                  <a:lnTo>
                    <a:pt x="87" y="7"/>
                  </a:lnTo>
                  <a:lnTo>
                    <a:pt x="86" y="6"/>
                  </a:lnTo>
                  <a:lnTo>
                    <a:pt x="84" y="4"/>
                  </a:lnTo>
                  <a:lnTo>
                    <a:pt x="84" y="3"/>
                  </a:lnTo>
                  <a:lnTo>
                    <a:pt x="82" y="4"/>
                  </a:lnTo>
                  <a:lnTo>
                    <a:pt x="82" y="5"/>
                  </a:lnTo>
                  <a:lnTo>
                    <a:pt x="81" y="6"/>
                  </a:lnTo>
                  <a:lnTo>
                    <a:pt x="80" y="6"/>
                  </a:lnTo>
                  <a:lnTo>
                    <a:pt x="78" y="6"/>
                  </a:lnTo>
                  <a:lnTo>
                    <a:pt x="76" y="5"/>
                  </a:lnTo>
                  <a:lnTo>
                    <a:pt x="75" y="6"/>
                  </a:lnTo>
                  <a:lnTo>
                    <a:pt x="74" y="7"/>
                  </a:lnTo>
                  <a:lnTo>
                    <a:pt x="71" y="5"/>
                  </a:lnTo>
                  <a:lnTo>
                    <a:pt x="68" y="5"/>
                  </a:lnTo>
                  <a:lnTo>
                    <a:pt x="66" y="4"/>
                  </a:lnTo>
                  <a:lnTo>
                    <a:pt x="65" y="2"/>
                  </a:lnTo>
                  <a:lnTo>
                    <a:pt x="63" y="0"/>
                  </a:lnTo>
                  <a:lnTo>
                    <a:pt x="61" y="1"/>
                  </a:lnTo>
                  <a:lnTo>
                    <a:pt x="59" y="0"/>
                  </a:lnTo>
                  <a:lnTo>
                    <a:pt x="58" y="0"/>
                  </a:lnTo>
                  <a:lnTo>
                    <a:pt x="58" y="2"/>
                  </a:lnTo>
                  <a:lnTo>
                    <a:pt x="58" y="5"/>
                  </a:lnTo>
                  <a:lnTo>
                    <a:pt x="58" y="6"/>
                  </a:lnTo>
                  <a:lnTo>
                    <a:pt x="56" y="7"/>
                  </a:lnTo>
                  <a:lnTo>
                    <a:pt x="55" y="8"/>
                  </a:lnTo>
                  <a:lnTo>
                    <a:pt x="52" y="8"/>
                  </a:lnTo>
                  <a:lnTo>
                    <a:pt x="51" y="8"/>
                  </a:lnTo>
                  <a:lnTo>
                    <a:pt x="51" y="11"/>
                  </a:lnTo>
                  <a:lnTo>
                    <a:pt x="46" y="18"/>
                  </a:lnTo>
                  <a:lnTo>
                    <a:pt x="45" y="21"/>
                  </a:lnTo>
                  <a:lnTo>
                    <a:pt x="42" y="21"/>
                  </a:lnTo>
                  <a:lnTo>
                    <a:pt x="40" y="19"/>
                  </a:lnTo>
                  <a:lnTo>
                    <a:pt x="39" y="19"/>
                  </a:lnTo>
                  <a:lnTo>
                    <a:pt x="38" y="20"/>
                  </a:lnTo>
                  <a:lnTo>
                    <a:pt x="37" y="24"/>
                  </a:lnTo>
                  <a:lnTo>
                    <a:pt x="36" y="25"/>
                  </a:lnTo>
                  <a:lnTo>
                    <a:pt x="35" y="24"/>
                  </a:lnTo>
                  <a:lnTo>
                    <a:pt x="34" y="23"/>
                  </a:lnTo>
                  <a:lnTo>
                    <a:pt x="32" y="23"/>
                  </a:lnTo>
                  <a:lnTo>
                    <a:pt x="31" y="26"/>
                  </a:lnTo>
                  <a:lnTo>
                    <a:pt x="30" y="26"/>
                  </a:lnTo>
                  <a:lnTo>
                    <a:pt x="26" y="24"/>
                  </a:lnTo>
                  <a:lnTo>
                    <a:pt x="23" y="25"/>
                  </a:lnTo>
                  <a:lnTo>
                    <a:pt x="20" y="25"/>
                  </a:lnTo>
                  <a:lnTo>
                    <a:pt x="20" y="26"/>
                  </a:lnTo>
                  <a:lnTo>
                    <a:pt x="20" y="27"/>
                  </a:lnTo>
                  <a:lnTo>
                    <a:pt x="19" y="27"/>
                  </a:lnTo>
                  <a:lnTo>
                    <a:pt x="18" y="27"/>
                  </a:lnTo>
                  <a:lnTo>
                    <a:pt x="17" y="28"/>
                  </a:lnTo>
                  <a:lnTo>
                    <a:pt x="17" y="30"/>
                  </a:lnTo>
                  <a:lnTo>
                    <a:pt x="18" y="32"/>
                  </a:lnTo>
                  <a:lnTo>
                    <a:pt x="18" y="33"/>
                  </a:lnTo>
                  <a:lnTo>
                    <a:pt x="14" y="34"/>
                  </a:lnTo>
                  <a:lnTo>
                    <a:pt x="12" y="34"/>
                  </a:lnTo>
                  <a:lnTo>
                    <a:pt x="13" y="36"/>
                  </a:lnTo>
                  <a:lnTo>
                    <a:pt x="13" y="40"/>
                  </a:lnTo>
                  <a:lnTo>
                    <a:pt x="12" y="40"/>
                  </a:lnTo>
                  <a:lnTo>
                    <a:pt x="10" y="39"/>
                  </a:lnTo>
                  <a:lnTo>
                    <a:pt x="8" y="38"/>
                  </a:lnTo>
                  <a:lnTo>
                    <a:pt x="6" y="38"/>
                  </a:lnTo>
                  <a:lnTo>
                    <a:pt x="4" y="39"/>
                  </a:lnTo>
                  <a:lnTo>
                    <a:pt x="4" y="42"/>
                  </a:lnTo>
                  <a:lnTo>
                    <a:pt x="5" y="43"/>
                  </a:lnTo>
                  <a:lnTo>
                    <a:pt x="5" y="44"/>
                  </a:lnTo>
                  <a:lnTo>
                    <a:pt x="4" y="49"/>
                  </a:lnTo>
                  <a:lnTo>
                    <a:pt x="3" y="49"/>
                  </a:lnTo>
                  <a:lnTo>
                    <a:pt x="1" y="49"/>
                  </a:lnTo>
                  <a:lnTo>
                    <a:pt x="0" y="51"/>
                  </a:lnTo>
                  <a:close/>
                </a:path>
              </a:pathLst>
            </a:custGeom>
            <a:blipFill dpi="0" rotWithShape="0">
              <a:blip r:embed="rId3"/>
              <a:srcRect/>
              <a:tile tx="0" ty="0" sx="100000" sy="100000" flip="none" algn="tl"/>
            </a:blipFill>
            <a:ln w="12700">
              <a:solidFill>
                <a:schemeClr val="tx1"/>
              </a:solidFill>
              <a:round/>
              <a:headEnd/>
              <a:tailEnd/>
            </a:ln>
          </p:spPr>
          <p:txBody>
            <a:bodyPr/>
            <a:lstStyle/>
            <a:p>
              <a:endParaRPr lang="en-US"/>
            </a:p>
          </p:txBody>
        </p:sp>
        <p:sp>
          <p:nvSpPr>
            <p:cNvPr id="14464" name="Freeform 35" descr="20%">
              <a:extLst>
                <a:ext uri="{FF2B5EF4-FFF2-40B4-BE49-F238E27FC236}">
                  <a16:creationId xmlns:a16="http://schemas.microsoft.com/office/drawing/2014/main" id="{50AE12D0-AEFB-56A9-8C40-445CEBD9EBDB}"/>
                </a:ext>
              </a:extLst>
            </p:cNvPr>
            <p:cNvSpPr>
              <a:spLocks/>
            </p:cNvSpPr>
            <p:nvPr/>
          </p:nvSpPr>
          <p:spPr bwMode="auto">
            <a:xfrm>
              <a:off x="5940425" y="3560763"/>
              <a:ext cx="901700" cy="301625"/>
            </a:xfrm>
            <a:custGeom>
              <a:avLst/>
              <a:gdLst>
                <a:gd name="T0" fmla="*/ 2147483646 w 111"/>
                <a:gd name="T1" fmla="*/ 0 h 39"/>
                <a:gd name="T2" fmla="*/ 2147483646 w 111"/>
                <a:gd name="T3" fmla="*/ 2147483646 h 39"/>
                <a:gd name="T4" fmla="*/ 2147483646 w 111"/>
                <a:gd name="T5" fmla="*/ 2147483646 h 39"/>
                <a:gd name="T6" fmla="*/ 2147483646 w 111"/>
                <a:gd name="T7" fmla="*/ 2147483646 h 39"/>
                <a:gd name="T8" fmla="*/ 2147483646 w 111"/>
                <a:gd name="T9" fmla="*/ 2147483646 h 39"/>
                <a:gd name="T10" fmla="*/ 2147483646 w 111"/>
                <a:gd name="T11" fmla="*/ 2147483646 h 39"/>
                <a:gd name="T12" fmla="*/ 2147483646 w 111"/>
                <a:gd name="T13" fmla="*/ 2147483646 h 39"/>
                <a:gd name="T14" fmla="*/ 2147483646 w 111"/>
                <a:gd name="T15" fmla="*/ 2147483646 h 39"/>
                <a:gd name="T16" fmla="*/ 2147483646 w 111"/>
                <a:gd name="T17" fmla="*/ 2147483646 h 39"/>
                <a:gd name="T18" fmla="*/ 2147483646 w 111"/>
                <a:gd name="T19" fmla="*/ 2147483646 h 39"/>
                <a:gd name="T20" fmla="*/ 2147483646 w 111"/>
                <a:gd name="T21" fmla="*/ 2147483646 h 39"/>
                <a:gd name="T22" fmla="*/ 2147483646 w 111"/>
                <a:gd name="T23" fmla="*/ 2147483646 h 39"/>
                <a:gd name="T24" fmla="*/ 2147483646 w 111"/>
                <a:gd name="T25" fmla="*/ 2147483646 h 39"/>
                <a:gd name="T26" fmla="*/ 2147483646 w 111"/>
                <a:gd name="T27" fmla="*/ 2147483646 h 39"/>
                <a:gd name="T28" fmla="*/ 2147483646 w 111"/>
                <a:gd name="T29" fmla="*/ 2147483646 h 39"/>
                <a:gd name="T30" fmla="*/ 2147483646 w 111"/>
                <a:gd name="T31" fmla="*/ 2147483646 h 39"/>
                <a:gd name="T32" fmla="*/ 2147483646 w 111"/>
                <a:gd name="T33" fmla="*/ 2147483646 h 39"/>
                <a:gd name="T34" fmla="*/ 2147483646 w 111"/>
                <a:gd name="T35" fmla="*/ 2147483646 h 39"/>
                <a:gd name="T36" fmla="*/ 2147483646 w 111"/>
                <a:gd name="T37" fmla="*/ 2147483646 h 39"/>
                <a:gd name="T38" fmla="*/ 2147483646 w 111"/>
                <a:gd name="T39" fmla="*/ 2147483646 h 39"/>
                <a:gd name="T40" fmla="*/ 2147483646 w 111"/>
                <a:gd name="T41" fmla="*/ 2147483646 h 39"/>
                <a:gd name="T42" fmla="*/ 2147483646 w 111"/>
                <a:gd name="T43" fmla="*/ 2147483646 h 39"/>
                <a:gd name="T44" fmla="*/ 0 w 111"/>
                <a:gd name="T45" fmla="*/ 2147483646 h 39"/>
                <a:gd name="T46" fmla="*/ 2147483646 w 111"/>
                <a:gd name="T47" fmla="*/ 2147483646 h 39"/>
                <a:gd name="T48" fmla="*/ 2147483646 w 111"/>
                <a:gd name="T49" fmla="*/ 2147483646 h 39"/>
                <a:gd name="T50" fmla="*/ 2147483646 w 111"/>
                <a:gd name="T51" fmla="*/ 2147483646 h 39"/>
                <a:gd name="T52" fmla="*/ 2147483646 w 111"/>
                <a:gd name="T53" fmla="*/ 2147483646 h 39"/>
                <a:gd name="T54" fmla="*/ 2147483646 w 111"/>
                <a:gd name="T55" fmla="*/ 2147483646 h 39"/>
                <a:gd name="T56" fmla="*/ 2147483646 w 111"/>
                <a:gd name="T57" fmla="*/ 2147483646 h 39"/>
                <a:gd name="T58" fmla="*/ 2147483646 w 111"/>
                <a:gd name="T59" fmla="*/ 2147483646 h 39"/>
                <a:gd name="T60" fmla="*/ 2147483646 w 111"/>
                <a:gd name="T61" fmla="*/ 2147483646 h 39"/>
                <a:gd name="T62" fmla="*/ 2147483646 w 111"/>
                <a:gd name="T63" fmla="*/ 2147483646 h 39"/>
                <a:gd name="T64" fmla="*/ 2147483646 w 111"/>
                <a:gd name="T65" fmla="*/ 2147483646 h 39"/>
                <a:gd name="T66" fmla="*/ 2147483646 w 111"/>
                <a:gd name="T67" fmla="*/ 2147483646 h 39"/>
                <a:gd name="T68" fmla="*/ 2147483646 w 111"/>
                <a:gd name="T69" fmla="*/ 2147483646 h 39"/>
                <a:gd name="T70" fmla="*/ 2147483646 w 111"/>
                <a:gd name="T71" fmla="*/ 2147483646 h 39"/>
                <a:gd name="T72" fmla="*/ 2147483646 w 111"/>
                <a:gd name="T73" fmla="*/ 2147483646 h 39"/>
                <a:gd name="T74" fmla="*/ 2147483646 w 111"/>
                <a:gd name="T75" fmla="*/ 2147483646 h 39"/>
                <a:gd name="T76" fmla="*/ 2147483646 w 111"/>
                <a:gd name="T77" fmla="*/ 2147483646 h 39"/>
                <a:gd name="T78" fmla="*/ 2147483646 w 111"/>
                <a:gd name="T79" fmla="*/ 2147483646 h 39"/>
                <a:gd name="T80" fmla="*/ 2147483646 w 111"/>
                <a:gd name="T81" fmla="*/ 2147483646 h 39"/>
                <a:gd name="T82" fmla="*/ 2147483646 w 111"/>
                <a:gd name="T83" fmla="*/ 2147483646 h 39"/>
                <a:gd name="T84" fmla="*/ 2147483646 w 111"/>
                <a:gd name="T85" fmla="*/ 2147483646 h 39"/>
                <a:gd name="T86" fmla="*/ 2147483646 w 111"/>
                <a:gd name="T87" fmla="*/ 2147483646 h 39"/>
                <a:gd name="T88" fmla="*/ 2147483646 w 111"/>
                <a:gd name="T89" fmla="*/ 2147483646 h 39"/>
                <a:gd name="T90" fmla="*/ 2147483646 w 111"/>
                <a:gd name="T91" fmla="*/ 2147483646 h 39"/>
                <a:gd name="T92" fmla="*/ 2147483646 w 111"/>
                <a:gd name="T93" fmla="*/ 2147483646 h 39"/>
                <a:gd name="T94" fmla="*/ 2147483646 w 111"/>
                <a:gd name="T95" fmla="*/ 2147483646 h 39"/>
                <a:gd name="T96" fmla="*/ 2147483646 w 111"/>
                <a:gd name="T97" fmla="*/ 2147483646 h 39"/>
                <a:gd name="T98" fmla="*/ 2147483646 w 111"/>
                <a:gd name="T99" fmla="*/ 2147483646 h 39"/>
                <a:gd name="T100" fmla="*/ 2147483646 w 111"/>
                <a:gd name="T101" fmla="*/ 2147483646 h 39"/>
                <a:gd name="T102" fmla="*/ 2147483646 w 111"/>
                <a:gd name="T103" fmla="*/ 2147483646 h 39"/>
                <a:gd name="T104" fmla="*/ 2147483646 w 111"/>
                <a:gd name="T105" fmla="*/ 2147483646 h 39"/>
                <a:gd name="T106" fmla="*/ 2147483646 w 111"/>
                <a:gd name="T107" fmla="*/ 2147483646 h 39"/>
                <a:gd name="T108" fmla="*/ 2147483646 w 111"/>
                <a:gd name="T109" fmla="*/ 2147483646 h 39"/>
                <a:gd name="T110" fmla="*/ 2147483646 w 111"/>
                <a:gd name="T111" fmla="*/ 2147483646 h 39"/>
                <a:gd name="T112" fmla="*/ 2147483646 w 111"/>
                <a:gd name="T113" fmla="*/ 2147483646 h 39"/>
                <a:gd name="T114" fmla="*/ 2147483646 w 111"/>
                <a:gd name="T115" fmla="*/ 0 h 39"/>
                <a:gd name="T116" fmla="*/ 2147483646 w 111"/>
                <a:gd name="T117" fmla="*/ 0 h 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
                <a:gd name="T178" fmla="*/ 0 h 39"/>
                <a:gd name="T179" fmla="*/ 111 w 111"/>
                <a:gd name="T180" fmla="*/ 39 h 3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 h="39">
                  <a:moveTo>
                    <a:pt x="111" y="0"/>
                  </a:moveTo>
                  <a:lnTo>
                    <a:pt x="89" y="3"/>
                  </a:lnTo>
                  <a:lnTo>
                    <a:pt x="87" y="4"/>
                  </a:lnTo>
                  <a:lnTo>
                    <a:pt x="31" y="9"/>
                  </a:lnTo>
                  <a:lnTo>
                    <a:pt x="31" y="8"/>
                  </a:lnTo>
                  <a:lnTo>
                    <a:pt x="28" y="9"/>
                  </a:lnTo>
                  <a:lnTo>
                    <a:pt x="29" y="10"/>
                  </a:lnTo>
                  <a:lnTo>
                    <a:pt x="29" y="11"/>
                  </a:lnTo>
                  <a:lnTo>
                    <a:pt x="9" y="13"/>
                  </a:lnTo>
                  <a:lnTo>
                    <a:pt x="8" y="15"/>
                  </a:lnTo>
                  <a:lnTo>
                    <a:pt x="7" y="18"/>
                  </a:lnTo>
                  <a:lnTo>
                    <a:pt x="8" y="19"/>
                  </a:lnTo>
                  <a:lnTo>
                    <a:pt x="7" y="22"/>
                  </a:lnTo>
                  <a:lnTo>
                    <a:pt x="7" y="23"/>
                  </a:lnTo>
                  <a:lnTo>
                    <a:pt x="6" y="25"/>
                  </a:lnTo>
                  <a:lnTo>
                    <a:pt x="5" y="26"/>
                  </a:lnTo>
                  <a:lnTo>
                    <a:pt x="4" y="30"/>
                  </a:lnTo>
                  <a:lnTo>
                    <a:pt x="2" y="32"/>
                  </a:lnTo>
                  <a:lnTo>
                    <a:pt x="2" y="35"/>
                  </a:lnTo>
                  <a:lnTo>
                    <a:pt x="2" y="38"/>
                  </a:lnTo>
                  <a:lnTo>
                    <a:pt x="0" y="39"/>
                  </a:lnTo>
                  <a:lnTo>
                    <a:pt x="29" y="37"/>
                  </a:lnTo>
                  <a:lnTo>
                    <a:pt x="65" y="34"/>
                  </a:lnTo>
                  <a:lnTo>
                    <a:pt x="78" y="32"/>
                  </a:lnTo>
                  <a:lnTo>
                    <a:pt x="79" y="28"/>
                  </a:lnTo>
                  <a:lnTo>
                    <a:pt x="80" y="28"/>
                  </a:lnTo>
                  <a:lnTo>
                    <a:pt x="81" y="27"/>
                  </a:lnTo>
                  <a:lnTo>
                    <a:pt x="82" y="26"/>
                  </a:lnTo>
                  <a:lnTo>
                    <a:pt x="81" y="25"/>
                  </a:lnTo>
                  <a:lnTo>
                    <a:pt x="82" y="24"/>
                  </a:lnTo>
                  <a:lnTo>
                    <a:pt x="83" y="23"/>
                  </a:lnTo>
                  <a:lnTo>
                    <a:pt x="86" y="22"/>
                  </a:lnTo>
                  <a:lnTo>
                    <a:pt x="89" y="21"/>
                  </a:lnTo>
                  <a:lnTo>
                    <a:pt x="92" y="18"/>
                  </a:lnTo>
                  <a:lnTo>
                    <a:pt x="93" y="18"/>
                  </a:lnTo>
                  <a:lnTo>
                    <a:pt x="95" y="16"/>
                  </a:lnTo>
                  <a:lnTo>
                    <a:pt x="96" y="14"/>
                  </a:lnTo>
                  <a:lnTo>
                    <a:pt x="97" y="14"/>
                  </a:lnTo>
                  <a:lnTo>
                    <a:pt x="98" y="14"/>
                  </a:lnTo>
                  <a:lnTo>
                    <a:pt x="98" y="13"/>
                  </a:lnTo>
                  <a:lnTo>
                    <a:pt x="99" y="12"/>
                  </a:lnTo>
                  <a:lnTo>
                    <a:pt x="100" y="13"/>
                  </a:lnTo>
                  <a:lnTo>
                    <a:pt x="101" y="12"/>
                  </a:lnTo>
                  <a:lnTo>
                    <a:pt x="103" y="10"/>
                  </a:lnTo>
                  <a:lnTo>
                    <a:pt x="104" y="10"/>
                  </a:lnTo>
                  <a:lnTo>
                    <a:pt x="106" y="10"/>
                  </a:lnTo>
                  <a:lnTo>
                    <a:pt x="109" y="6"/>
                  </a:lnTo>
                  <a:lnTo>
                    <a:pt x="110" y="5"/>
                  </a:lnTo>
                  <a:lnTo>
                    <a:pt x="111" y="4"/>
                  </a:lnTo>
                  <a:lnTo>
                    <a:pt x="111" y="3"/>
                  </a:lnTo>
                  <a:lnTo>
                    <a:pt x="111" y="1"/>
                  </a:lnTo>
                  <a:lnTo>
                    <a:pt x="111" y="0"/>
                  </a:lnTo>
                  <a:close/>
                </a:path>
              </a:pathLst>
            </a:custGeom>
            <a:blipFill dpi="0" rotWithShape="0">
              <a:blip r:embed="rId3"/>
              <a:srcRect/>
              <a:tile tx="0" ty="0" sx="100000" sy="100000" flip="none" algn="tl"/>
            </a:blipFill>
            <a:ln w="12700">
              <a:solidFill>
                <a:schemeClr val="tx1"/>
              </a:solidFill>
              <a:round/>
              <a:headEnd/>
              <a:tailEnd/>
            </a:ln>
          </p:spPr>
          <p:txBody>
            <a:bodyPr/>
            <a:lstStyle/>
            <a:p>
              <a:endParaRPr lang="en-US"/>
            </a:p>
          </p:txBody>
        </p:sp>
        <p:sp>
          <p:nvSpPr>
            <p:cNvPr id="14465" name="Freeform 36" descr="20%">
              <a:extLst>
                <a:ext uri="{FF2B5EF4-FFF2-40B4-BE49-F238E27FC236}">
                  <a16:creationId xmlns:a16="http://schemas.microsoft.com/office/drawing/2014/main" id="{F45A2DBC-9E80-3FAB-98DA-810A238169DA}"/>
                </a:ext>
              </a:extLst>
            </p:cNvPr>
            <p:cNvSpPr>
              <a:spLocks/>
            </p:cNvSpPr>
            <p:nvPr/>
          </p:nvSpPr>
          <p:spPr bwMode="auto">
            <a:xfrm>
              <a:off x="6175375" y="3824288"/>
              <a:ext cx="423863" cy="641350"/>
            </a:xfrm>
            <a:custGeom>
              <a:avLst/>
              <a:gdLst>
                <a:gd name="T0" fmla="*/ 0 w 52"/>
                <a:gd name="T1" fmla="*/ 2147483646 h 83"/>
                <a:gd name="T2" fmla="*/ 2147483646 w 52"/>
                <a:gd name="T3" fmla="*/ 2147483646 h 83"/>
                <a:gd name="T4" fmla="*/ 0 w 52"/>
                <a:gd name="T5" fmla="*/ 2147483646 h 83"/>
                <a:gd name="T6" fmla="*/ 0 w 52"/>
                <a:gd name="T7" fmla="*/ 2147483646 h 83"/>
                <a:gd name="T8" fmla="*/ 2147483646 w 52"/>
                <a:gd name="T9" fmla="*/ 2147483646 h 83"/>
                <a:gd name="T10" fmla="*/ 2147483646 w 52"/>
                <a:gd name="T11" fmla="*/ 2147483646 h 83"/>
                <a:gd name="T12" fmla="*/ 2147483646 w 52"/>
                <a:gd name="T13" fmla="*/ 2147483646 h 83"/>
                <a:gd name="T14" fmla="*/ 2147483646 w 52"/>
                <a:gd name="T15" fmla="*/ 2147483646 h 83"/>
                <a:gd name="T16" fmla="*/ 2147483646 w 52"/>
                <a:gd name="T17" fmla="*/ 2147483646 h 83"/>
                <a:gd name="T18" fmla="*/ 2147483646 w 52"/>
                <a:gd name="T19" fmla="*/ 2147483646 h 83"/>
                <a:gd name="T20" fmla="*/ 2147483646 w 52"/>
                <a:gd name="T21" fmla="*/ 2147483646 h 83"/>
                <a:gd name="T22" fmla="*/ 2147483646 w 52"/>
                <a:gd name="T23" fmla="*/ 2147483646 h 83"/>
                <a:gd name="T24" fmla="*/ 2147483646 w 52"/>
                <a:gd name="T25" fmla="*/ 2147483646 h 83"/>
                <a:gd name="T26" fmla="*/ 2147483646 w 52"/>
                <a:gd name="T27" fmla="*/ 2147483646 h 83"/>
                <a:gd name="T28" fmla="*/ 2147483646 w 52"/>
                <a:gd name="T29" fmla="*/ 2147483646 h 83"/>
                <a:gd name="T30" fmla="*/ 2147483646 w 52"/>
                <a:gd name="T31" fmla="*/ 2147483646 h 83"/>
                <a:gd name="T32" fmla="*/ 2147483646 w 52"/>
                <a:gd name="T33" fmla="*/ 2147483646 h 83"/>
                <a:gd name="T34" fmla="*/ 2147483646 w 52"/>
                <a:gd name="T35" fmla="*/ 2147483646 h 83"/>
                <a:gd name="T36" fmla="*/ 2147483646 w 52"/>
                <a:gd name="T37" fmla="*/ 2147483646 h 83"/>
                <a:gd name="T38" fmla="*/ 2147483646 w 52"/>
                <a:gd name="T39" fmla="*/ 2147483646 h 83"/>
                <a:gd name="T40" fmla="*/ 2147483646 w 52"/>
                <a:gd name="T41" fmla="*/ 2147483646 h 83"/>
                <a:gd name="T42" fmla="*/ 2147483646 w 52"/>
                <a:gd name="T43" fmla="*/ 2147483646 h 83"/>
                <a:gd name="T44" fmla="*/ 2147483646 w 52"/>
                <a:gd name="T45" fmla="*/ 2147483646 h 83"/>
                <a:gd name="T46" fmla="*/ 2147483646 w 52"/>
                <a:gd name="T47" fmla="*/ 2147483646 h 83"/>
                <a:gd name="T48" fmla="*/ 2147483646 w 52"/>
                <a:gd name="T49" fmla="*/ 2147483646 h 83"/>
                <a:gd name="T50" fmla="*/ 2147483646 w 52"/>
                <a:gd name="T51" fmla="*/ 2147483646 h 83"/>
                <a:gd name="T52" fmla="*/ 2147483646 w 52"/>
                <a:gd name="T53" fmla="*/ 2147483646 h 83"/>
                <a:gd name="T54" fmla="*/ 2147483646 w 52"/>
                <a:gd name="T55" fmla="*/ 2147483646 h 83"/>
                <a:gd name="T56" fmla="*/ 2147483646 w 52"/>
                <a:gd name="T57" fmla="*/ 2147483646 h 83"/>
                <a:gd name="T58" fmla="*/ 2147483646 w 52"/>
                <a:gd name="T59" fmla="*/ 2147483646 h 83"/>
                <a:gd name="T60" fmla="*/ 2147483646 w 52"/>
                <a:gd name="T61" fmla="*/ 2147483646 h 83"/>
                <a:gd name="T62" fmla="*/ 2147483646 w 52"/>
                <a:gd name="T63" fmla="*/ 2147483646 h 83"/>
                <a:gd name="T64" fmla="*/ 2147483646 w 52"/>
                <a:gd name="T65" fmla="*/ 2147483646 h 83"/>
                <a:gd name="T66" fmla="*/ 2147483646 w 52"/>
                <a:gd name="T67" fmla="*/ 2147483646 h 83"/>
                <a:gd name="T68" fmla="*/ 2147483646 w 52"/>
                <a:gd name="T69" fmla="*/ 2147483646 h 83"/>
                <a:gd name="T70" fmla="*/ 2147483646 w 52"/>
                <a:gd name="T71" fmla="*/ 2147483646 h 83"/>
                <a:gd name="T72" fmla="*/ 2147483646 w 52"/>
                <a:gd name="T73" fmla="*/ 2147483646 h 83"/>
                <a:gd name="T74" fmla="*/ 2147483646 w 52"/>
                <a:gd name="T75" fmla="*/ 2147483646 h 83"/>
                <a:gd name="T76" fmla="*/ 2147483646 w 52"/>
                <a:gd name="T77" fmla="*/ 2147483646 h 83"/>
                <a:gd name="T78" fmla="*/ 2147483646 w 52"/>
                <a:gd name="T79" fmla="*/ 2147483646 h 83"/>
                <a:gd name="T80" fmla="*/ 2147483646 w 52"/>
                <a:gd name="T81" fmla="*/ 2147483646 h 83"/>
                <a:gd name="T82" fmla="*/ 2147483646 w 52"/>
                <a:gd name="T83" fmla="*/ 2147483646 h 83"/>
                <a:gd name="T84" fmla="*/ 2147483646 w 52"/>
                <a:gd name="T85" fmla="*/ 2147483646 h 83"/>
                <a:gd name="T86" fmla="*/ 2147483646 w 52"/>
                <a:gd name="T87" fmla="*/ 2147483646 h 83"/>
                <a:gd name="T88" fmla="*/ 2147483646 w 52"/>
                <a:gd name="T89" fmla="*/ 2147483646 h 83"/>
                <a:gd name="T90" fmla="*/ 2147483646 w 52"/>
                <a:gd name="T91" fmla="*/ 2147483646 h 83"/>
                <a:gd name="T92" fmla="*/ 2147483646 w 52"/>
                <a:gd name="T93" fmla="*/ 2147483646 h 83"/>
                <a:gd name="T94" fmla="*/ 2147483646 w 52"/>
                <a:gd name="T95" fmla="*/ 2147483646 h 83"/>
                <a:gd name="T96" fmla="*/ 2147483646 w 52"/>
                <a:gd name="T97" fmla="*/ 2147483646 h 83"/>
                <a:gd name="T98" fmla="*/ 2147483646 w 52"/>
                <a:gd name="T99" fmla="*/ 2147483646 h 83"/>
                <a:gd name="T100" fmla="*/ 2147483646 w 52"/>
                <a:gd name="T101" fmla="*/ 2147483646 h 83"/>
                <a:gd name="T102" fmla="*/ 2147483646 w 52"/>
                <a:gd name="T103" fmla="*/ 0 h 83"/>
                <a:gd name="T104" fmla="*/ 0 w 52"/>
                <a:gd name="T105" fmla="*/ 2147483646 h 83"/>
                <a:gd name="T106" fmla="*/ 0 w 52"/>
                <a:gd name="T107" fmla="*/ 2147483646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83"/>
                <a:gd name="T164" fmla="*/ 52 w 52"/>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83">
                  <a:moveTo>
                    <a:pt x="0" y="3"/>
                  </a:moveTo>
                  <a:lnTo>
                    <a:pt x="1" y="5"/>
                  </a:lnTo>
                  <a:lnTo>
                    <a:pt x="0" y="55"/>
                  </a:lnTo>
                  <a:lnTo>
                    <a:pt x="0" y="57"/>
                  </a:lnTo>
                  <a:lnTo>
                    <a:pt x="3" y="82"/>
                  </a:lnTo>
                  <a:lnTo>
                    <a:pt x="4" y="82"/>
                  </a:lnTo>
                  <a:lnTo>
                    <a:pt x="5" y="81"/>
                  </a:lnTo>
                  <a:lnTo>
                    <a:pt x="7" y="82"/>
                  </a:lnTo>
                  <a:lnTo>
                    <a:pt x="8" y="81"/>
                  </a:lnTo>
                  <a:lnTo>
                    <a:pt x="8" y="77"/>
                  </a:lnTo>
                  <a:lnTo>
                    <a:pt x="9" y="75"/>
                  </a:lnTo>
                  <a:lnTo>
                    <a:pt x="10" y="77"/>
                  </a:lnTo>
                  <a:lnTo>
                    <a:pt x="10" y="78"/>
                  </a:lnTo>
                  <a:lnTo>
                    <a:pt x="11" y="80"/>
                  </a:lnTo>
                  <a:lnTo>
                    <a:pt x="13" y="83"/>
                  </a:lnTo>
                  <a:lnTo>
                    <a:pt x="14" y="83"/>
                  </a:lnTo>
                  <a:lnTo>
                    <a:pt x="15" y="83"/>
                  </a:lnTo>
                  <a:lnTo>
                    <a:pt x="17" y="81"/>
                  </a:lnTo>
                  <a:lnTo>
                    <a:pt x="18" y="80"/>
                  </a:lnTo>
                  <a:lnTo>
                    <a:pt x="18" y="79"/>
                  </a:lnTo>
                  <a:lnTo>
                    <a:pt x="17" y="79"/>
                  </a:lnTo>
                  <a:lnTo>
                    <a:pt x="17" y="78"/>
                  </a:lnTo>
                  <a:lnTo>
                    <a:pt x="18" y="77"/>
                  </a:lnTo>
                  <a:lnTo>
                    <a:pt x="18" y="76"/>
                  </a:lnTo>
                  <a:lnTo>
                    <a:pt x="16" y="75"/>
                  </a:lnTo>
                  <a:lnTo>
                    <a:pt x="15" y="75"/>
                  </a:lnTo>
                  <a:lnTo>
                    <a:pt x="14" y="73"/>
                  </a:lnTo>
                  <a:lnTo>
                    <a:pt x="14" y="72"/>
                  </a:lnTo>
                  <a:lnTo>
                    <a:pt x="14" y="71"/>
                  </a:lnTo>
                  <a:lnTo>
                    <a:pt x="14" y="70"/>
                  </a:lnTo>
                  <a:lnTo>
                    <a:pt x="52" y="66"/>
                  </a:lnTo>
                  <a:lnTo>
                    <a:pt x="52" y="65"/>
                  </a:lnTo>
                  <a:lnTo>
                    <a:pt x="50" y="63"/>
                  </a:lnTo>
                  <a:lnTo>
                    <a:pt x="50" y="58"/>
                  </a:lnTo>
                  <a:lnTo>
                    <a:pt x="48" y="55"/>
                  </a:lnTo>
                  <a:lnTo>
                    <a:pt x="48" y="52"/>
                  </a:lnTo>
                  <a:lnTo>
                    <a:pt x="49" y="50"/>
                  </a:lnTo>
                  <a:lnTo>
                    <a:pt x="49" y="47"/>
                  </a:lnTo>
                  <a:lnTo>
                    <a:pt x="50" y="45"/>
                  </a:lnTo>
                  <a:lnTo>
                    <a:pt x="51" y="45"/>
                  </a:lnTo>
                  <a:lnTo>
                    <a:pt x="49" y="44"/>
                  </a:lnTo>
                  <a:lnTo>
                    <a:pt x="50" y="42"/>
                  </a:lnTo>
                  <a:lnTo>
                    <a:pt x="49" y="41"/>
                  </a:lnTo>
                  <a:lnTo>
                    <a:pt x="48" y="40"/>
                  </a:lnTo>
                  <a:lnTo>
                    <a:pt x="47" y="39"/>
                  </a:lnTo>
                  <a:lnTo>
                    <a:pt x="46" y="37"/>
                  </a:lnTo>
                  <a:lnTo>
                    <a:pt x="45" y="36"/>
                  </a:lnTo>
                  <a:lnTo>
                    <a:pt x="36" y="0"/>
                  </a:lnTo>
                  <a:lnTo>
                    <a:pt x="0" y="3"/>
                  </a:lnTo>
                  <a:close/>
                </a:path>
              </a:pathLst>
            </a:custGeom>
            <a:blipFill dpi="0" rotWithShape="0">
              <a:blip r:embed="rId3"/>
              <a:srcRect/>
              <a:tile tx="0" ty="0" sx="100000" sy="100000" flip="none" algn="tl"/>
            </a:blipFill>
            <a:ln w="12700">
              <a:solidFill>
                <a:schemeClr val="tx1"/>
              </a:solidFill>
              <a:round/>
              <a:headEnd/>
              <a:tailEnd/>
            </a:ln>
          </p:spPr>
          <p:txBody>
            <a:bodyPr/>
            <a:lstStyle/>
            <a:p>
              <a:endParaRPr lang="en-US"/>
            </a:p>
          </p:txBody>
        </p:sp>
        <p:sp>
          <p:nvSpPr>
            <p:cNvPr id="14466" name="Freeform 37">
              <a:extLst>
                <a:ext uri="{FF2B5EF4-FFF2-40B4-BE49-F238E27FC236}">
                  <a16:creationId xmlns:a16="http://schemas.microsoft.com/office/drawing/2014/main" id="{DD840C29-1228-46FF-B013-EAD8C140B8EE}"/>
                </a:ext>
              </a:extLst>
            </p:cNvPr>
            <p:cNvSpPr>
              <a:spLocks/>
            </p:cNvSpPr>
            <p:nvPr/>
          </p:nvSpPr>
          <p:spPr bwMode="auto">
            <a:xfrm>
              <a:off x="6575425" y="3459163"/>
              <a:ext cx="968375" cy="395287"/>
            </a:xfrm>
            <a:custGeom>
              <a:avLst/>
              <a:gdLst>
                <a:gd name="T0" fmla="*/ 2147483646 w 119"/>
                <a:gd name="T1" fmla="*/ 2147483646 h 51"/>
                <a:gd name="T2" fmla="*/ 2147483646 w 119"/>
                <a:gd name="T3" fmla="*/ 2147483646 h 51"/>
                <a:gd name="T4" fmla="*/ 2147483646 w 119"/>
                <a:gd name="T5" fmla="*/ 2147483646 h 51"/>
                <a:gd name="T6" fmla="*/ 2147483646 w 119"/>
                <a:gd name="T7" fmla="*/ 2147483646 h 51"/>
                <a:gd name="T8" fmla="*/ 2147483646 w 119"/>
                <a:gd name="T9" fmla="*/ 2147483646 h 51"/>
                <a:gd name="T10" fmla="*/ 2147483646 w 119"/>
                <a:gd name="T11" fmla="*/ 2147483646 h 51"/>
                <a:gd name="T12" fmla="*/ 2147483646 w 119"/>
                <a:gd name="T13" fmla="*/ 2147483646 h 51"/>
                <a:gd name="T14" fmla="*/ 2147483646 w 119"/>
                <a:gd name="T15" fmla="*/ 2147483646 h 51"/>
                <a:gd name="T16" fmla="*/ 2147483646 w 119"/>
                <a:gd name="T17" fmla="*/ 2147483646 h 51"/>
                <a:gd name="T18" fmla="*/ 2147483646 w 119"/>
                <a:gd name="T19" fmla="*/ 2147483646 h 51"/>
                <a:gd name="T20" fmla="*/ 2147483646 w 119"/>
                <a:gd name="T21" fmla="*/ 2147483646 h 51"/>
                <a:gd name="T22" fmla="*/ 2147483646 w 119"/>
                <a:gd name="T23" fmla="*/ 2147483646 h 51"/>
                <a:gd name="T24" fmla="*/ 2147483646 w 119"/>
                <a:gd name="T25" fmla="*/ 2147483646 h 51"/>
                <a:gd name="T26" fmla="*/ 2147483646 w 119"/>
                <a:gd name="T27" fmla="*/ 2147483646 h 51"/>
                <a:gd name="T28" fmla="*/ 2147483646 w 119"/>
                <a:gd name="T29" fmla="*/ 2147483646 h 51"/>
                <a:gd name="T30" fmla="*/ 2147483646 w 119"/>
                <a:gd name="T31" fmla="*/ 2147483646 h 51"/>
                <a:gd name="T32" fmla="*/ 2147483646 w 119"/>
                <a:gd name="T33" fmla="*/ 2147483646 h 51"/>
                <a:gd name="T34" fmla="*/ 2147483646 w 119"/>
                <a:gd name="T35" fmla="*/ 2147483646 h 51"/>
                <a:gd name="T36" fmla="*/ 2147483646 w 119"/>
                <a:gd name="T37" fmla="*/ 2147483646 h 51"/>
                <a:gd name="T38" fmla="*/ 2147483646 w 119"/>
                <a:gd name="T39" fmla="*/ 2147483646 h 51"/>
                <a:gd name="T40" fmla="*/ 2147483646 w 119"/>
                <a:gd name="T41" fmla="*/ 2147483646 h 51"/>
                <a:gd name="T42" fmla="*/ 2147483646 w 119"/>
                <a:gd name="T43" fmla="*/ 2147483646 h 51"/>
                <a:gd name="T44" fmla="*/ 2147483646 w 119"/>
                <a:gd name="T45" fmla="*/ 2147483646 h 51"/>
                <a:gd name="T46" fmla="*/ 2147483646 w 119"/>
                <a:gd name="T47" fmla="*/ 2147483646 h 51"/>
                <a:gd name="T48" fmla="*/ 2147483646 w 119"/>
                <a:gd name="T49" fmla="*/ 2147483646 h 51"/>
                <a:gd name="T50" fmla="*/ 2147483646 w 119"/>
                <a:gd name="T51" fmla="*/ 2147483646 h 51"/>
                <a:gd name="T52" fmla="*/ 2147483646 w 119"/>
                <a:gd name="T53" fmla="*/ 2147483646 h 51"/>
                <a:gd name="T54" fmla="*/ 2147483646 w 119"/>
                <a:gd name="T55" fmla="*/ 2147483646 h 51"/>
                <a:gd name="T56" fmla="*/ 2147483646 w 119"/>
                <a:gd name="T57" fmla="*/ 2147483646 h 51"/>
                <a:gd name="T58" fmla="*/ 2147483646 w 119"/>
                <a:gd name="T59" fmla="*/ 2147483646 h 51"/>
                <a:gd name="T60" fmla="*/ 2147483646 w 119"/>
                <a:gd name="T61" fmla="*/ 2147483646 h 51"/>
                <a:gd name="T62" fmla="*/ 2147483646 w 119"/>
                <a:gd name="T63" fmla="*/ 2147483646 h 51"/>
                <a:gd name="T64" fmla="*/ 2147483646 w 119"/>
                <a:gd name="T65" fmla="*/ 2147483646 h 51"/>
                <a:gd name="T66" fmla="*/ 2147483646 w 119"/>
                <a:gd name="T67" fmla="*/ 2147483646 h 51"/>
                <a:gd name="T68" fmla="*/ 2147483646 w 119"/>
                <a:gd name="T69" fmla="*/ 2147483646 h 51"/>
                <a:gd name="T70" fmla="*/ 2147483646 w 119"/>
                <a:gd name="T71" fmla="*/ 2147483646 h 51"/>
                <a:gd name="T72" fmla="*/ 2147483646 w 119"/>
                <a:gd name="T73" fmla="*/ 2147483646 h 51"/>
                <a:gd name="T74" fmla="*/ 2147483646 w 119"/>
                <a:gd name="T75" fmla="*/ 2147483646 h 51"/>
                <a:gd name="T76" fmla="*/ 2147483646 w 119"/>
                <a:gd name="T77" fmla="*/ 2147483646 h 51"/>
                <a:gd name="T78" fmla="*/ 2147483646 w 119"/>
                <a:gd name="T79" fmla="*/ 2147483646 h 51"/>
                <a:gd name="T80" fmla="*/ 2147483646 w 119"/>
                <a:gd name="T81" fmla="*/ 2147483646 h 51"/>
                <a:gd name="T82" fmla="*/ 2147483646 w 119"/>
                <a:gd name="T83" fmla="*/ 2147483646 h 51"/>
                <a:gd name="T84" fmla="*/ 2147483646 w 119"/>
                <a:gd name="T85" fmla="*/ 2147483646 h 51"/>
                <a:gd name="T86" fmla="*/ 2147483646 w 119"/>
                <a:gd name="T87" fmla="*/ 2147483646 h 51"/>
                <a:gd name="T88" fmla="*/ 2147483646 w 119"/>
                <a:gd name="T89" fmla="*/ 2147483646 h 51"/>
                <a:gd name="T90" fmla="*/ 2147483646 w 119"/>
                <a:gd name="T91" fmla="*/ 2147483646 h 51"/>
                <a:gd name="T92" fmla="*/ 2147483646 w 119"/>
                <a:gd name="T93" fmla="*/ 2147483646 h 51"/>
                <a:gd name="T94" fmla="*/ 2147483646 w 119"/>
                <a:gd name="T95" fmla="*/ 2147483646 h 51"/>
                <a:gd name="T96" fmla="*/ 2147483646 w 119"/>
                <a:gd name="T97" fmla="*/ 2147483646 h 51"/>
                <a:gd name="T98" fmla="*/ 0 w 119"/>
                <a:gd name="T99" fmla="*/ 2147483646 h 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
                <a:gd name="T151" fmla="*/ 0 h 51"/>
                <a:gd name="T152" fmla="*/ 119 w 119"/>
                <a:gd name="T153" fmla="*/ 51 h 5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 h="51">
                  <a:moveTo>
                    <a:pt x="0" y="45"/>
                  </a:moveTo>
                  <a:lnTo>
                    <a:pt x="1" y="41"/>
                  </a:lnTo>
                  <a:lnTo>
                    <a:pt x="2" y="41"/>
                  </a:lnTo>
                  <a:lnTo>
                    <a:pt x="3" y="40"/>
                  </a:lnTo>
                  <a:lnTo>
                    <a:pt x="4" y="39"/>
                  </a:lnTo>
                  <a:lnTo>
                    <a:pt x="3" y="38"/>
                  </a:lnTo>
                  <a:lnTo>
                    <a:pt x="4" y="37"/>
                  </a:lnTo>
                  <a:lnTo>
                    <a:pt x="5" y="36"/>
                  </a:lnTo>
                  <a:lnTo>
                    <a:pt x="8" y="35"/>
                  </a:lnTo>
                  <a:lnTo>
                    <a:pt x="11" y="34"/>
                  </a:lnTo>
                  <a:lnTo>
                    <a:pt x="14" y="31"/>
                  </a:lnTo>
                  <a:lnTo>
                    <a:pt x="15" y="31"/>
                  </a:lnTo>
                  <a:lnTo>
                    <a:pt x="17" y="29"/>
                  </a:lnTo>
                  <a:lnTo>
                    <a:pt x="18" y="27"/>
                  </a:lnTo>
                  <a:lnTo>
                    <a:pt x="19" y="27"/>
                  </a:lnTo>
                  <a:lnTo>
                    <a:pt x="20" y="27"/>
                  </a:lnTo>
                  <a:lnTo>
                    <a:pt x="20" y="26"/>
                  </a:lnTo>
                  <a:lnTo>
                    <a:pt x="21" y="25"/>
                  </a:lnTo>
                  <a:lnTo>
                    <a:pt x="22" y="26"/>
                  </a:lnTo>
                  <a:lnTo>
                    <a:pt x="23" y="25"/>
                  </a:lnTo>
                  <a:lnTo>
                    <a:pt x="25" y="23"/>
                  </a:lnTo>
                  <a:lnTo>
                    <a:pt x="26" y="23"/>
                  </a:lnTo>
                  <a:lnTo>
                    <a:pt x="28" y="23"/>
                  </a:lnTo>
                  <a:lnTo>
                    <a:pt x="31" y="19"/>
                  </a:lnTo>
                  <a:lnTo>
                    <a:pt x="32" y="18"/>
                  </a:lnTo>
                  <a:lnTo>
                    <a:pt x="33" y="17"/>
                  </a:lnTo>
                  <a:lnTo>
                    <a:pt x="33" y="16"/>
                  </a:lnTo>
                  <a:lnTo>
                    <a:pt x="33" y="14"/>
                  </a:lnTo>
                  <a:lnTo>
                    <a:pt x="33" y="13"/>
                  </a:lnTo>
                  <a:lnTo>
                    <a:pt x="37" y="12"/>
                  </a:lnTo>
                  <a:lnTo>
                    <a:pt x="37" y="13"/>
                  </a:lnTo>
                  <a:lnTo>
                    <a:pt x="40" y="13"/>
                  </a:lnTo>
                  <a:lnTo>
                    <a:pt x="42" y="12"/>
                  </a:lnTo>
                  <a:lnTo>
                    <a:pt x="78" y="7"/>
                  </a:lnTo>
                  <a:lnTo>
                    <a:pt x="112" y="0"/>
                  </a:lnTo>
                  <a:lnTo>
                    <a:pt x="113" y="1"/>
                  </a:lnTo>
                  <a:lnTo>
                    <a:pt x="114" y="2"/>
                  </a:lnTo>
                  <a:lnTo>
                    <a:pt x="115" y="3"/>
                  </a:lnTo>
                  <a:lnTo>
                    <a:pt x="116" y="5"/>
                  </a:lnTo>
                  <a:lnTo>
                    <a:pt x="116" y="6"/>
                  </a:lnTo>
                  <a:lnTo>
                    <a:pt x="115" y="5"/>
                  </a:lnTo>
                  <a:lnTo>
                    <a:pt x="114" y="5"/>
                  </a:lnTo>
                  <a:lnTo>
                    <a:pt x="113" y="5"/>
                  </a:lnTo>
                  <a:lnTo>
                    <a:pt x="112" y="5"/>
                  </a:lnTo>
                  <a:lnTo>
                    <a:pt x="113" y="6"/>
                  </a:lnTo>
                  <a:lnTo>
                    <a:pt x="110" y="8"/>
                  </a:lnTo>
                  <a:lnTo>
                    <a:pt x="109" y="8"/>
                  </a:lnTo>
                  <a:lnTo>
                    <a:pt x="108" y="10"/>
                  </a:lnTo>
                  <a:lnTo>
                    <a:pt x="106" y="10"/>
                  </a:lnTo>
                  <a:lnTo>
                    <a:pt x="105" y="11"/>
                  </a:lnTo>
                  <a:lnTo>
                    <a:pt x="105" y="12"/>
                  </a:lnTo>
                  <a:lnTo>
                    <a:pt x="106" y="12"/>
                  </a:lnTo>
                  <a:lnTo>
                    <a:pt x="108" y="11"/>
                  </a:lnTo>
                  <a:lnTo>
                    <a:pt x="111" y="10"/>
                  </a:lnTo>
                  <a:lnTo>
                    <a:pt x="112" y="9"/>
                  </a:lnTo>
                  <a:lnTo>
                    <a:pt x="114" y="9"/>
                  </a:lnTo>
                  <a:lnTo>
                    <a:pt x="114" y="10"/>
                  </a:lnTo>
                  <a:lnTo>
                    <a:pt x="114" y="11"/>
                  </a:lnTo>
                  <a:lnTo>
                    <a:pt x="115" y="12"/>
                  </a:lnTo>
                  <a:lnTo>
                    <a:pt x="115" y="11"/>
                  </a:lnTo>
                  <a:lnTo>
                    <a:pt x="116" y="11"/>
                  </a:lnTo>
                  <a:lnTo>
                    <a:pt x="117" y="9"/>
                  </a:lnTo>
                  <a:lnTo>
                    <a:pt x="118" y="9"/>
                  </a:lnTo>
                  <a:lnTo>
                    <a:pt x="119" y="11"/>
                  </a:lnTo>
                  <a:lnTo>
                    <a:pt x="119" y="14"/>
                  </a:lnTo>
                  <a:lnTo>
                    <a:pt x="119" y="15"/>
                  </a:lnTo>
                  <a:lnTo>
                    <a:pt x="117" y="16"/>
                  </a:lnTo>
                  <a:lnTo>
                    <a:pt x="117" y="17"/>
                  </a:lnTo>
                  <a:lnTo>
                    <a:pt x="117" y="18"/>
                  </a:lnTo>
                  <a:lnTo>
                    <a:pt x="115" y="19"/>
                  </a:lnTo>
                  <a:lnTo>
                    <a:pt x="114" y="19"/>
                  </a:lnTo>
                  <a:lnTo>
                    <a:pt x="113" y="20"/>
                  </a:lnTo>
                  <a:lnTo>
                    <a:pt x="111" y="20"/>
                  </a:lnTo>
                  <a:lnTo>
                    <a:pt x="110" y="20"/>
                  </a:lnTo>
                  <a:lnTo>
                    <a:pt x="109" y="19"/>
                  </a:lnTo>
                  <a:lnTo>
                    <a:pt x="109" y="18"/>
                  </a:lnTo>
                  <a:lnTo>
                    <a:pt x="108" y="18"/>
                  </a:lnTo>
                  <a:lnTo>
                    <a:pt x="108" y="20"/>
                  </a:lnTo>
                  <a:lnTo>
                    <a:pt x="108" y="21"/>
                  </a:lnTo>
                  <a:lnTo>
                    <a:pt x="108" y="22"/>
                  </a:lnTo>
                  <a:lnTo>
                    <a:pt x="109" y="22"/>
                  </a:lnTo>
                  <a:lnTo>
                    <a:pt x="110" y="23"/>
                  </a:lnTo>
                  <a:lnTo>
                    <a:pt x="110" y="24"/>
                  </a:lnTo>
                  <a:lnTo>
                    <a:pt x="107" y="28"/>
                  </a:lnTo>
                  <a:lnTo>
                    <a:pt x="105" y="27"/>
                  </a:lnTo>
                  <a:lnTo>
                    <a:pt x="104" y="27"/>
                  </a:lnTo>
                  <a:lnTo>
                    <a:pt x="104" y="28"/>
                  </a:lnTo>
                  <a:lnTo>
                    <a:pt x="105" y="29"/>
                  </a:lnTo>
                  <a:lnTo>
                    <a:pt x="108" y="28"/>
                  </a:lnTo>
                  <a:lnTo>
                    <a:pt x="110" y="28"/>
                  </a:lnTo>
                  <a:lnTo>
                    <a:pt x="112" y="27"/>
                  </a:lnTo>
                  <a:lnTo>
                    <a:pt x="112" y="26"/>
                  </a:lnTo>
                  <a:lnTo>
                    <a:pt x="113" y="26"/>
                  </a:lnTo>
                  <a:lnTo>
                    <a:pt x="114" y="27"/>
                  </a:lnTo>
                  <a:lnTo>
                    <a:pt x="113" y="29"/>
                  </a:lnTo>
                  <a:lnTo>
                    <a:pt x="111" y="31"/>
                  </a:lnTo>
                  <a:lnTo>
                    <a:pt x="109" y="32"/>
                  </a:lnTo>
                  <a:lnTo>
                    <a:pt x="108" y="32"/>
                  </a:lnTo>
                  <a:lnTo>
                    <a:pt x="105" y="32"/>
                  </a:lnTo>
                  <a:lnTo>
                    <a:pt x="103" y="36"/>
                  </a:lnTo>
                  <a:lnTo>
                    <a:pt x="102" y="37"/>
                  </a:lnTo>
                  <a:lnTo>
                    <a:pt x="99" y="39"/>
                  </a:lnTo>
                  <a:lnTo>
                    <a:pt x="97" y="41"/>
                  </a:lnTo>
                  <a:lnTo>
                    <a:pt x="96" y="44"/>
                  </a:lnTo>
                  <a:lnTo>
                    <a:pt x="95" y="48"/>
                  </a:lnTo>
                  <a:lnTo>
                    <a:pt x="95" y="49"/>
                  </a:lnTo>
                  <a:lnTo>
                    <a:pt x="93" y="50"/>
                  </a:lnTo>
                  <a:lnTo>
                    <a:pt x="88" y="51"/>
                  </a:lnTo>
                  <a:lnTo>
                    <a:pt x="87" y="51"/>
                  </a:lnTo>
                  <a:lnTo>
                    <a:pt x="69" y="39"/>
                  </a:lnTo>
                  <a:lnTo>
                    <a:pt x="54" y="41"/>
                  </a:lnTo>
                  <a:lnTo>
                    <a:pt x="53" y="39"/>
                  </a:lnTo>
                  <a:lnTo>
                    <a:pt x="50" y="36"/>
                  </a:lnTo>
                  <a:lnTo>
                    <a:pt x="49" y="37"/>
                  </a:lnTo>
                  <a:lnTo>
                    <a:pt x="49" y="36"/>
                  </a:lnTo>
                  <a:lnTo>
                    <a:pt x="49" y="35"/>
                  </a:lnTo>
                  <a:lnTo>
                    <a:pt x="31" y="37"/>
                  </a:lnTo>
                  <a:lnTo>
                    <a:pt x="30" y="37"/>
                  </a:lnTo>
                  <a:lnTo>
                    <a:pt x="30" y="38"/>
                  </a:lnTo>
                  <a:lnTo>
                    <a:pt x="26" y="40"/>
                  </a:lnTo>
                  <a:lnTo>
                    <a:pt x="25" y="40"/>
                  </a:lnTo>
                  <a:lnTo>
                    <a:pt x="21" y="42"/>
                  </a:lnTo>
                  <a:lnTo>
                    <a:pt x="0" y="45"/>
                  </a:lnTo>
                  <a:close/>
                </a:path>
              </a:pathLst>
            </a:custGeom>
            <a:solidFill>
              <a:srgbClr val="ED4213"/>
            </a:solidFill>
            <a:ln w="12700">
              <a:solidFill>
                <a:schemeClr val="tx1"/>
              </a:solidFill>
              <a:round/>
              <a:headEnd/>
              <a:tailEnd/>
            </a:ln>
          </p:spPr>
          <p:txBody>
            <a:bodyPr/>
            <a:lstStyle/>
            <a:p>
              <a:endParaRPr lang="en-US"/>
            </a:p>
          </p:txBody>
        </p:sp>
        <p:sp>
          <p:nvSpPr>
            <p:cNvPr id="14467" name="Freeform 38" descr="20%">
              <a:extLst>
                <a:ext uri="{FF2B5EF4-FFF2-40B4-BE49-F238E27FC236}">
                  <a16:creationId xmlns:a16="http://schemas.microsoft.com/office/drawing/2014/main" id="{4F5579C5-694C-9351-A9DE-A690D9BB0A65}"/>
                </a:ext>
              </a:extLst>
            </p:cNvPr>
            <p:cNvSpPr>
              <a:spLocks/>
            </p:cNvSpPr>
            <p:nvPr/>
          </p:nvSpPr>
          <p:spPr bwMode="auto">
            <a:xfrm>
              <a:off x="5449888" y="3660775"/>
              <a:ext cx="547687" cy="479425"/>
            </a:xfrm>
            <a:custGeom>
              <a:avLst/>
              <a:gdLst>
                <a:gd name="T0" fmla="*/ 0 w 67"/>
                <a:gd name="T1" fmla="*/ 2147483646 h 62"/>
                <a:gd name="T2" fmla="*/ 2147483646 w 67"/>
                <a:gd name="T3" fmla="*/ 0 h 62"/>
                <a:gd name="T4" fmla="*/ 2147483646 w 67"/>
                <a:gd name="T5" fmla="*/ 2147483646 h 62"/>
                <a:gd name="T6" fmla="*/ 2147483646 w 67"/>
                <a:gd name="T7" fmla="*/ 2147483646 h 62"/>
                <a:gd name="T8" fmla="*/ 2147483646 w 67"/>
                <a:gd name="T9" fmla="*/ 2147483646 h 62"/>
                <a:gd name="T10" fmla="*/ 2147483646 w 67"/>
                <a:gd name="T11" fmla="*/ 2147483646 h 62"/>
                <a:gd name="T12" fmla="*/ 2147483646 w 67"/>
                <a:gd name="T13" fmla="*/ 2147483646 h 62"/>
                <a:gd name="T14" fmla="*/ 2147483646 w 67"/>
                <a:gd name="T15" fmla="*/ 2147483646 h 62"/>
                <a:gd name="T16" fmla="*/ 2147483646 w 67"/>
                <a:gd name="T17" fmla="*/ 2147483646 h 62"/>
                <a:gd name="T18" fmla="*/ 2147483646 w 67"/>
                <a:gd name="T19" fmla="*/ 2147483646 h 62"/>
                <a:gd name="T20" fmla="*/ 2147483646 w 67"/>
                <a:gd name="T21" fmla="*/ 2147483646 h 62"/>
                <a:gd name="T22" fmla="*/ 2147483646 w 67"/>
                <a:gd name="T23" fmla="*/ 2147483646 h 62"/>
                <a:gd name="T24" fmla="*/ 2147483646 w 67"/>
                <a:gd name="T25" fmla="*/ 2147483646 h 62"/>
                <a:gd name="T26" fmla="*/ 2147483646 w 67"/>
                <a:gd name="T27" fmla="*/ 2147483646 h 62"/>
                <a:gd name="T28" fmla="*/ 2147483646 w 67"/>
                <a:gd name="T29" fmla="*/ 2147483646 h 62"/>
                <a:gd name="T30" fmla="*/ 2147483646 w 67"/>
                <a:gd name="T31" fmla="*/ 2147483646 h 62"/>
                <a:gd name="T32" fmla="*/ 2147483646 w 67"/>
                <a:gd name="T33" fmla="*/ 2147483646 h 62"/>
                <a:gd name="T34" fmla="*/ 2147483646 w 67"/>
                <a:gd name="T35" fmla="*/ 2147483646 h 62"/>
                <a:gd name="T36" fmla="*/ 2147483646 w 67"/>
                <a:gd name="T37" fmla="*/ 2147483646 h 62"/>
                <a:gd name="T38" fmla="*/ 2147483646 w 67"/>
                <a:gd name="T39" fmla="*/ 2147483646 h 62"/>
                <a:gd name="T40" fmla="*/ 2147483646 w 67"/>
                <a:gd name="T41" fmla="*/ 2147483646 h 62"/>
                <a:gd name="T42" fmla="*/ 2147483646 w 67"/>
                <a:gd name="T43" fmla="*/ 2147483646 h 62"/>
                <a:gd name="T44" fmla="*/ 2147483646 w 67"/>
                <a:gd name="T45" fmla="*/ 2147483646 h 62"/>
                <a:gd name="T46" fmla="*/ 2147483646 w 67"/>
                <a:gd name="T47" fmla="*/ 2147483646 h 62"/>
                <a:gd name="T48" fmla="*/ 2147483646 w 67"/>
                <a:gd name="T49" fmla="*/ 2147483646 h 62"/>
                <a:gd name="T50" fmla="*/ 2147483646 w 67"/>
                <a:gd name="T51" fmla="*/ 2147483646 h 62"/>
                <a:gd name="T52" fmla="*/ 2147483646 w 67"/>
                <a:gd name="T53" fmla="*/ 2147483646 h 62"/>
                <a:gd name="T54" fmla="*/ 2147483646 w 67"/>
                <a:gd name="T55" fmla="*/ 2147483646 h 62"/>
                <a:gd name="T56" fmla="*/ 2147483646 w 67"/>
                <a:gd name="T57" fmla="*/ 2147483646 h 62"/>
                <a:gd name="T58" fmla="*/ 2147483646 w 67"/>
                <a:gd name="T59" fmla="*/ 2147483646 h 62"/>
                <a:gd name="T60" fmla="*/ 2147483646 w 67"/>
                <a:gd name="T61" fmla="*/ 2147483646 h 62"/>
                <a:gd name="T62" fmla="*/ 2147483646 w 67"/>
                <a:gd name="T63" fmla="*/ 2147483646 h 62"/>
                <a:gd name="T64" fmla="*/ 2147483646 w 67"/>
                <a:gd name="T65" fmla="*/ 2147483646 h 62"/>
                <a:gd name="T66" fmla="*/ 2147483646 w 67"/>
                <a:gd name="T67" fmla="*/ 2147483646 h 62"/>
                <a:gd name="T68" fmla="*/ 2147483646 w 67"/>
                <a:gd name="T69" fmla="*/ 2147483646 h 62"/>
                <a:gd name="T70" fmla="*/ 2147483646 w 67"/>
                <a:gd name="T71" fmla="*/ 2147483646 h 62"/>
                <a:gd name="T72" fmla="*/ 2147483646 w 67"/>
                <a:gd name="T73" fmla="*/ 2147483646 h 62"/>
                <a:gd name="T74" fmla="*/ 2147483646 w 67"/>
                <a:gd name="T75" fmla="*/ 2147483646 h 62"/>
                <a:gd name="T76" fmla="*/ 2147483646 w 67"/>
                <a:gd name="T77" fmla="*/ 2147483646 h 62"/>
                <a:gd name="T78" fmla="*/ 2147483646 w 67"/>
                <a:gd name="T79" fmla="*/ 2147483646 h 62"/>
                <a:gd name="T80" fmla="*/ 2147483646 w 67"/>
                <a:gd name="T81" fmla="*/ 2147483646 h 62"/>
                <a:gd name="T82" fmla="*/ 2147483646 w 67"/>
                <a:gd name="T83" fmla="*/ 2147483646 h 62"/>
                <a:gd name="T84" fmla="*/ 2147483646 w 67"/>
                <a:gd name="T85" fmla="*/ 2147483646 h 62"/>
                <a:gd name="T86" fmla="*/ 2147483646 w 67"/>
                <a:gd name="T87" fmla="*/ 2147483646 h 62"/>
                <a:gd name="T88" fmla="*/ 2147483646 w 67"/>
                <a:gd name="T89" fmla="*/ 2147483646 h 62"/>
                <a:gd name="T90" fmla="*/ 2147483646 w 67"/>
                <a:gd name="T91" fmla="*/ 2147483646 h 62"/>
                <a:gd name="T92" fmla="*/ 2147483646 w 67"/>
                <a:gd name="T93" fmla="*/ 2147483646 h 62"/>
                <a:gd name="T94" fmla="*/ 2147483646 w 67"/>
                <a:gd name="T95" fmla="*/ 2147483646 h 62"/>
                <a:gd name="T96" fmla="*/ 0 w 67"/>
                <a:gd name="T97" fmla="*/ 2147483646 h 62"/>
                <a:gd name="T98" fmla="*/ 0 w 67"/>
                <a:gd name="T99" fmla="*/ 2147483646 h 6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7"/>
                <a:gd name="T151" fmla="*/ 0 h 62"/>
                <a:gd name="T152" fmla="*/ 67 w 67"/>
                <a:gd name="T153" fmla="*/ 62 h 6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7" h="62">
                  <a:moveTo>
                    <a:pt x="0" y="3"/>
                  </a:moveTo>
                  <a:lnTo>
                    <a:pt x="60" y="0"/>
                  </a:lnTo>
                  <a:lnTo>
                    <a:pt x="60" y="1"/>
                  </a:lnTo>
                  <a:lnTo>
                    <a:pt x="61" y="2"/>
                  </a:lnTo>
                  <a:lnTo>
                    <a:pt x="62" y="3"/>
                  </a:lnTo>
                  <a:lnTo>
                    <a:pt x="61" y="5"/>
                  </a:lnTo>
                  <a:lnTo>
                    <a:pt x="60" y="6"/>
                  </a:lnTo>
                  <a:lnTo>
                    <a:pt x="58" y="8"/>
                  </a:lnTo>
                  <a:lnTo>
                    <a:pt x="58" y="9"/>
                  </a:lnTo>
                  <a:lnTo>
                    <a:pt x="67" y="9"/>
                  </a:lnTo>
                  <a:lnTo>
                    <a:pt x="67" y="10"/>
                  </a:lnTo>
                  <a:lnTo>
                    <a:pt x="66" y="12"/>
                  </a:lnTo>
                  <a:lnTo>
                    <a:pt x="65" y="13"/>
                  </a:lnTo>
                  <a:lnTo>
                    <a:pt x="64" y="17"/>
                  </a:lnTo>
                  <a:lnTo>
                    <a:pt x="62" y="19"/>
                  </a:lnTo>
                  <a:lnTo>
                    <a:pt x="62" y="22"/>
                  </a:lnTo>
                  <a:lnTo>
                    <a:pt x="62" y="25"/>
                  </a:lnTo>
                  <a:lnTo>
                    <a:pt x="60" y="26"/>
                  </a:lnTo>
                  <a:lnTo>
                    <a:pt x="60" y="27"/>
                  </a:lnTo>
                  <a:lnTo>
                    <a:pt x="57" y="29"/>
                  </a:lnTo>
                  <a:lnTo>
                    <a:pt x="57" y="32"/>
                  </a:lnTo>
                  <a:lnTo>
                    <a:pt x="57" y="35"/>
                  </a:lnTo>
                  <a:lnTo>
                    <a:pt x="56" y="36"/>
                  </a:lnTo>
                  <a:lnTo>
                    <a:pt x="54" y="38"/>
                  </a:lnTo>
                  <a:lnTo>
                    <a:pt x="52" y="40"/>
                  </a:lnTo>
                  <a:lnTo>
                    <a:pt x="51" y="41"/>
                  </a:lnTo>
                  <a:lnTo>
                    <a:pt x="51" y="43"/>
                  </a:lnTo>
                  <a:lnTo>
                    <a:pt x="50" y="45"/>
                  </a:lnTo>
                  <a:lnTo>
                    <a:pt x="50" y="46"/>
                  </a:lnTo>
                  <a:lnTo>
                    <a:pt x="49" y="49"/>
                  </a:lnTo>
                  <a:lnTo>
                    <a:pt x="48" y="51"/>
                  </a:lnTo>
                  <a:lnTo>
                    <a:pt x="49" y="54"/>
                  </a:lnTo>
                  <a:lnTo>
                    <a:pt x="50" y="55"/>
                  </a:lnTo>
                  <a:lnTo>
                    <a:pt x="50" y="57"/>
                  </a:lnTo>
                  <a:lnTo>
                    <a:pt x="50" y="58"/>
                  </a:lnTo>
                  <a:lnTo>
                    <a:pt x="49" y="60"/>
                  </a:lnTo>
                  <a:lnTo>
                    <a:pt x="50" y="61"/>
                  </a:lnTo>
                  <a:lnTo>
                    <a:pt x="8" y="62"/>
                  </a:lnTo>
                  <a:lnTo>
                    <a:pt x="8" y="53"/>
                  </a:lnTo>
                  <a:lnTo>
                    <a:pt x="6" y="52"/>
                  </a:lnTo>
                  <a:lnTo>
                    <a:pt x="4" y="53"/>
                  </a:lnTo>
                  <a:lnTo>
                    <a:pt x="2" y="51"/>
                  </a:lnTo>
                  <a:lnTo>
                    <a:pt x="2" y="22"/>
                  </a:lnTo>
                  <a:lnTo>
                    <a:pt x="0" y="3"/>
                  </a:lnTo>
                  <a:close/>
                </a:path>
              </a:pathLst>
            </a:custGeom>
            <a:blipFill dpi="0" rotWithShape="0">
              <a:blip r:embed="rId3"/>
              <a:srcRect/>
              <a:tile tx="0" ty="0" sx="100000" sy="100000" flip="none" algn="tl"/>
            </a:blipFill>
            <a:ln w="12700">
              <a:solidFill>
                <a:schemeClr val="tx1"/>
              </a:solidFill>
              <a:round/>
              <a:headEnd/>
              <a:tailEnd/>
            </a:ln>
          </p:spPr>
          <p:txBody>
            <a:bodyPr/>
            <a:lstStyle/>
            <a:p>
              <a:endParaRPr lang="en-US"/>
            </a:p>
          </p:txBody>
        </p:sp>
        <p:grpSp>
          <p:nvGrpSpPr>
            <p:cNvPr id="14468" name="Group 281">
              <a:extLst>
                <a:ext uri="{FF2B5EF4-FFF2-40B4-BE49-F238E27FC236}">
                  <a16:creationId xmlns:a16="http://schemas.microsoft.com/office/drawing/2014/main" id="{022867D4-F69A-3CA6-9983-D30442455359}"/>
                </a:ext>
              </a:extLst>
            </p:cNvPr>
            <p:cNvGrpSpPr>
              <a:grpSpLocks/>
            </p:cNvGrpSpPr>
            <p:nvPr/>
          </p:nvGrpSpPr>
          <p:grpSpPr bwMode="auto">
            <a:xfrm>
              <a:off x="1155696" y="3886215"/>
              <a:ext cx="2009775" cy="1390654"/>
              <a:chOff x="768" y="2832"/>
              <a:chExt cx="1203" cy="876"/>
            </a:xfrm>
          </p:grpSpPr>
          <p:sp>
            <p:nvSpPr>
              <p:cNvPr id="14491" name="Freeform 40">
                <a:extLst>
                  <a:ext uri="{FF2B5EF4-FFF2-40B4-BE49-F238E27FC236}">
                    <a16:creationId xmlns:a16="http://schemas.microsoft.com/office/drawing/2014/main" id="{FE9B1624-AD22-2494-7868-4248F38A302D}"/>
                  </a:ext>
                </a:extLst>
              </p:cNvPr>
              <p:cNvSpPr>
                <a:spLocks/>
              </p:cNvSpPr>
              <p:nvPr/>
            </p:nvSpPr>
            <p:spPr bwMode="auto">
              <a:xfrm>
                <a:off x="1056" y="2832"/>
                <a:ext cx="915" cy="780"/>
              </a:xfrm>
              <a:custGeom>
                <a:avLst/>
                <a:gdLst>
                  <a:gd name="T0" fmla="*/ 2147483646 w 188"/>
                  <a:gd name="T1" fmla="*/ 2147483646 h 160"/>
                  <a:gd name="T2" fmla="*/ 2147483646 w 188"/>
                  <a:gd name="T3" fmla="*/ 2147483646 h 160"/>
                  <a:gd name="T4" fmla="*/ 2147483646 w 188"/>
                  <a:gd name="T5" fmla="*/ 2147483646 h 160"/>
                  <a:gd name="T6" fmla="*/ 2147483646 w 188"/>
                  <a:gd name="T7" fmla="*/ 2147483646 h 160"/>
                  <a:gd name="T8" fmla="*/ 2147483646 w 188"/>
                  <a:gd name="T9" fmla="*/ 2147483646 h 160"/>
                  <a:gd name="T10" fmla="*/ 2147483646 w 188"/>
                  <a:gd name="T11" fmla="*/ 2147483646 h 160"/>
                  <a:gd name="T12" fmla="*/ 2147483646 w 188"/>
                  <a:gd name="T13" fmla="*/ 2147483646 h 160"/>
                  <a:gd name="T14" fmla="*/ 2147483646 w 188"/>
                  <a:gd name="T15" fmla="*/ 2147483646 h 160"/>
                  <a:gd name="T16" fmla="*/ 2147483646 w 188"/>
                  <a:gd name="T17" fmla="*/ 2147483646 h 160"/>
                  <a:gd name="T18" fmla="*/ 2147483646 w 188"/>
                  <a:gd name="T19" fmla="*/ 2147483646 h 160"/>
                  <a:gd name="T20" fmla="*/ 2147483646 w 188"/>
                  <a:gd name="T21" fmla="*/ 2147483646 h 160"/>
                  <a:gd name="T22" fmla="*/ 2147483646 w 188"/>
                  <a:gd name="T23" fmla="*/ 2147483646 h 160"/>
                  <a:gd name="T24" fmla="*/ 2147483646 w 188"/>
                  <a:gd name="T25" fmla="*/ 2147483646 h 160"/>
                  <a:gd name="T26" fmla="*/ 2147483646 w 188"/>
                  <a:gd name="T27" fmla="*/ 2147483646 h 160"/>
                  <a:gd name="T28" fmla="*/ 2147483646 w 188"/>
                  <a:gd name="T29" fmla="*/ 2147483646 h 160"/>
                  <a:gd name="T30" fmla="*/ 2147483646 w 188"/>
                  <a:gd name="T31" fmla="*/ 2147483646 h 160"/>
                  <a:gd name="T32" fmla="*/ 2147483646 w 188"/>
                  <a:gd name="T33" fmla="*/ 2147483646 h 160"/>
                  <a:gd name="T34" fmla="*/ 2147483646 w 188"/>
                  <a:gd name="T35" fmla="*/ 2147483646 h 160"/>
                  <a:gd name="T36" fmla="*/ 2147483646 w 188"/>
                  <a:gd name="T37" fmla="*/ 2147483646 h 160"/>
                  <a:gd name="T38" fmla="*/ 2147483646 w 188"/>
                  <a:gd name="T39" fmla="*/ 2147483646 h 160"/>
                  <a:gd name="T40" fmla="*/ 2147483646 w 188"/>
                  <a:gd name="T41" fmla="*/ 2147483646 h 160"/>
                  <a:gd name="T42" fmla="*/ 2147483646 w 188"/>
                  <a:gd name="T43" fmla="*/ 2147483646 h 160"/>
                  <a:gd name="T44" fmla="*/ 2147483646 w 188"/>
                  <a:gd name="T45" fmla="*/ 2147483646 h 160"/>
                  <a:gd name="T46" fmla="*/ 2147483646 w 188"/>
                  <a:gd name="T47" fmla="*/ 2147483646 h 160"/>
                  <a:gd name="T48" fmla="*/ 2147483646 w 188"/>
                  <a:gd name="T49" fmla="*/ 2147483646 h 160"/>
                  <a:gd name="T50" fmla="*/ 2147483646 w 188"/>
                  <a:gd name="T51" fmla="*/ 2147483646 h 160"/>
                  <a:gd name="T52" fmla="*/ 2147483646 w 188"/>
                  <a:gd name="T53" fmla="*/ 2147483646 h 160"/>
                  <a:gd name="T54" fmla="*/ 2147483646 w 188"/>
                  <a:gd name="T55" fmla="*/ 2147483646 h 160"/>
                  <a:gd name="T56" fmla="*/ 2147483646 w 188"/>
                  <a:gd name="T57" fmla="*/ 2147483646 h 160"/>
                  <a:gd name="T58" fmla="*/ 2147483646 w 188"/>
                  <a:gd name="T59" fmla="*/ 2147483646 h 160"/>
                  <a:gd name="T60" fmla="*/ 2147483646 w 188"/>
                  <a:gd name="T61" fmla="*/ 2147483646 h 160"/>
                  <a:gd name="T62" fmla="*/ 2147483646 w 188"/>
                  <a:gd name="T63" fmla="*/ 2147483646 h 160"/>
                  <a:gd name="T64" fmla="*/ 2147483646 w 188"/>
                  <a:gd name="T65" fmla="*/ 2147483646 h 160"/>
                  <a:gd name="T66" fmla="*/ 2147483646 w 188"/>
                  <a:gd name="T67" fmla="*/ 2147483646 h 160"/>
                  <a:gd name="T68" fmla="*/ 2147483646 w 188"/>
                  <a:gd name="T69" fmla="*/ 2147483646 h 160"/>
                  <a:gd name="T70" fmla="*/ 2147483646 w 188"/>
                  <a:gd name="T71" fmla="*/ 2147483646 h 160"/>
                  <a:gd name="T72" fmla="*/ 2147483646 w 188"/>
                  <a:gd name="T73" fmla="*/ 2147483646 h 160"/>
                  <a:gd name="T74" fmla="*/ 2147483646 w 188"/>
                  <a:gd name="T75" fmla="*/ 2147483646 h 160"/>
                  <a:gd name="T76" fmla="*/ 2147483646 w 188"/>
                  <a:gd name="T77" fmla="*/ 2147483646 h 160"/>
                  <a:gd name="T78" fmla="*/ 2147483646 w 188"/>
                  <a:gd name="T79" fmla="*/ 2147483646 h 160"/>
                  <a:gd name="T80" fmla="*/ 2147483646 w 188"/>
                  <a:gd name="T81" fmla="*/ 2147483646 h 160"/>
                  <a:gd name="T82" fmla="*/ 2147483646 w 188"/>
                  <a:gd name="T83" fmla="*/ 2147483646 h 160"/>
                  <a:gd name="T84" fmla="*/ 2147483646 w 188"/>
                  <a:gd name="T85" fmla="*/ 2147483646 h 160"/>
                  <a:gd name="T86" fmla="*/ 2147483646 w 188"/>
                  <a:gd name="T87" fmla="*/ 2147483646 h 160"/>
                  <a:gd name="T88" fmla="*/ 2147483646 w 188"/>
                  <a:gd name="T89" fmla="*/ 2147483646 h 160"/>
                  <a:gd name="T90" fmla="*/ 2147483646 w 188"/>
                  <a:gd name="T91" fmla="*/ 2147483646 h 160"/>
                  <a:gd name="T92" fmla="*/ 2147483646 w 188"/>
                  <a:gd name="T93" fmla="*/ 0 h 160"/>
                  <a:gd name="T94" fmla="*/ 2147483646 w 188"/>
                  <a:gd name="T95" fmla="*/ 2147483646 h 160"/>
                  <a:gd name="T96" fmla="*/ 2147483646 w 188"/>
                  <a:gd name="T97" fmla="*/ 2147483646 h 160"/>
                  <a:gd name="T98" fmla="*/ 2147483646 w 188"/>
                  <a:gd name="T99" fmla="*/ 2147483646 h 160"/>
                  <a:gd name="T100" fmla="*/ 2147483646 w 188"/>
                  <a:gd name="T101" fmla="*/ 2147483646 h 16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8"/>
                  <a:gd name="T154" fmla="*/ 0 h 160"/>
                  <a:gd name="T155" fmla="*/ 188 w 188"/>
                  <a:gd name="T156" fmla="*/ 160 h 16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8" h="160">
                    <a:moveTo>
                      <a:pt x="10" y="26"/>
                    </a:moveTo>
                    <a:lnTo>
                      <a:pt x="14" y="31"/>
                    </a:lnTo>
                    <a:lnTo>
                      <a:pt x="19" y="39"/>
                    </a:lnTo>
                    <a:lnTo>
                      <a:pt x="26" y="40"/>
                    </a:lnTo>
                    <a:lnTo>
                      <a:pt x="26" y="50"/>
                    </a:lnTo>
                    <a:lnTo>
                      <a:pt x="18" y="50"/>
                    </a:lnTo>
                    <a:lnTo>
                      <a:pt x="18" y="43"/>
                    </a:lnTo>
                    <a:lnTo>
                      <a:pt x="16" y="43"/>
                    </a:lnTo>
                    <a:lnTo>
                      <a:pt x="0" y="50"/>
                    </a:lnTo>
                    <a:lnTo>
                      <a:pt x="5" y="55"/>
                    </a:lnTo>
                    <a:lnTo>
                      <a:pt x="5" y="61"/>
                    </a:lnTo>
                    <a:lnTo>
                      <a:pt x="11" y="64"/>
                    </a:lnTo>
                    <a:lnTo>
                      <a:pt x="21" y="66"/>
                    </a:lnTo>
                    <a:lnTo>
                      <a:pt x="27" y="61"/>
                    </a:lnTo>
                    <a:lnTo>
                      <a:pt x="29" y="72"/>
                    </a:lnTo>
                    <a:lnTo>
                      <a:pt x="22" y="74"/>
                    </a:lnTo>
                    <a:lnTo>
                      <a:pt x="21" y="77"/>
                    </a:lnTo>
                    <a:lnTo>
                      <a:pt x="18" y="79"/>
                    </a:lnTo>
                    <a:lnTo>
                      <a:pt x="13" y="75"/>
                    </a:lnTo>
                    <a:lnTo>
                      <a:pt x="10" y="82"/>
                    </a:lnTo>
                    <a:lnTo>
                      <a:pt x="2" y="90"/>
                    </a:lnTo>
                    <a:lnTo>
                      <a:pt x="6" y="98"/>
                    </a:lnTo>
                    <a:lnTo>
                      <a:pt x="5" y="101"/>
                    </a:lnTo>
                    <a:lnTo>
                      <a:pt x="11" y="107"/>
                    </a:lnTo>
                    <a:lnTo>
                      <a:pt x="19" y="107"/>
                    </a:lnTo>
                    <a:lnTo>
                      <a:pt x="22" y="112"/>
                    </a:lnTo>
                    <a:lnTo>
                      <a:pt x="21" y="115"/>
                    </a:lnTo>
                    <a:lnTo>
                      <a:pt x="22" y="120"/>
                    </a:lnTo>
                    <a:lnTo>
                      <a:pt x="29" y="117"/>
                    </a:lnTo>
                    <a:lnTo>
                      <a:pt x="35" y="123"/>
                    </a:lnTo>
                    <a:lnTo>
                      <a:pt x="45" y="119"/>
                    </a:lnTo>
                    <a:lnTo>
                      <a:pt x="42" y="125"/>
                    </a:lnTo>
                    <a:lnTo>
                      <a:pt x="42" y="131"/>
                    </a:lnTo>
                    <a:lnTo>
                      <a:pt x="29" y="141"/>
                    </a:lnTo>
                    <a:lnTo>
                      <a:pt x="24" y="147"/>
                    </a:lnTo>
                    <a:lnTo>
                      <a:pt x="19" y="147"/>
                    </a:lnTo>
                    <a:lnTo>
                      <a:pt x="11" y="154"/>
                    </a:lnTo>
                    <a:lnTo>
                      <a:pt x="3" y="155"/>
                    </a:lnTo>
                    <a:lnTo>
                      <a:pt x="0" y="159"/>
                    </a:lnTo>
                    <a:lnTo>
                      <a:pt x="3" y="160"/>
                    </a:lnTo>
                    <a:lnTo>
                      <a:pt x="19" y="154"/>
                    </a:lnTo>
                    <a:lnTo>
                      <a:pt x="29" y="149"/>
                    </a:lnTo>
                    <a:lnTo>
                      <a:pt x="48" y="136"/>
                    </a:lnTo>
                    <a:lnTo>
                      <a:pt x="62" y="120"/>
                    </a:lnTo>
                    <a:lnTo>
                      <a:pt x="64" y="117"/>
                    </a:lnTo>
                    <a:lnTo>
                      <a:pt x="59" y="117"/>
                    </a:lnTo>
                    <a:lnTo>
                      <a:pt x="73" y="96"/>
                    </a:lnTo>
                    <a:lnTo>
                      <a:pt x="77" y="95"/>
                    </a:lnTo>
                    <a:lnTo>
                      <a:pt x="77" y="98"/>
                    </a:lnTo>
                    <a:lnTo>
                      <a:pt x="72" y="101"/>
                    </a:lnTo>
                    <a:lnTo>
                      <a:pt x="70" y="111"/>
                    </a:lnTo>
                    <a:lnTo>
                      <a:pt x="73" y="109"/>
                    </a:lnTo>
                    <a:lnTo>
                      <a:pt x="70" y="112"/>
                    </a:lnTo>
                    <a:lnTo>
                      <a:pt x="72" y="114"/>
                    </a:lnTo>
                    <a:lnTo>
                      <a:pt x="82" y="107"/>
                    </a:lnTo>
                    <a:lnTo>
                      <a:pt x="86" y="106"/>
                    </a:lnTo>
                    <a:lnTo>
                      <a:pt x="88" y="101"/>
                    </a:lnTo>
                    <a:lnTo>
                      <a:pt x="86" y="98"/>
                    </a:lnTo>
                    <a:lnTo>
                      <a:pt x="96" y="96"/>
                    </a:lnTo>
                    <a:lnTo>
                      <a:pt x="107" y="103"/>
                    </a:lnTo>
                    <a:lnTo>
                      <a:pt x="117" y="99"/>
                    </a:lnTo>
                    <a:lnTo>
                      <a:pt x="121" y="101"/>
                    </a:lnTo>
                    <a:lnTo>
                      <a:pt x="128" y="101"/>
                    </a:lnTo>
                    <a:lnTo>
                      <a:pt x="145" y="109"/>
                    </a:lnTo>
                    <a:lnTo>
                      <a:pt x="149" y="112"/>
                    </a:lnTo>
                    <a:lnTo>
                      <a:pt x="153" y="119"/>
                    </a:lnTo>
                    <a:lnTo>
                      <a:pt x="163" y="125"/>
                    </a:lnTo>
                    <a:lnTo>
                      <a:pt x="166" y="128"/>
                    </a:lnTo>
                    <a:lnTo>
                      <a:pt x="177" y="135"/>
                    </a:lnTo>
                    <a:lnTo>
                      <a:pt x="188" y="130"/>
                    </a:lnTo>
                    <a:lnTo>
                      <a:pt x="188" y="123"/>
                    </a:lnTo>
                    <a:lnTo>
                      <a:pt x="185" y="117"/>
                    </a:lnTo>
                    <a:lnTo>
                      <a:pt x="180" y="115"/>
                    </a:lnTo>
                    <a:lnTo>
                      <a:pt x="176" y="115"/>
                    </a:lnTo>
                    <a:lnTo>
                      <a:pt x="169" y="111"/>
                    </a:lnTo>
                    <a:lnTo>
                      <a:pt x="163" y="106"/>
                    </a:lnTo>
                    <a:lnTo>
                      <a:pt x="150" y="93"/>
                    </a:lnTo>
                    <a:lnTo>
                      <a:pt x="147" y="95"/>
                    </a:lnTo>
                    <a:lnTo>
                      <a:pt x="144" y="99"/>
                    </a:lnTo>
                    <a:lnTo>
                      <a:pt x="141" y="103"/>
                    </a:lnTo>
                    <a:lnTo>
                      <a:pt x="129" y="96"/>
                    </a:lnTo>
                    <a:lnTo>
                      <a:pt x="129" y="93"/>
                    </a:lnTo>
                    <a:lnTo>
                      <a:pt x="120" y="96"/>
                    </a:lnTo>
                    <a:lnTo>
                      <a:pt x="117" y="80"/>
                    </a:lnTo>
                    <a:lnTo>
                      <a:pt x="109" y="45"/>
                    </a:lnTo>
                    <a:lnTo>
                      <a:pt x="102" y="21"/>
                    </a:lnTo>
                    <a:lnTo>
                      <a:pt x="99" y="10"/>
                    </a:lnTo>
                    <a:lnTo>
                      <a:pt x="90" y="5"/>
                    </a:lnTo>
                    <a:lnTo>
                      <a:pt x="85" y="8"/>
                    </a:lnTo>
                    <a:lnTo>
                      <a:pt x="69" y="5"/>
                    </a:lnTo>
                    <a:lnTo>
                      <a:pt x="64" y="7"/>
                    </a:lnTo>
                    <a:lnTo>
                      <a:pt x="59" y="5"/>
                    </a:lnTo>
                    <a:lnTo>
                      <a:pt x="59" y="4"/>
                    </a:lnTo>
                    <a:lnTo>
                      <a:pt x="45" y="0"/>
                    </a:lnTo>
                    <a:lnTo>
                      <a:pt x="43" y="4"/>
                    </a:lnTo>
                    <a:lnTo>
                      <a:pt x="35" y="4"/>
                    </a:lnTo>
                    <a:lnTo>
                      <a:pt x="29" y="8"/>
                    </a:lnTo>
                    <a:lnTo>
                      <a:pt x="24" y="13"/>
                    </a:lnTo>
                    <a:lnTo>
                      <a:pt x="22" y="18"/>
                    </a:lnTo>
                    <a:lnTo>
                      <a:pt x="19" y="21"/>
                    </a:lnTo>
                    <a:lnTo>
                      <a:pt x="13" y="21"/>
                    </a:lnTo>
                    <a:lnTo>
                      <a:pt x="10" y="26"/>
                    </a:lnTo>
                    <a:close/>
                  </a:path>
                </a:pathLst>
              </a:custGeom>
              <a:solidFill>
                <a:srgbClr val="FFC66D"/>
              </a:solidFill>
              <a:ln w="12700">
                <a:solidFill>
                  <a:schemeClr val="tx1"/>
                </a:solidFill>
                <a:round/>
                <a:headEnd/>
                <a:tailEnd/>
              </a:ln>
            </p:spPr>
            <p:txBody>
              <a:bodyPr/>
              <a:lstStyle/>
              <a:p>
                <a:endParaRPr lang="en-US"/>
              </a:p>
            </p:txBody>
          </p:sp>
          <p:sp>
            <p:nvSpPr>
              <p:cNvPr id="14492" name="Freeform 41">
                <a:extLst>
                  <a:ext uri="{FF2B5EF4-FFF2-40B4-BE49-F238E27FC236}">
                    <a16:creationId xmlns:a16="http://schemas.microsoft.com/office/drawing/2014/main" id="{1C3448EC-9725-E7A6-21C2-40A772B3DD9C}"/>
                  </a:ext>
                </a:extLst>
              </p:cNvPr>
              <p:cNvSpPr>
                <a:spLocks/>
              </p:cNvSpPr>
              <p:nvPr/>
            </p:nvSpPr>
            <p:spPr bwMode="auto">
              <a:xfrm>
                <a:off x="1021" y="3608"/>
                <a:ext cx="20" cy="14"/>
              </a:xfrm>
              <a:custGeom>
                <a:avLst/>
                <a:gdLst>
                  <a:gd name="T0" fmla="*/ 2147483646 w 4"/>
                  <a:gd name="T1" fmla="*/ 960484868 h 3"/>
                  <a:gd name="T2" fmla="*/ 2147483646 w 4"/>
                  <a:gd name="T3" fmla="*/ 523887028 h 3"/>
                  <a:gd name="T4" fmla="*/ 2147483646 w 4"/>
                  <a:gd name="T5" fmla="*/ 523887028 h 3"/>
                  <a:gd name="T6" fmla="*/ 2147483646 w 4"/>
                  <a:gd name="T7" fmla="*/ 523887028 h 3"/>
                  <a:gd name="T8" fmla="*/ 2147483646 w 4"/>
                  <a:gd name="T9" fmla="*/ 523887028 h 3"/>
                  <a:gd name="T10" fmla="*/ 2147483646 w 4"/>
                  <a:gd name="T11" fmla="*/ 523887028 h 3"/>
                  <a:gd name="T12" fmla="*/ 2147483646 w 4"/>
                  <a:gd name="T13" fmla="*/ 523887028 h 3"/>
                  <a:gd name="T14" fmla="*/ 1220703125 w 4"/>
                  <a:gd name="T15" fmla="*/ 0 h 3"/>
                  <a:gd name="T16" fmla="*/ 1220703125 w 4"/>
                  <a:gd name="T17" fmla="*/ 0 h 3"/>
                  <a:gd name="T18" fmla="*/ 0 w 4"/>
                  <a:gd name="T19" fmla="*/ 523887028 h 3"/>
                  <a:gd name="T20" fmla="*/ 0 w 4"/>
                  <a:gd name="T21" fmla="*/ 523887028 h 3"/>
                  <a:gd name="T22" fmla="*/ 0 w 4"/>
                  <a:gd name="T23" fmla="*/ 523887028 h 3"/>
                  <a:gd name="T24" fmla="*/ 0 w 4"/>
                  <a:gd name="T25" fmla="*/ 523887028 h 3"/>
                  <a:gd name="T26" fmla="*/ 0 w 4"/>
                  <a:gd name="T27" fmla="*/ 523887028 h 3"/>
                  <a:gd name="T28" fmla="*/ 0 w 4"/>
                  <a:gd name="T29" fmla="*/ 523887028 h 3"/>
                  <a:gd name="T30" fmla="*/ 0 w 4"/>
                  <a:gd name="T31" fmla="*/ 960484868 h 3"/>
                  <a:gd name="T32" fmla="*/ 0 w 4"/>
                  <a:gd name="T33" fmla="*/ 960484868 h 3"/>
                  <a:gd name="T34" fmla="*/ 1220703125 w 4"/>
                  <a:gd name="T35" fmla="*/ 960484868 h 3"/>
                  <a:gd name="T36" fmla="*/ 1220703125 w 4"/>
                  <a:gd name="T37" fmla="*/ 960484868 h 3"/>
                  <a:gd name="T38" fmla="*/ 1220703125 w 4"/>
                  <a:gd name="T39" fmla="*/ 1484321174 h 3"/>
                  <a:gd name="T40" fmla="*/ 2147483646 w 4"/>
                  <a:gd name="T41" fmla="*/ 1484321174 h 3"/>
                  <a:gd name="T42" fmla="*/ 2147483646 w 4"/>
                  <a:gd name="T43" fmla="*/ 1484321174 h 3"/>
                  <a:gd name="T44" fmla="*/ 2147483646 w 4"/>
                  <a:gd name="T45" fmla="*/ 1484321174 h 3"/>
                  <a:gd name="T46" fmla="*/ 2147483646 w 4"/>
                  <a:gd name="T47" fmla="*/ 1484321174 h 3"/>
                  <a:gd name="T48" fmla="*/ 2147483646 w 4"/>
                  <a:gd name="T49" fmla="*/ 960484868 h 3"/>
                  <a:gd name="T50" fmla="*/ 2147483646 w 4"/>
                  <a:gd name="T51" fmla="*/ 960484868 h 3"/>
                  <a:gd name="T52" fmla="*/ 2147483646 w 4"/>
                  <a:gd name="T53" fmla="*/ 960484868 h 3"/>
                  <a:gd name="T54" fmla="*/ 2147483646 w 4"/>
                  <a:gd name="T55" fmla="*/ 523887028 h 3"/>
                  <a:gd name="T56" fmla="*/ 2147483646 w 4"/>
                  <a:gd name="T57" fmla="*/ 523887028 h 3"/>
                  <a:gd name="T58" fmla="*/ 2147483646 w 4"/>
                  <a:gd name="T59" fmla="*/ 523887028 h 3"/>
                  <a:gd name="T60" fmla="*/ 2147483646 w 4"/>
                  <a:gd name="T61" fmla="*/ 523887028 h 3"/>
                  <a:gd name="T62" fmla="*/ 2147483646 w 4"/>
                  <a:gd name="T63" fmla="*/ 523887028 h 3"/>
                  <a:gd name="T64" fmla="*/ 2147483646 w 4"/>
                  <a:gd name="T65" fmla="*/ 0 h 3"/>
                  <a:gd name="T66" fmla="*/ 2147483646 w 4"/>
                  <a:gd name="T67" fmla="*/ 0 h 3"/>
                  <a:gd name="T68" fmla="*/ 2147483646 w 4"/>
                  <a:gd name="T69" fmla="*/ 0 h 3"/>
                  <a:gd name="T70" fmla="*/ 2147483646 w 4"/>
                  <a:gd name="T71" fmla="*/ 0 h 3"/>
                  <a:gd name="T72" fmla="*/ 2147483646 w 4"/>
                  <a:gd name="T73" fmla="*/ 523887028 h 3"/>
                  <a:gd name="T74" fmla="*/ 2147483646 w 4"/>
                  <a:gd name="T75" fmla="*/ 523887028 h 3"/>
                  <a:gd name="T76" fmla="*/ 2147483646 w 4"/>
                  <a:gd name="T77" fmla="*/ 523887028 h 3"/>
                  <a:gd name="T78" fmla="*/ 2147483646 w 4"/>
                  <a:gd name="T79" fmla="*/ 960484868 h 3"/>
                  <a:gd name="T80" fmla="*/ 2147483646 w 4"/>
                  <a:gd name="T81" fmla="*/ 960484868 h 3"/>
                  <a:gd name="T82" fmla="*/ 2147483646 w 4"/>
                  <a:gd name="T83" fmla="*/ 960484868 h 3"/>
                  <a:gd name="T84" fmla="*/ 2147483646 w 4"/>
                  <a:gd name="T85" fmla="*/ 960484868 h 3"/>
                  <a:gd name="T86" fmla="*/ 2147483646 w 4"/>
                  <a:gd name="T87" fmla="*/ 1484321174 h 3"/>
                  <a:gd name="T88" fmla="*/ 2147483646 w 4"/>
                  <a:gd name="T89" fmla="*/ 1484321174 h 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
                  <a:gd name="T136" fmla="*/ 0 h 3"/>
                  <a:gd name="T137" fmla="*/ 4 w 4"/>
                  <a:gd name="T138" fmla="*/ 3 h 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 h="3">
                    <a:moveTo>
                      <a:pt x="2" y="2"/>
                    </a:moveTo>
                    <a:lnTo>
                      <a:pt x="2" y="1"/>
                    </a:lnTo>
                    <a:lnTo>
                      <a:pt x="1" y="0"/>
                    </a:lnTo>
                    <a:lnTo>
                      <a:pt x="0" y="1"/>
                    </a:lnTo>
                    <a:lnTo>
                      <a:pt x="0" y="2"/>
                    </a:lnTo>
                    <a:lnTo>
                      <a:pt x="1" y="2"/>
                    </a:lnTo>
                    <a:lnTo>
                      <a:pt x="1" y="3"/>
                    </a:lnTo>
                    <a:lnTo>
                      <a:pt x="2" y="3"/>
                    </a:lnTo>
                    <a:lnTo>
                      <a:pt x="3" y="3"/>
                    </a:lnTo>
                    <a:lnTo>
                      <a:pt x="4" y="2"/>
                    </a:lnTo>
                    <a:lnTo>
                      <a:pt x="4" y="1"/>
                    </a:lnTo>
                    <a:lnTo>
                      <a:pt x="4" y="0"/>
                    </a:lnTo>
                    <a:lnTo>
                      <a:pt x="4" y="1"/>
                    </a:lnTo>
                    <a:lnTo>
                      <a:pt x="3" y="1"/>
                    </a:lnTo>
                    <a:lnTo>
                      <a:pt x="2" y="2"/>
                    </a:lnTo>
                    <a:lnTo>
                      <a:pt x="2" y="3"/>
                    </a:lnTo>
                    <a:lnTo>
                      <a:pt x="3" y="3"/>
                    </a:lnTo>
                  </a:path>
                </a:pathLst>
              </a:custGeom>
              <a:solidFill>
                <a:srgbClr val="FFC66D"/>
              </a:solidFill>
              <a:ln w="12700">
                <a:solidFill>
                  <a:schemeClr val="tx1"/>
                </a:solidFill>
                <a:round/>
                <a:headEnd/>
                <a:tailEnd/>
              </a:ln>
            </p:spPr>
            <p:txBody>
              <a:bodyPr/>
              <a:lstStyle/>
              <a:p>
                <a:endParaRPr lang="en-US"/>
              </a:p>
            </p:txBody>
          </p:sp>
          <p:sp>
            <p:nvSpPr>
              <p:cNvPr id="14493" name="Freeform 42">
                <a:extLst>
                  <a:ext uri="{FF2B5EF4-FFF2-40B4-BE49-F238E27FC236}">
                    <a16:creationId xmlns:a16="http://schemas.microsoft.com/office/drawing/2014/main" id="{C90154A3-335A-9257-2AB0-C2CADF077E03}"/>
                  </a:ext>
                </a:extLst>
              </p:cNvPr>
              <p:cNvSpPr>
                <a:spLocks/>
              </p:cNvSpPr>
              <p:nvPr/>
            </p:nvSpPr>
            <p:spPr bwMode="auto">
              <a:xfrm>
                <a:off x="978" y="3610"/>
                <a:ext cx="43" cy="30"/>
              </a:xfrm>
              <a:custGeom>
                <a:avLst/>
                <a:gdLst>
                  <a:gd name="T0" fmla="*/ 2147483646 w 9"/>
                  <a:gd name="T1" fmla="*/ 0 h 6"/>
                  <a:gd name="T2" fmla="*/ 2147483646 w 9"/>
                  <a:gd name="T3" fmla="*/ 0 h 6"/>
                  <a:gd name="T4" fmla="*/ 1983499638 w 9"/>
                  <a:gd name="T5" fmla="*/ 1220703125 h 6"/>
                  <a:gd name="T6" fmla="*/ 1983499638 w 9"/>
                  <a:gd name="T7" fmla="*/ 1220703125 h 6"/>
                  <a:gd name="T8" fmla="*/ 1983499638 w 9"/>
                  <a:gd name="T9" fmla="*/ 2147483646 h 6"/>
                  <a:gd name="T10" fmla="*/ 1983499638 w 9"/>
                  <a:gd name="T11" fmla="*/ 2147483646 h 6"/>
                  <a:gd name="T12" fmla="*/ 1419221866 w 9"/>
                  <a:gd name="T13" fmla="*/ 2147483646 h 6"/>
                  <a:gd name="T14" fmla="*/ 1419221866 w 9"/>
                  <a:gd name="T15" fmla="*/ 2147483646 h 6"/>
                  <a:gd name="T16" fmla="*/ 712197524 w 9"/>
                  <a:gd name="T17" fmla="*/ 2147483646 h 6"/>
                  <a:gd name="T18" fmla="*/ 712197524 w 9"/>
                  <a:gd name="T19" fmla="*/ 2147483646 h 6"/>
                  <a:gd name="T20" fmla="*/ 712197524 w 9"/>
                  <a:gd name="T21" fmla="*/ 2147483646 h 6"/>
                  <a:gd name="T22" fmla="*/ 0 w 9"/>
                  <a:gd name="T23" fmla="*/ 2147483646 h 6"/>
                  <a:gd name="T24" fmla="*/ 0 w 9"/>
                  <a:gd name="T25" fmla="*/ 2147483646 h 6"/>
                  <a:gd name="T26" fmla="*/ 0 w 9"/>
                  <a:gd name="T27" fmla="*/ 2147483646 h 6"/>
                  <a:gd name="T28" fmla="*/ 0 w 9"/>
                  <a:gd name="T29" fmla="*/ 2147483646 h 6"/>
                  <a:gd name="T30" fmla="*/ 0 w 9"/>
                  <a:gd name="T31" fmla="*/ 2147483646 h 6"/>
                  <a:gd name="T32" fmla="*/ 0 w 9"/>
                  <a:gd name="T33" fmla="*/ 2147483646 h 6"/>
                  <a:gd name="T34" fmla="*/ 0 w 9"/>
                  <a:gd name="T35" fmla="*/ 2147483646 h 6"/>
                  <a:gd name="T36" fmla="*/ 0 w 9"/>
                  <a:gd name="T37" fmla="*/ 2147483646 h 6"/>
                  <a:gd name="T38" fmla="*/ 712197524 w 9"/>
                  <a:gd name="T39" fmla="*/ 2147483646 h 6"/>
                  <a:gd name="T40" fmla="*/ 1419221866 w 9"/>
                  <a:gd name="T41" fmla="*/ 2147483646 h 6"/>
                  <a:gd name="T42" fmla="*/ 1983499638 w 9"/>
                  <a:gd name="T43" fmla="*/ 2147483646 h 6"/>
                  <a:gd name="T44" fmla="*/ 2147483646 w 9"/>
                  <a:gd name="T45" fmla="*/ 2147483646 h 6"/>
                  <a:gd name="T46" fmla="*/ 2147483646 w 9"/>
                  <a:gd name="T47" fmla="*/ 2147483646 h 6"/>
                  <a:gd name="T48" fmla="*/ 2147483646 w 9"/>
                  <a:gd name="T49" fmla="*/ 2147483646 h 6"/>
                  <a:gd name="T50" fmla="*/ 2147483646 w 9"/>
                  <a:gd name="T51" fmla="*/ 1220703125 h 6"/>
                  <a:gd name="T52" fmla="*/ 2147483646 w 9"/>
                  <a:gd name="T53" fmla="*/ 1220703125 h 6"/>
                  <a:gd name="T54" fmla="*/ 2147483646 w 9"/>
                  <a:gd name="T55" fmla="*/ 1220703125 h 6"/>
                  <a:gd name="T56" fmla="*/ 2147483646 w 9"/>
                  <a:gd name="T57" fmla="*/ 0 h 6"/>
                  <a:gd name="T58" fmla="*/ 2147483646 w 9"/>
                  <a:gd name="T59" fmla="*/ 0 h 6"/>
                  <a:gd name="T60" fmla="*/ 2147483646 w 9"/>
                  <a:gd name="T61" fmla="*/ 0 h 6"/>
                  <a:gd name="T62" fmla="*/ 2147483646 w 9"/>
                  <a:gd name="T63" fmla="*/ 0 h 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
                  <a:gd name="T97" fmla="*/ 0 h 6"/>
                  <a:gd name="T98" fmla="*/ 9 w 9"/>
                  <a:gd name="T99" fmla="*/ 6 h 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 h="6">
                    <a:moveTo>
                      <a:pt x="8" y="0"/>
                    </a:moveTo>
                    <a:lnTo>
                      <a:pt x="7" y="0"/>
                    </a:lnTo>
                    <a:lnTo>
                      <a:pt x="6" y="0"/>
                    </a:lnTo>
                    <a:lnTo>
                      <a:pt x="4" y="0"/>
                    </a:lnTo>
                    <a:lnTo>
                      <a:pt x="4" y="1"/>
                    </a:lnTo>
                    <a:lnTo>
                      <a:pt x="3" y="1"/>
                    </a:lnTo>
                    <a:lnTo>
                      <a:pt x="3" y="2"/>
                    </a:lnTo>
                    <a:lnTo>
                      <a:pt x="3" y="3"/>
                    </a:lnTo>
                    <a:lnTo>
                      <a:pt x="2" y="3"/>
                    </a:lnTo>
                    <a:lnTo>
                      <a:pt x="1" y="3"/>
                    </a:lnTo>
                    <a:lnTo>
                      <a:pt x="1" y="4"/>
                    </a:lnTo>
                    <a:lnTo>
                      <a:pt x="1" y="5"/>
                    </a:lnTo>
                    <a:lnTo>
                      <a:pt x="0" y="5"/>
                    </a:lnTo>
                    <a:lnTo>
                      <a:pt x="0" y="6"/>
                    </a:lnTo>
                    <a:lnTo>
                      <a:pt x="1" y="6"/>
                    </a:lnTo>
                    <a:lnTo>
                      <a:pt x="2" y="6"/>
                    </a:lnTo>
                    <a:lnTo>
                      <a:pt x="2" y="5"/>
                    </a:lnTo>
                    <a:lnTo>
                      <a:pt x="3" y="5"/>
                    </a:lnTo>
                    <a:lnTo>
                      <a:pt x="5" y="4"/>
                    </a:lnTo>
                    <a:lnTo>
                      <a:pt x="6" y="3"/>
                    </a:lnTo>
                    <a:lnTo>
                      <a:pt x="7" y="2"/>
                    </a:lnTo>
                    <a:lnTo>
                      <a:pt x="8" y="2"/>
                    </a:lnTo>
                    <a:lnTo>
                      <a:pt x="9" y="1"/>
                    </a:lnTo>
                    <a:lnTo>
                      <a:pt x="8" y="0"/>
                    </a:lnTo>
                    <a:close/>
                  </a:path>
                </a:pathLst>
              </a:custGeom>
              <a:solidFill>
                <a:srgbClr val="FFC66D"/>
              </a:solidFill>
              <a:ln w="12700">
                <a:solidFill>
                  <a:schemeClr val="tx1"/>
                </a:solidFill>
                <a:round/>
                <a:headEnd/>
                <a:tailEnd/>
              </a:ln>
            </p:spPr>
            <p:txBody>
              <a:bodyPr/>
              <a:lstStyle/>
              <a:p>
                <a:endParaRPr lang="en-US"/>
              </a:p>
            </p:txBody>
          </p:sp>
          <p:sp>
            <p:nvSpPr>
              <p:cNvPr id="14494" name="Freeform 43">
                <a:extLst>
                  <a:ext uri="{FF2B5EF4-FFF2-40B4-BE49-F238E27FC236}">
                    <a16:creationId xmlns:a16="http://schemas.microsoft.com/office/drawing/2014/main" id="{A72A760D-4AE0-7D80-2419-DE4D69E0B268}"/>
                  </a:ext>
                </a:extLst>
              </p:cNvPr>
              <p:cNvSpPr>
                <a:spLocks/>
              </p:cNvSpPr>
              <p:nvPr/>
            </p:nvSpPr>
            <p:spPr bwMode="auto">
              <a:xfrm>
                <a:off x="934" y="3632"/>
                <a:ext cx="44" cy="34"/>
              </a:xfrm>
              <a:custGeom>
                <a:avLst/>
                <a:gdLst>
                  <a:gd name="T0" fmla="*/ 2147483646 w 9"/>
                  <a:gd name="T1" fmla="*/ 2147483646 h 7"/>
                  <a:gd name="T2" fmla="*/ 2147483646 w 9"/>
                  <a:gd name="T3" fmla="*/ 854684496 h 7"/>
                  <a:gd name="T4" fmla="*/ 2147483646 w 9"/>
                  <a:gd name="T5" fmla="*/ 2147483646 h 7"/>
                  <a:gd name="T6" fmla="*/ 2147483646 w 9"/>
                  <a:gd name="T7" fmla="*/ 2147483646 h 7"/>
                  <a:gd name="T8" fmla="*/ 2147483646 w 9"/>
                  <a:gd name="T9" fmla="*/ 2147483646 h 7"/>
                  <a:gd name="T10" fmla="*/ 1871625228 w 9"/>
                  <a:gd name="T11" fmla="*/ 2147483646 h 7"/>
                  <a:gd name="T12" fmla="*/ 912444617 w 9"/>
                  <a:gd name="T13" fmla="*/ 2147483646 h 7"/>
                  <a:gd name="T14" fmla="*/ 0 w 9"/>
                  <a:gd name="T15" fmla="*/ 2147483646 h 7"/>
                  <a:gd name="T16" fmla="*/ 1871625228 w 9"/>
                  <a:gd name="T17" fmla="*/ 2147483646 h 7"/>
                  <a:gd name="T18" fmla="*/ 2147483646 w 9"/>
                  <a:gd name="T19" fmla="*/ 2147483646 h 7"/>
                  <a:gd name="T20" fmla="*/ 2147483646 w 9"/>
                  <a:gd name="T21" fmla="*/ 2147483646 h 7"/>
                  <a:gd name="T22" fmla="*/ 2147483646 w 9"/>
                  <a:gd name="T23" fmla="*/ 2147483646 h 7"/>
                  <a:gd name="T24" fmla="*/ 2147483646 w 9"/>
                  <a:gd name="T25" fmla="*/ 2147483646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7"/>
                  <a:gd name="T41" fmla="*/ 9 w 9"/>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7">
                    <a:moveTo>
                      <a:pt x="8" y="3"/>
                    </a:moveTo>
                    <a:cubicBezTo>
                      <a:pt x="8" y="2"/>
                      <a:pt x="9" y="1"/>
                      <a:pt x="8" y="1"/>
                    </a:cubicBezTo>
                    <a:cubicBezTo>
                      <a:pt x="7" y="0"/>
                      <a:pt x="5" y="2"/>
                      <a:pt x="5" y="3"/>
                    </a:cubicBezTo>
                    <a:cubicBezTo>
                      <a:pt x="4" y="3"/>
                      <a:pt x="4" y="3"/>
                      <a:pt x="4" y="4"/>
                    </a:cubicBezTo>
                    <a:cubicBezTo>
                      <a:pt x="4" y="4"/>
                      <a:pt x="4" y="4"/>
                      <a:pt x="4" y="4"/>
                    </a:cubicBezTo>
                    <a:cubicBezTo>
                      <a:pt x="3" y="5"/>
                      <a:pt x="3" y="5"/>
                      <a:pt x="2" y="5"/>
                    </a:cubicBezTo>
                    <a:cubicBezTo>
                      <a:pt x="2" y="5"/>
                      <a:pt x="2" y="5"/>
                      <a:pt x="1" y="6"/>
                    </a:cubicBezTo>
                    <a:cubicBezTo>
                      <a:pt x="1" y="6"/>
                      <a:pt x="0" y="6"/>
                      <a:pt x="0" y="6"/>
                    </a:cubicBezTo>
                    <a:cubicBezTo>
                      <a:pt x="1" y="7"/>
                      <a:pt x="1" y="7"/>
                      <a:pt x="2" y="6"/>
                    </a:cubicBezTo>
                    <a:cubicBezTo>
                      <a:pt x="2" y="6"/>
                      <a:pt x="3" y="5"/>
                      <a:pt x="3" y="5"/>
                    </a:cubicBezTo>
                    <a:cubicBezTo>
                      <a:pt x="4" y="5"/>
                      <a:pt x="5" y="5"/>
                      <a:pt x="6" y="4"/>
                    </a:cubicBezTo>
                    <a:cubicBezTo>
                      <a:pt x="7" y="4"/>
                      <a:pt x="7" y="3"/>
                      <a:pt x="8" y="3"/>
                    </a:cubicBezTo>
                    <a:cubicBezTo>
                      <a:pt x="8" y="3"/>
                      <a:pt x="8" y="3"/>
                      <a:pt x="8" y="3"/>
                    </a:cubicBezTo>
                    <a:close/>
                  </a:path>
                </a:pathLst>
              </a:custGeom>
              <a:solidFill>
                <a:srgbClr val="FFC66D"/>
              </a:solidFill>
              <a:ln w="12700">
                <a:solidFill>
                  <a:schemeClr val="tx1"/>
                </a:solidFill>
                <a:round/>
                <a:headEnd/>
                <a:tailEnd/>
              </a:ln>
            </p:spPr>
            <p:txBody>
              <a:bodyPr/>
              <a:lstStyle/>
              <a:p>
                <a:endParaRPr lang="en-US"/>
              </a:p>
            </p:txBody>
          </p:sp>
          <p:sp>
            <p:nvSpPr>
              <p:cNvPr id="14495" name="Freeform 44">
                <a:extLst>
                  <a:ext uri="{FF2B5EF4-FFF2-40B4-BE49-F238E27FC236}">
                    <a16:creationId xmlns:a16="http://schemas.microsoft.com/office/drawing/2014/main" id="{7D6CD3F9-1ACE-C477-B236-5A5288866428}"/>
                  </a:ext>
                </a:extLst>
              </p:cNvPr>
              <p:cNvSpPr>
                <a:spLocks/>
              </p:cNvSpPr>
              <p:nvPr/>
            </p:nvSpPr>
            <p:spPr bwMode="auto">
              <a:xfrm>
                <a:off x="934" y="3637"/>
                <a:ext cx="39" cy="29"/>
              </a:xfrm>
              <a:custGeom>
                <a:avLst/>
                <a:gdLst>
                  <a:gd name="T0" fmla="*/ 2147483646 w 8"/>
                  <a:gd name="T1" fmla="*/ 1613657208 h 6"/>
                  <a:gd name="T2" fmla="*/ 2147483646 w 8"/>
                  <a:gd name="T3" fmla="*/ 807721442 h 6"/>
                  <a:gd name="T4" fmla="*/ 2147483646 w 8"/>
                  <a:gd name="T5" fmla="*/ 807721442 h 6"/>
                  <a:gd name="T6" fmla="*/ 2147483646 w 8"/>
                  <a:gd name="T7" fmla="*/ 0 h 6"/>
                  <a:gd name="T8" fmla="*/ 2147483646 w 8"/>
                  <a:gd name="T9" fmla="*/ 0 h 6"/>
                  <a:gd name="T10" fmla="*/ 2147483646 w 8"/>
                  <a:gd name="T11" fmla="*/ 0 h 6"/>
                  <a:gd name="T12" fmla="*/ 2147483646 w 8"/>
                  <a:gd name="T13" fmla="*/ 0 h 6"/>
                  <a:gd name="T14" fmla="*/ 2147483646 w 8"/>
                  <a:gd name="T15" fmla="*/ 0 h 6"/>
                  <a:gd name="T16" fmla="*/ 2147483646 w 8"/>
                  <a:gd name="T17" fmla="*/ 0 h 6"/>
                  <a:gd name="T18" fmla="*/ 2147483646 w 8"/>
                  <a:gd name="T19" fmla="*/ 0 h 6"/>
                  <a:gd name="T20" fmla="*/ 2147483646 w 8"/>
                  <a:gd name="T21" fmla="*/ 0 h 6"/>
                  <a:gd name="T22" fmla="*/ 2147483646 w 8"/>
                  <a:gd name="T23" fmla="*/ 0 h 6"/>
                  <a:gd name="T24" fmla="*/ 2147483646 w 8"/>
                  <a:gd name="T25" fmla="*/ 0 h 6"/>
                  <a:gd name="T26" fmla="*/ 2147483646 w 8"/>
                  <a:gd name="T27" fmla="*/ 807721442 h 6"/>
                  <a:gd name="T28" fmla="*/ 2147483646 w 8"/>
                  <a:gd name="T29" fmla="*/ 1613657208 h 6"/>
                  <a:gd name="T30" fmla="*/ 2147483646 w 8"/>
                  <a:gd name="T31" fmla="*/ 1613657208 h 6"/>
                  <a:gd name="T32" fmla="*/ 2147483646 w 8"/>
                  <a:gd name="T33" fmla="*/ 1613657208 h 6"/>
                  <a:gd name="T34" fmla="*/ 2147483646 w 8"/>
                  <a:gd name="T35" fmla="*/ 1613657208 h 6"/>
                  <a:gd name="T36" fmla="*/ 2147483646 w 8"/>
                  <a:gd name="T37" fmla="*/ 1613657208 h 6"/>
                  <a:gd name="T38" fmla="*/ 2147483646 w 8"/>
                  <a:gd name="T39" fmla="*/ 2147483646 h 6"/>
                  <a:gd name="T40" fmla="*/ 2147483646 w 8"/>
                  <a:gd name="T41" fmla="*/ 2147483646 h 6"/>
                  <a:gd name="T42" fmla="*/ 2147483646 w 8"/>
                  <a:gd name="T43" fmla="*/ 2147483646 h 6"/>
                  <a:gd name="T44" fmla="*/ 2147483646 w 8"/>
                  <a:gd name="T45" fmla="*/ 2147483646 h 6"/>
                  <a:gd name="T46" fmla="*/ 1811612337 w 8"/>
                  <a:gd name="T47" fmla="*/ 2147483646 h 6"/>
                  <a:gd name="T48" fmla="*/ 1811612337 w 8"/>
                  <a:gd name="T49" fmla="*/ 2147483646 h 6"/>
                  <a:gd name="T50" fmla="*/ 1811612337 w 8"/>
                  <a:gd name="T51" fmla="*/ 2147483646 h 6"/>
                  <a:gd name="T52" fmla="*/ 1811612337 w 8"/>
                  <a:gd name="T53" fmla="*/ 2147483646 h 6"/>
                  <a:gd name="T54" fmla="*/ 886530796 w 8"/>
                  <a:gd name="T55" fmla="*/ 2147483646 h 6"/>
                  <a:gd name="T56" fmla="*/ 886530796 w 8"/>
                  <a:gd name="T57" fmla="*/ 2147483646 h 6"/>
                  <a:gd name="T58" fmla="*/ 886530796 w 8"/>
                  <a:gd name="T59" fmla="*/ 2147483646 h 6"/>
                  <a:gd name="T60" fmla="*/ 0 w 8"/>
                  <a:gd name="T61" fmla="*/ 2147483646 h 6"/>
                  <a:gd name="T62" fmla="*/ 0 w 8"/>
                  <a:gd name="T63" fmla="*/ 2147483646 h 6"/>
                  <a:gd name="T64" fmla="*/ 0 w 8"/>
                  <a:gd name="T65" fmla="*/ 2147483646 h 6"/>
                  <a:gd name="T66" fmla="*/ 886530796 w 8"/>
                  <a:gd name="T67" fmla="*/ 2147483646 h 6"/>
                  <a:gd name="T68" fmla="*/ 886530796 w 8"/>
                  <a:gd name="T69" fmla="*/ 2147483646 h 6"/>
                  <a:gd name="T70" fmla="*/ 886530796 w 8"/>
                  <a:gd name="T71" fmla="*/ 2147483646 h 6"/>
                  <a:gd name="T72" fmla="*/ 886530796 w 8"/>
                  <a:gd name="T73" fmla="*/ 2147483646 h 6"/>
                  <a:gd name="T74" fmla="*/ 1811612337 w 8"/>
                  <a:gd name="T75" fmla="*/ 2147483646 h 6"/>
                  <a:gd name="T76" fmla="*/ 1811612337 w 8"/>
                  <a:gd name="T77" fmla="*/ 2147483646 h 6"/>
                  <a:gd name="T78" fmla="*/ 2147483646 w 8"/>
                  <a:gd name="T79" fmla="*/ 2147483646 h 6"/>
                  <a:gd name="T80" fmla="*/ 2147483646 w 8"/>
                  <a:gd name="T81" fmla="*/ 2147483646 h 6"/>
                  <a:gd name="T82" fmla="*/ 2147483646 w 8"/>
                  <a:gd name="T83" fmla="*/ 2147483646 h 6"/>
                  <a:gd name="T84" fmla="*/ 2147483646 w 8"/>
                  <a:gd name="T85" fmla="*/ 2147483646 h 6"/>
                  <a:gd name="T86" fmla="*/ 2147483646 w 8"/>
                  <a:gd name="T87" fmla="*/ 2147483646 h 6"/>
                  <a:gd name="T88" fmla="*/ 2147483646 w 8"/>
                  <a:gd name="T89" fmla="*/ 2147483646 h 6"/>
                  <a:gd name="T90" fmla="*/ 2147483646 w 8"/>
                  <a:gd name="T91" fmla="*/ 2147483646 h 6"/>
                  <a:gd name="T92" fmla="*/ 2147483646 w 8"/>
                  <a:gd name="T93" fmla="*/ 1613657208 h 6"/>
                  <a:gd name="T94" fmla="*/ 2147483646 w 8"/>
                  <a:gd name="T95" fmla="*/ 1613657208 h 6"/>
                  <a:gd name="T96" fmla="*/ 2147483646 w 8"/>
                  <a:gd name="T97" fmla="*/ 1613657208 h 6"/>
                  <a:gd name="T98" fmla="*/ 2147483646 w 8"/>
                  <a:gd name="T99" fmla="*/ 1613657208 h 6"/>
                  <a:gd name="T100" fmla="*/ 2147483646 w 8"/>
                  <a:gd name="T101" fmla="*/ 1613657208 h 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
                  <a:gd name="T154" fmla="*/ 0 h 6"/>
                  <a:gd name="T155" fmla="*/ 8 w 8"/>
                  <a:gd name="T156" fmla="*/ 6 h 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 h="6">
                    <a:moveTo>
                      <a:pt x="8" y="2"/>
                    </a:moveTo>
                    <a:lnTo>
                      <a:pt x="8" y="1"/>
                    </a:lnTo>
                    <a:lnTo>
                      <a:pt x="8" y="0"/>
                    </a:lnTo>
                    <a:lnTo>
                      <a:pt x="7" y="0"/>
                    </a:lnTo>
                    <a:lnTo>
                      <a:pt x="6" y="0"/>
                    </a:lnTo>
                    <a:lnTo>
                      <a:pt x="5" y="1"/>
                    </a:lnTo>
                    <a:lnTo>
                      <a:pt x="5" y="2"/>
                    </a:lnTo>
                    <a:lnTo>
                      <a:pt x="4" y="2"/>
                    </a:lnTo>
                    <a:lnTo>
                      <a:pt x="4" y="3"/>
                    </a:lnTo>
                    <a:lnTo>
                      <a:pt x="2" y="4"/>
                    </a:lnTo>
                    <a:lnTo>
                      <a:pt x="1" y="4"/>
                    </a:lnTo>
                    <a:lnTo>
                      <a:pt x="1" y="5"/>
                    </a:lnTo>
                    <a:lnTo>
                      <a:pt x="0" y="5"/>
                    </a:lnTo>
                    <a:lnTo>
                      <a:pt x="1" y="6"/>
                    </a:lnTo>
                    <a:lnTo>
                      <a:pt x="2" y="5"/>
                    </a:lnTo>
                    <a:lnTo>
                      <a:pt x="3" y="5"/>
                    </a:lnTo>
                    <a:lnTo>
                      <a:pt x="3" y="4"/>
                    </a:lnTo>
                    <a:lnTo>
                      <a:pt x="5" y="4"/>
                    </a:lnTo>
                    <a:lnTo>
                      <a:pt x="5" y="3"/>
                    </a:lnTo>
                    <a:lnTo>
                      <a:pt x="6" y="3"/>
                    </a:lnTo>
                    <a:lnTo>
                      <a:pt x="7" y="3"/>
                    </a:lnTo>
                    <a:lnTo>
                      <a:pt x="7" y="2"/>
                    </a:lnTo>
                    <a:lnTo>
                      <a:pt x="8" y="2"/>
                    </a:lnTo>
                    <a:close/>
                  </a:path>
                </a:pathLst>
              </a:custGeom>
              <a:solidFill>
                <a:srgbClr val="FFC66D"/>
              </a:solidFill>
              <a:ln w="12700">
                <a:solidFill>
                  <a:schemeClr val="tx1"/>
                </a:solidFill>
                <a:round/>
                <a:headEnd/>
                <a:tailEnd/>
              </a:ln>
            </p:spPr>
            <p:txBody>
              <a:bodyPr/>
              <a:lstStyle/>
              <a:p>
                <a:endParaRPr lang="en-US"/>
              </a:p>
            </p:txBody>
          </p:sp>
          <p:sp>
            <p:nvSpPr>
              <p:cNvPr id="14496" name="Freeform 45">
                <a:extLst>
                  <a:ext uri="{FF2B5EF4-FFF2-40B4-BE49-F238E27FC236}">
                    <a16:creationId xmlns:a16="http://schemas.microsoft.com/office/drawing/2014/main" id="{F8BED089-053F-0536-B4C5-4103EDD6373C}"/>
                  </a:ext>
                </a:extLst>
              </p:cNvPr>
              <p:cNvSpPr>
                <a:spLocks/>
              </p:cNvSpPr>
              <p:nvPr/>
            </p:nvSpPr>
            <p:spPr bwMode="auto">
              <a:xfrm>
                <a:off x="909" y="3676"/>
                <a:ext cx="5" cy="5"/>
              </a:xfrm>
              <a:custGeom>
                <a:avLst/>
                <a:gdLst>
                  <a:gd name="T0" fmla="*/ 1220703125 w 1"/>
                  <a:gd name="T1" fmla="*/ 0 h 1"/>
                  <a:gd name="T2" fmla="*/ 0 w 1"/>
                  <a:gd name="T3" fmla="*/ 0 h 1"/>
                  <a:gd name="T4" fmla="*/ 0 w 1"/>
                  <a:gd name="T5" fmla="*/ 1220703125 h 1"/>
                  <a:gd name="T6" fmla="*/ 1220703125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1" y="0"/>
                      <a:pt x="0" y="0"/>
                      <a:pt x="0" y="0"/>
                    </a:cubicBezTo>
                    <a:cubicBezTo>
                      <a:pt x="0" y="0"/>
                      <a:pt x="0" y="1"/>
                      <a:pt x="0" y="1"/>
                    </a:cubicBezTo>
                    <a:cubicBezTo>
                      <a:pt x="1" y="1"/>
                      <a:pt x="1" y="1"/>
                      <a:pt x="1" y="0"/>
                    </a:cubicBezTo>
                    <a:close/>
                  </a:path>
                </a:pathLst>
              </a:custGeom>
              <a:solidFill>
                <a:srgbClr val="FFC66D"/>
              </a:solidFill>
              <a:ln w="12700">
                <a:solidFill>
                  <a:schemeClr val="tx1"/>
                </a:solidFill>
                <a:round/>
                <a:headEnd/>
                <a:tailEnd/>
              </a:ln>
            </p:spPr>
            <p:txBody>
              <a:bodyPr/>
              <a:lstStyle/>
              <a:p>
                <a:endParaRPr lang="en-US"/>
              </a:p>
            </p:txBody>
          </p:sp>
          <p:sp>
            <p:nvSpPr>
              <p:cNvPr id="14497" name="Freeform 46">
                <a:extLst>
                  <a:ext uri="{FF2B5EF4-FFF2-40B4-BE49-F238E27FC236}">
                    <a16:creationId xmlns:a16="http://schemas.microsoft.com/office/drawing/2014/main" id="{D97BA51E-AB6A-C694-E11B-FEC1C7C6E132}"/>
                  </a:ext>
                </a:extLst>
              </p:cNvPr>
              <p:cNvSpPr>
                <a:spLocks/>
              </p:cNvSpPr>
              <p:nvPr/>
            </p:nvSpPr>
            <p:spPr bwMode="auto">
              <a:xfrm>
                <a:off x="909" y="3676"/>
                <a:ext cx="5" cy="5"/>
              </a:xfrm>
              <a:custGeom>
                <a:avLst/>
                <a:gdLst>
                  <a:gd name="T0" fmla="*/ 1220703125 w 1"/>
                  <a:gd name="T1" fmla="*/ 0 h 1"/>
                  <a:gd name="T2" fmla="*/ 1220703125 w 1"/>
                  <a:gd name="T3" fmla="*/ 0 h 1"/>
                  <a:gd name="T4" fmla="*/ 1220703125 w 1"/>
                  <a:gd name="T5" fmla="*/ 0 h 1"/>
                  <a:gd name="T6" fmla="*/ 1220703125 w 1"/>
                  <a:gd name="T7" fmla="*/ 0 h 1"/>
                  <a:gd name="T8" fmla="*/ 0 w 1"/>
                  <a:gd name="T9" fmla="*/ 0 h 1"/>
                  <a:gd name="T10" fmla="*/ 0 w 1"/>
                  <a:gd name="T11" fmla="*/ 0 h 1"/>
                  <a:gd name="T12" fmla="*/ 0 w 1"/>
                  <a:gd name="T13" fmla="*/ 0 h 1"/>
                  <a:gd name="T14" fmla="*/ 0 w 1"/>
                  <a:gd name="T15" fmla="*/ 0 h 1"/>
                  <a:gd name="T16" fmla="*/ 0 w 1"/>
                  <a:gd name="T17" fmla="*/ 1220703125 h 1"/>
                  <a:gd name="T18" fmla="*/ 0 w 1"/>
                  <a:gd name="T19" fmla="*/ 1220703125 h 1"/>
                  <a:gd name="T20" fmla="*/ 0 w 1"/>
                  <a:gd name="T21" fmla="*/ 1220703125 h 1"/>
                  <a:gd name="T22" fmla="*/ 0 w 1"/>
                  <a:gd name="T23" fmla="*/ 1220703125 h 1"/>
                  <a:gd name="T24" fmla="*/ 0 w 1"/>
                  <a:gd name="T25" fmla="*/ 1220703125 h 1"/>
                  <a:gd name="T26" fmla="*/ 1220703125 w 1"/>
                  <a:gd name="T27" fmla="*/ 1220703125 h 1"/>
                  <a:gd name="T28" fmla="*/ 1220703125 w 1"/>
                  <a:gd name="T29" fmla="*/ 0 h 1"/>
                  <a:gd name="T30" fmla="*/ 1220703125 w 1"/>
                  <a:gd name="T31" fmla="*/ 0 h 1"/>
                  <a:gd name="T32" fmla="*/ 1220703125 w 1"/>
                  <a:gd name="T33" fmla="*/ 0 h 1"/>
                  <a:gd name="T34" fmla="*/ 1220703125 w 1"/>
                  <a:gd name="T35" fmla="*/ 0 h 1"/>
                  <a:gd name="T36" fmla="*/ 1220703125 w 1"/>
                  <a:gd name="T37" fmla="*/ 0 h 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
                  <a:gd name="T58" fmla="*/ 0 h 1"/>
                  <a:gd name="T59" fmla="*/ 1 w 1"/>
                  <a:gd name="T60" fmla="*/ 1 h 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 h="1">
                    <a:moveTo>
                      <a:pt x="1" y="0"/>
                    </a:moveTo>
                    <a:lnTo>
                      <a:pt x="1" y="0"/>
                    </a:lnTo>
                    <a:lnTo>
                      <a:pt x="0" y="0"/>
                    </a:lnTo>
                    <a:lnTo>
                      <a:pt x="0" y="1"/>
                    </a:lnTo>
                    <a:lnTo>
                      <a:pt x="1" y="1"/>
                    </a:lnTo>
                    <a:lnTo>
                      <a:pt x="1" y="0"/>
                    </a:lnTo>
                    <a:close/>
                  </a:path>
                </a:pathLst>
              </a:custGeom>
              <a:solidFill>
                <a:srgbClr val="FFC66D"/>
              </a:solidFill>
              <a:ln w="12700">
                <a:solidFill>
                  <a:schemeClr val="tx1"/>
                </a:solidFill>
                <a:round/>
                <a:headEnd/>
                <a:tailEnd/>
              </a:ln>
            </p:spPr>
            <p:txBody>
              <a:bodyPr/>
              <a:lstStyle/>
              <a:p>
                <a:endParaRPr lang="en-US"/>
              </a:p>
            </p:txBody>
          </p:sp>
          <p:sp>
            <p:nvSpPr>
              <p:cNvPr id="14498" name="Freeform 47">
                <a:extLst>
                  <a:ext uri="{FF2B5EF4-FFF2-40B4-BE49-F238E27FC236}">
                    <a16:creationId xmlns:a16="http://schemas.microsoft.com/office/drawing/2014/main" id="{A327FE67-CF1A-0C80-991D-67F0EFB345EB}"/>
                  </a:ext>
                </a:extLst>
              </p:cNvPr>
              <p:cNvSpPr>
                <a:spLocks/>
              </p:cNvSpPr>
              <p:nvPr/>
            </p:nvSpPr>
            <p:spPr bwMode="auto">
              <a:xfrm>
                <a:off x="870" y="3682"/>
                <a:ext cx="14" cy="14"/>
              </a:xfrm>
              <a:custGeom>
                <a:avLst/>
                <a:gdLst>
                  <a:gd name="T0" fmla="*/ 960484868 w 3"/>
                  <a:gd name="T1" fmla="*/ 523887028 h 3"/>
                  <a:gd name="T2" fmla="*/ 1484321174 w 3"/>
                  <a:gd name="T3" fmla="*/ 523887028 h 3"/>
                  <a:gd name="T4" fmla="*/ 960484868 w 3"/>
                  <a:gd name="T5" fmla="*/ 523887028 h 3"/>
                  <a:gd name="T6" fmla="*/ 1484321174 w 3"/>
                  <a:gd name="T7" fmla="*/ 960484868 h 3"/>
                  <a:gd name="T8" fmla="*/ 960484868 w 3"/>
                  <a:gd name="T9" fmla="*/ 960484868 h 3"/>
                  <a:gd name="T10" fmla="*/ 523887028 w 3"/>
                  <a:gd name="T11" fmla="*/ 1484321174 h 3"/>
                  <a:gd name="T12" fmla="*/ 0 w 3"/>
                  <a:gd name="T13" fmla="*/ 1484321174 h 3"/>
                  <a:gd name="T14" fmla="*/ 523887028 w 3"/>
                  <a:gd name="T15" fmla="*/ 523887028 h 3"/>
                  <a:gd name="T16" fmla="*/ 960484868 w 3"/>
                  <a:gd name="T17" fmla="*/ 523887028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2" y="1"/>
                    </a:moveTo>
                    <a:cubicBezTo>
                      <a:pt x="2" y="0"/>
                      <a:pt x="3" y="0"/>
                      <a:pt x="3" y="1"/>
                    </a:cubicBezTo>
                    <a:cubicBezTo>
                      <a:pt x="3" y="1"/>
                      <a:pt x="3" y="1"/>
                      <a:pt x="2" y="1"/>
                    </a:cubicBezTo>
                    <a:cubicBezTo>
                      <a:pt x="2" y="2"/>
                      <a:pt x="3" y="2"/>
                      <a:pt x="3" y="2"/>
                    </a:cubicBezTo>
                    <a:cubicBezTo>
                      <a:pt x="3" y="2"/>
                      <a:pt x="2" y="2"/>
                      <a:pt x="2" y="2"/>
                    </a:cubicBezTo>
                    <a:cubicBezTo>
                      <a:pt x="2" y="2"/>
                      <a:pt x="2" y="2"/>
                      <a:pt x="1" y="3"/>
                    </a:cubicBezTo>
                    <a:cubicBezTo>
                      <a:pt x="1" y="3"/>
                      <a:pt x="0" y="3"/>
                      <a:pt x="0" y="3"/>
                    </a:cubicBezTo>
                    <a:cubicBezTo>
                      <a:pt x="0" y="2"/>
                      <a:pt x="1" y="2"/>
                      <a:pt x="1" y="1"/>
                    </a:cubicBezTo>
                    <a:cubicBezTo>
                      <a:pt x="2" y="1"/>
                      <a:pt x="2" y="1"/>
                      <a:pt x="2" y="1"/>
                    </a:cubicBezTo>
                    <a:close/>
                  </a:path>
                </a:pathLst>
              </a:custGeom>
              <a:solidFill>
                <a:srgbClr val="FFC66D"/>
              </a:solidFill>
              <a:ln w="12700">
                <a:solidFill>
                  <a:schemeClr val="tx1"/>
                </a:solidFill>
                <a:round/>
                <a:headEnd/>
                <a:tailEnd/>
              </a:ln>
            </p:spPr>
            <p:txBody>
              <a:bodyPr/>
              <a:lstStyle/>
              <a:p>
                <a:endParaRPr lang="en-US"/>
              </a:p>
            </p:txBody>
          </p:sp>
          <p:sp>
            <p:nvSpPr>
              <p:cNvPr id="14499" name="Freeform 48">
                <a:extLst>
                  <a:ext uri="{FF2B5EF4-FFF2-40B4-BE49-F238E27FC236}">
                    <a16:creationId xmlns:a16="http://schemas.microsoft.com/office/drawing/2014/main" id="{85972826-99AC-881E-F842-302FC6CB60F6}"/>
                  </a:ext>
                </a:extLst>
              </p:cNvPr>
              <p:cNvSpPr>
                <a:spLocks/>
              </p:cNvSpPr>
              <p:nvPr/>
            </p:nvSpPr>
            <p:spPr bwMode="auto">
              <a:xfrm>
                <a:off x="875" y="3684"/>
                <a:ext cx="14" cy="9"/>
              </a:xfrm>
              <a:custGeom>
                <a:avLst/>
                <a:gdLst>
                  <a:gd name="T0" fmla="*/ 960484868 w 3"/>
                  <a:gd name="T1" fmla="*/ 0 h 2"/>
                  <a:gd name="T2" fmla="*/ 960484868 w 3"/>
                  <a:gd name="T3" fmla="*/ 0 h 2"/>
                  <a:gd name="T4" fmla="*/ 960484868 w 3"/>
                  <a:gd name="T5" fmla="*/ 0 h 2"/>
                  <a:gd name="T6" fmla="*/ 960484868 w 3"/>
                  <a:gd name="T7" fmla="*/ 0 h 2"/>
                  <a:gd name="T8" fmla="*/ 1484321174 w 3"/>
                  <a:gd name="T9" fmla="*/ 0 h 2"/>
                  <a:gd name="T10" fmla="*/ 1484321174 w 3"/>
                  <a:gd name="T11" fmla="*/ 0 h 2"/>
                  <a:gd name="T12" fmla="*/ 1484321174 w 3"/>
                  <a:gd name="T13" fmla="*/ 0 h 2"/>
                  <a:gd name="T14" fmla="*/ 1484321174 w 3"/>
                  <a:gd name="T15" fmla="*/ 0 h 2"/>
                  <a:gd name="T16" fmla="*/ 1484321174 w 3"/>
                  <a:gd name="T17" fmla="*/ 0 h 2"/>
                  <a:gd name="T18" fmla="*/ 1484321174 w 3"/>
                  <a:gd name="T19" fmla="*/ 0 h 2"/>
                  <a:gd name="T20" fmla="*/ 1484321174 w 3"/>
                  <a:gd name="T21" fmla="*/ 0 h 2"/>
                  <a:gd name="T22" fmla="*/ 960484868 w 3"/>
                  <a:gd name="T23" fmla="*/ 0 h 2"/>
                  <a:gd name="T24" fmla="*/ 960484868 w 3"/>
                  <a:gd name="T25" fmla="*/ 336634704 h 2"/>
                  <a:gd name="T26" fmla="*/ 1484321174 w 3"/>
                  <a:gd name="T27" fmla="*/ 336634704 h 2"/>
                  <a:gd name="T28" fmla="*/ 1484321174 w 3"/>
                  <a:gd name="T29" fmla="*/ 336634704 h 2"/>
                  <a:gd name="T30" fmla="*/ 1484321174 w 3"/>
                  <a:gd name="T31" fmla="*/ 336634704 h 2"/>
                  <a:gd name="T32" fmla="*/ 960484868 w 3"/>
                  <a:gd name="T33" fmla="*/ 336634704 h 2"/>
                  <a:gd name="T34" fmla="*/ 960484868 w 3"/>
                  <a:gd name="T35" fmla="*/ 336634704 h 2"/>
                  <a:gd name="T36" fmla="*/ 960484868 w 3"/>
                  <a:gd name="T37" fmla="*/ 336634704 h 2"/>
                  <a:gd name="T38" fmla="*/ 960484868 w 3"/>
                  <a:gd name="T39" fmla="*/ 336634704 h 2"/>
                  <a:gd name="T40" fmla="*/ 960484868 w 3"/>
                  <a:gd name="T41" fmla="*/ 336634704 h 2"/>
                  <a:gd name="T42" fmla="*/ 523887028 w 3"/>
                  <a:gd name="T43" fmla="*/ 612891725 h 2"/>
                  <a:gd name="T44" fmla="*/ 523887028 w 3"/>
                  <a:gd name="T45" fmla="*/ 612891725 h 2"/>
                  <a:gd name="T46" fmla="*/ 523887028 w 3"/>
                  <a:gd name="T47" fmla="*/ 612891725 h 2"/>
                  <a:gd name="T48" fmla="*/ 0 w 3"/>
                  <a:gd name="T49" fmla="*/ 612891725 h 2"/>
                  <a:gd name="T50" fmla="*/ 0 w 3"/>
                  <a:gd name="T51" fmla="*/ 612891725 h 2"/>
                  <a:gd name="T52" fmla="*/ 0 w 3"/>
                  <a:gd name="T53" fmla="*/ 336634704 h 2"/>
                  <a:gd name="T54" fmla="*/ 523887028 w 3"/>
                  <a:gd name="T55" fmla="*/ 336634704 h 2"/>
                  <a:gd name="T56" fmla="*/ 523887028 w 3"/>
                  <a:gd name="T57" fmla="*/ 336634704 h 2"/>
                  <a:gd name="T58" fmla="*/ 523887028 w 3"/>
                  <a:gd name="T59" fmla="*/ 336634704 h 2"/>
                  <a:gd name="T60" fmla="*/ 523887028 w 3"/>
                  <a:gd name="T61" fmla="*/ 0 h 2"/>
                  <a:gd name="T62" fmla="*/ 960484868 w 3"/>
                  <a:gd name="T63" fmla="*/ 0 h 2"/>
                  <a:gd name="T64" fmla="*/ 960484868 w 3"/>
                  <a:gd name="T65" fmla="*/ 0 h 2"/>
                  <a:gd name="T66" fmla="*/ 960484868 w 3"/>
                  <a:gd name="T67" fmla="*/ 0 h 2"/>
                  <a:gd name="T68" fmla="*/ 960484868 w 3"/>
                  <a:gd name="T69" fmla="*/ 0 h 2"/>
                  <a:gd name="T70" fmla="*/ 960484868 w 3"/>
                  <a:gd name="T71" fmla="*/ 0 h 2"/>
                  <a:gd name="T72" fmla="*/ 960484868 w 3"/>
                  <a:gd name="T73" fmla="*/ 0 h 2"/>
                  <a:gd name="T74" fmla="*/ 960484868 w 3"/>
                  <a:gd name="T75" fmla="*/ 0 h 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
                  <a:gd name="T115" fmla="*/ 0 h 2"/>
                  <a:gd name="T116" fmla="*/ 3 w 3"/>
                  <a:gd name="T117" fmla="*/ 2 h 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 h="2">
                    <a:moveTo>
                      <a:pt x="2" y="0"/>
                    </a:moveTo>
                    <a:lnTo>
                      <a:pt x="2" y="0"/>
                    </a:lnTo>
                    <a:lnTo>
                      <a:pt x="3" y="0"/>
                    </a:lnTo>
                    <a:lnTo>
                      <a:pt x="2" y="0"/>
                    </a:lnTo>
                    <a:lnTo>
                      <a:pt x="2" y="1"/>
                    </a:lnTo>
                    <a:lnTo>
                      <a:pt x="3" y="1"/>
                    </a:lnTo>
                    <a:lnTo>
                      <a:pt x="2" y="1"/>
                    </a:lnTo>
                    <a:lnTo>
                      <a:pt x="1" y="2"/>
                    </a:lnTo>
                    <a:lnTo>
                      <a:pt x="0" y="2"/>
                    </a:lnTo>
                    <a:lnTo>
                      <a:pt x="0" y="1"/>
                    </a:lnTo>
                    <a:lnTo>
                      <a:pt x="1" y="1"/>
                    </a:lnTo>
                    <a:lnTo>
                      <a:pt x="1" y="0"/>
                    </a:lnTo>
                    <a:lnTo>
                      <a:pt x="2" y="0"/>
                    </a:lnTo>
                    <a:close/>
                  </a:path>
                </a:pathLst>
              </a:custGeom>
              <a:solidFill>
                <a:srgbClr val="FFC66D"/>
              </a:solidFill>
              <a:ln w="12700">
                <a:solidFill>
                  <a:schemeClr val="tx1"/>
                </a:solidFill>
                <a:round/>
                <a:headEnd/>
                <a:tailEnd/>
              </a:ln>
            </p:spPr>
            <p:txBody>
              <a:bodyPr/>
              <a:lstStyle/>
              <a:p>
                <a:endParaRPr lang="en-US"/>
              </a:p>
            </p:txBody>
          </p:sp>
          <p:sp>
            <p:nvSpPr>
              <p:cNvPr id="14500" name="Freeform 49">
                <a:extLst>
                  <a:ext uri="{FF2B5EF4-FFF2-40B4-BE49-F238E27FC236}">
                    <a16:creationId xmlns:a16="http://schemas.microsoft.com/office/drawing/2014/main" id="{F4FFE85D-F8E8-A229-6718-C4D95218B5F5}"/>
                  </a:ext>
                </a:extLst>
              </p:cNvPr>
              <p:cNvSpPr>
                <a:spLocks/>
              </p:cNvSpPr>
              <p:nvPr/>
            </p:nvSpPr>
            <p:spPr bwMode="auto">
              <a:xfrm>
                <a:off x="833" y="3690"/>
                <a:ext cx="19" cy="10"/>
              </a:xfrm>
              <a:custGeom>
                <a:avLst/>
                <a:gdLst>
                  <a:gd name="T0" fmla="*/ 1830354384 w 4"/>
                  <a:gd name="T1" fmla="*/ 1220703125 h 2"/>
                  <a:gd name="T2" fmla="*/ 1830354384 w 4"/>
                  <a:gd name="T3" fmla="*/ 0 h 2"/>
                  <a:gd name="T4" fmla="*/ 2147483646 w 4"/>
                  <a:gd name="T5" fmla="*/ 0 h 2"/>
                  <a:gd name="T6" fmla="*/ 2147483646 w 4"/>
                  <a:gd name="T7" fmla="*/ 1220703125 h 2"/>
                  <a:gd name="T8" fmla="*/ 665981037 w 4"/>
                  <a:gd name="T9" fmla="*/ 2147483646 h 2"/>
                  <a:gd name="T10" fmla="*/ 1830354384 w 4"/>
                  <a:gd name="T11" fmla="*/ 1220703125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3" y="1"/>
                    </a:moveTo>
                    <a:cubicBezTo>
                      <a:pt x="3" y="1"/>
                      <a:pt x="3" y="0"/>
                      <a:pt x="3" y="0"/>
                    </a:cubicBezTo>
                    <a:cubicBezTo>
                      <a:pt x="4" y="0"/>
                      <a:pt x="4" y="0"/>
                      <a:pt x="4" y="0"/>
                    </a:cubicBezTo>
                    <a:cubicBezTo>
                      <a:pt x="4" y="1"/>
                      <a:pt x="4" y="1"/>
                      <a:pt x="4" y="1"/>
                    </a:cubicBezTo>
                    <a:cubicBezTo>
                      <a:pt x="3" y="2"/>
                      <a:pt x="2" y="2"/>
                      <a:pt x="1" y="2"/>
                    </a:cubicBezTo>
                    <a:cubicBezTo>
                      <a:pt x="0" y="1"/>
                      <a:pt x="3" y="2"/>
                      <a:pt x="3" y="1"/>
                    </a:cubicBezTo>
                    <a:close/>
                  </a:path>
                </a:pathLst>
              </a:custGeom>
              <a:solidFill>
                <a:srgbClr val="FFC66D"/>
              </a:solidFill>
              <a:ln w="12700">
                <a:solidFill>
                  <a:schemeClr val="tx1"/>
                </a:solidFill>
                <a:round/>
                <a:headEnd/>
                <a:tailEnd/>
              </a:ln>
            </p:spPr>
            <p:txBody>
              <a:bodyPr/>
              <a:lstStyle/>
              <a:p>
                <a:endParaRPr lang="en-US"/>
              </a:p>
            </p:txBody>
          </p:sp>
          <p:sp>
            <p:nvSpPr>
              <p:cNvPr id="14501" name="Freeform 50">
                <a:extLst>
                  <a:ext uri="{FF2B5EF4-FFF2-40B4-BE49-F238E27FC236}">
                    <a16:creationId xmlns:a16="http://schemas.microsoft.com/office/drawing/2014/main" id="{0002F082-CC71-71E9-322B-928D3C62C204}"/>
                  </a:ext>
                </a:extLst>
              </p:cNvPr>
              <p:cNvSpPr>
                <a:spLocks/>
              </p:cNvSpPr>
              <p:nvPr/>
            </p:nvSpPr>
            <p:spPr bwMode="auto">
              <a:xfrm>
                <a:off x="838" y="3690"/>
                <a:ext cx="14" cy="10"/>
              </a:xfrm>
              <a:custGeom>
                <a:avLst/>
                <a:gdLst>
                  <a:gd name="T0" fmla="*/ 960484868 w 3"/>
                  <a:gd name="T1" fmla="*/ 1220703125 h 2"/>
                  <a:gd name="T2" fmla="*/ 960484868 w 3"/>
                  <a:gd name="T3" fmla="*/ 1220703125 h 2"/>
                  <a:gd name="T4" fmla="*/ 960484868 w 3"/>
                  <a:gd name="T5" fmla="*/ 0 h 2"/>
                  <a:gd name="T6" fmla="*/ 960484868 w 3"/>
                  <a:gd name="T7" fmla="*/ 0 h 2"/>
                  <a:gd name="T8" fmla="*/ 960484868 w 3"/>
                  <a:gd name="T9" fmla="*/ 0 h 2"/>
                  <a:gd name="T10" fmla="*/ 960484868 w 3"/>
                  <a:gd name="T11" fmla="*/ 0 h 2"/>
                  <a:gd name="T12" fmla="*/ 960484868 w 3"/>
                  <a:gd name="T13" fmla="*/ 0 h 2"/>
                  <a:gd name="T14" fmla="*/ 1484321174 w 3"/>
                  <a:gd name="T15" fmla="*/ 0 h 2"/>
                  <a:gd name="T16" fmla="*/ 1484321174 w 3"/>
                  <a:gd name="T17" fmla="*/ 0 h 2"/>
                  <a:gd name="T18" fmla="*/ 1484321174 w 3"/>
                  <a:gd name="T19" fmla="*/ 0 h 2"/>
                  <a:gd name="T20" fmla="*/ 1484321174 w 3"/>
                  <a:gd name="T21" fmla="*/ 1220703125 h 2"/>
                  <a:gd name="T22" fmla="*/ 1484321174 w 3"/>
                  <a:gd name="T23" fmla="*/ 1220703125 h 2"/>
                  <a:gd name="T24" fmla="*/ 1484321174 w 3"/>
                  <a:gd name="T25" fmla="*/ 1220703125 h 2"/>
                  <a:gd name="T26" fmla="*/ 1484321174 w 3"/>
                  <a:gd name="T27" fmla="*/ 1220703125 h 2"/>
                  <a:gd name="T28" fmla="*/ 960484868 w 3"/>
                  <a:gd name="T29" fmla="*/ 2147483646 h 2"/>
                  <a:gd name="T30" fmla="*/ 523887028 w 3"/>
                  <a:gd name="T31" fmla="*/ 2147483646 h 2"/>
                  <a:gd name="T32" fmla="*/ 0 w 3"/>
                  <a:gd name="T33" fmla="*/ 2147483646 h 2"/>
                  <a:gd name="T34" fmla="*/ 0 w 3"/>
                  <a:gd name="T35" fmla="*/ 2147483646 h 2"/>
                  <a:gd name="T36" fmla="*/ 0 w 3"/>
                  <a:gd name="T37" fmla="*/ 2147483646 h 2"/>
                  <a:gd name="T38" fmla="*/ 0 w 3"/>
                  <a:gd name="T39" fmla="*/ 2147483646 h 2"/>
                  <a:gd name="T40" fmla="*/ 0 w 3"/>
                  <a:gd name="T41" fmla="*/ 2147483646 h 2"/>
                  <a:gd name="T42" fmla="*/ 0 w 3"/>
                  <a:gd name="T43" fmla="*/ 2147483646 h 2"/>
                  <a:gd name="T44" fmla="*/ 523887028 w 3"/>
                  <a:gd name="T45" fmla="*/ 2147483646 h 2"/>
                  <a:gd name="T46" fmla="*/ 960484868 w 3"/>
                  <a:gd name="T47" fmla="*/ 1220703125 h 2"/>
                  <a:gd name="T48" fmla="*/ 960484868 w 3"/>
                  <a:gd name="T49" fmla="*/ 1220703125 h 2"/>
                  <a:gd name="T50" fmla="*/ 960484868 w 3"/>
                  <a:gd name="T51" fmla="*/ 1220703125 h 2"/>
                  <a:gd name="T52" fmla="*/ 960484868 w 3"/>
                  <a:gd name="T53" fmla="*/ 1220703125 h 2"/>
                  <a:gd name="T54" fmla="*/ 960484868 w 3"/>
                  <a:gd name="T55" fmla="*/ 1220703125 h 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
                  <a:gd name="T85" fmla="*/ 0 h 2"/>
                  <a:gd name="T86" fmla="*/ 3 w 3"/>
                  <a:gd name="T87" fmla="*/ 2 h 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 h="2">
                    <a:moveTo>
                      <a:pt x="2" y="1"/>
                    </a:moveTo>
                    <a:lnTo>
                      <a:pt x="2" y="1"/>
                    </a:lnTo>
                    <a:lnTo>
                      <a:pt x="2" y="0"/>
                    </a:lnTo>
                    <a:lnTo>
                      <a:pt x="3" y="0"/>
                    </a:lnTo>
                    <a:lnTo>
                      <a:pt x="3" y="1"/>
                    </a:lnTo>
                    <a:lnTo>
                      <a:pt x="2" y="2"/>
                    </a:lnTo>
                    <a:lnTo>
                      <a:pt x="1" y="2"/>
                    </a:lnTo>
                    <a:lnTo>
                      <a:pt x="0" y="2"/>
                    </a:lnTo>
                    <a:lnTo>
                      <a:pt x="1" y="2"/>
                    </a:lnTo>
                    <a:lnTo>
                      <a:pt x="2" y="1"/>
                    </a:lnTo>
                    <a:close/>
                  </a:path>
                </a:pathLst>
              </a:custGeom>
              <a:solidFill>
                <a:srgbClr val="FFC66D"/>
              </a:solidFill>
              <a:ln w="12700">
                <a:solidFill>
                  <a:schemeClr val="tx1"/>
                </a:solidFill>
                <a:round/>
                <a:headEnd/>
                <a:tailEnd/>
              </a:ln>
            </p:spPr>
            <p:txBody>
              <a:bodyPr/>
              <a:lstStyle/>
              <a:p>
                <a:endParaRPr lang="en-US"/>
              </a:p>
            </p:txBody>
          </p:sp>
          <p:sp>
            <p:nvSpPr>
              <p:cNvPr id="14502" name="Freeform 51">
                <a:extLst>
                  <a:ext uri="{FF2B5EF4-FFF2-40B4-BE49-F238E27FC236}">
                    <a16:creationId xmlns:a16="http://schemas.microsoft.com/office/drawing/2014/main" id="{ADACE370-DBF4-D4E9-BB8E-862EC1BB0E01}"/>
                  </a:ext>
                </a:extLst>
              </p:cNvPr>
              <p:cNvSpPr>
                <a:spLocks/>
              </p:cNvSpPr>
              <p:nvPr/>
            </p:nvSpPr>
            <p:spPr bwMode="auto">
              <a:xfrm>
                <a:off x="814" y="3691"/>
                <a:ext cx="10" cy="15"/>
              </a:xfrm>
              <a:custGeom>
                <a:avLst/>
                <a:gdLst>
                  <a:gd name="T0" fmla="*/ 1220703125 w 2"/>
                  <a:gd name="T1" fmla="*/ 1220703125 h 3"/>
                  <a:gd name="T2" fmla="*/ 0 w 2"/>
                  <a:gd name="T3" fmla="*/ 0 h 3"/>
                  <a:gd name="T4" fmla="*/ 0 w 2"/>
                  <a:gd name="T5" fmla="*/ 0 h 3"/>
                  <a:gd name="T6" fmla="*/ 1220703125 w 2"/>
                  <a:gd name="T7" fmla="*/ 2147483646 h 3"/>
                  <a:gd name="T8" fmla="*/ 0 w 2"/>
                  <a:gd name="T9" fmla="*/ 2147483646 h 3"/>
                  <a:gd name="T10" fmla="*/ 0 w 2"/>
                  <a:gd name="T11" fmla="*/ 2147483646 h 3"/>
                  <a:gd name="T12" fmla="*/ 0 w 2"/>
                  <a:gd name="T13" fmla="*/ 2147483646 h 3"/>
                  <a:gd name="T14" fmla="*/ 1220703125 w 2"/>
                  <a:gd name="T15" fmla="*/ 2147483646 h 3"/>
                  <a:gd name="T16" fmla="*/ 1220703125 w 2"/>
                  <a:gd name="T17" fmla="*/ 2147483646 h 3"/>
                  <a:gd name="T18" fmla="*/ 2147483646 w 2"/>
                  <a:gd name="T19" fmla="*/ 2147483646 h 3"/>
                  <a:gd name="T20" fmla="*/ 2147483646 w 2"/>
                  <a:gd name="T21" fmla="*/ 1220703125 h 3"/>
                  <a:gd name="T22" fmla="*/ 2147483646 w 2"/>
                  <a:gd name="T23" fmla="*/ 0 h 3"/>
                  <a:gd name="T24" fmla="*/ 1220703125 w 2"/>
                  <a:gd name="T25" fmla="*/ 0 h 3"/>
                  <a:gd name="T26" fmla="*/ 1220703125 w 2"/>
                  <a:gd name="T27" fmla="*/ 1220703125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
                  <a:gd name="T43" fmla="*/ 0 h 3"/>
                  <a:gd name="T44" fmla="*/ 2 w 2"/>
                  <a:gd name="T45" fmla="*/ 3 h 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 h="3">
                    <a:moveTo>
                      <a:pt x="1" y="1"/>
                    </a:moveTo>
                    <a:cubicBezTo>
                      <a:pt x="2" y="0"/>
                      <a:pt x="1" y="0"/>
                      <a:pt x="0" y="0"/>
                    </a:cubicBezTo>
                    <a:cubicBezTo>
                      <a:pt x="0" y="0"/>
                      <a:pt x="0" y="0"/>
                      <a:pt x="0" y="0"/>
                    </a:cubicBezTo>
                    <a:cubicBezTo>
                      <a:pt x="1" y="1"/>
                      <a:pt x="1" y="1"/>
                      <a:pt x="1" y="2"/>
                    </a:cubicBezTo>
                    <a:cubicBezTo>
                      <a:pt x="1" y="2"/>
                      <a:pt x="0" y="2"/>
                      <a:pt x="0" y="2"/>
                    </a:cubicBezTo>
                    <a:cubicBezTo>
                      <a:pt x="0" y="2"/>
                      <a:pt x="0" y="2"/>
                      <a:pt x="0" y="2"/>
                    </a:cubicBezTo>
                    <a:cubicBezTo>
                      <a:pt x="0" y="2"/>
                      <a:pt x="0" y="3"/>
                      <a:pt x="0" y="3"/>
                    </a:cubicBezTo>
                    <a:cubicBezTo>
                      <a:pt x="1" y="3"/>
                      <a:pt x="1" y="3"/>
                      <a:pt x="1" y="3"/>
                    </a:cubicBezTo>
                    <a:cubicBezTo>
                      <a:pt x="1" y="3"/>
                      <a:pt x="1" y="3"/>
                      <a:pt x="1" y="3"/>
                    </a:cubicBezTo>
                    <a:cubicBezTo>
                      <a:pt x="1" y="3"/>
                      <a:pt x="2" y="3"/>
                      <a:pt x="2" y="3"/>
                    </a:cubicBezTo>
                    <a:cubicBezTo>
                      <a:pt x="2" y="2"/>
                      <a:pt x="2" y="2"/>
                      <a:pt x="2" y="1"/>
                    </a:cubicBezTo>
                    <a:cubicBezTo>
                      <a:pt x="2" y="1"/>
                      <a:pt x="2" y="1"/>
                      <a:pt x="2" y="0"/>
                    </a:cubicBezTo>
                    <a:cubicBezTo>
                      <a:pt x="2" y="0"/>
                      <a:pt x="2" y="0"/>
                      <a:pt x="1" y="0"/>
                    </a:cubicBezTo>
                    <a:cubicBezTo>
                      <a:pt x="1" y="0"/>
                      <a:pt x="1" y="1"/>
                      <a:pt x="1" y="1"/>
                    </a:cubicBezTo>
                    <a:close/>
                  </a:path>
                </a:pathLst>
              </a:custGeom>
              <a:solidFill>
                <a:srgbClr val="FFC66D"/>
              </a:solidFill>
              <a:ln w="12700">
                <a:solidFill>
                  <a:schemeClr val="tx1"/>
                </a:solidFill>
                <a:round/>
                <a:headEnd/>
                <a:tailEnd/>
              </a:ln>
            </p:spPr>
            <p:txBody>
              <a:bodyPr/>
              <a:lstStyle/>
              <a:p>
                <a:endParaRPr lang="en-US"/>
              </a:p>
            </p:txBody>
          </p:sp>
          <p:sp>
            <p:nvSpPr>
              <p:cNvPr id="14503" name="Freeform 52">
                <a:extLst>
                  <a:ext uri="{FF2B5EF4-FFF2-40B4-BE49-F238E27FC236}">
                    <a16:creationId xmlns:a16="http://schemas.microsoft.com/office/drawing/2014/main" id="{7607613D-8F49-C6AF-99B0-57567CA98C96}"/>
                  </a:ext>
                </a:extLst>
              </p:cNvPr>
              <p:cNvSpPr>
                <a:spLocks/>
              </p:cNvSpPr>
              <p:nvPr/>
            </p:nvSpPr>
            <p:spPr bwMode="auto">
              <a:xfrm>
                <a:off x="814" y="3691"/>
                <a:ext cx="10" cy="15"/>
              </a:xfrm>
              <a:custGeom>
                <a:avLst/>
                <a:gdLst>
                  <a:gd name="T0" fmla="*/ 1220703125 w 2"/>
                  <a:gd name="T1" fmla="*/ 1220703125 h 3"/>
                  <a:gd name="T2" fmla="*/ 1220703125 w 2"/>
                  <a:gd name="T3" fmla="*/ 0 h 3"/>
                  <a:gd name="T4" fmla="*/ 1220703125 w 2"/>
                  <a:gd name="T5" fmla="*/ 0 h 3"/>
                  <a:gd name="T6" fmla="*/ 1220703125 w 2"/>
                  <a:gd name="T7" fmla="*/ 0 h 3"/>
                  <a:gd name="T8" fmla="*/ 0 w 2"/>
                  <a:gd name="T9" fmla="*/ 0 h 3"/>
                  <a:gd name="T10" fmla="*/ 0 w 2"/>
                  <a:gd name="T11" fmla="*/ 0 h 3"/>
                  <a:gd name="T12" fmla="*/ 0 w 2"/>
                  <a:gd name="T13" fmla="*/ 1220703125 h 3"/>
                  <a:gd name="T14" fmla="*/ 1220703125 w 2"/>
                  <a:gd name="T15" fmla="*/ 1220703125 h 3"/>
                  <a:gd name="T16" fmla="*/ 1220703125 w 2"/>
                  <a:gd name="T17" fmla="*/ 1220703125 h 3"/>
                  <a:gd name="T18" fmla="*/ 1220703125 w 2"/>
                  <a:gd name="T19" fmla="*/ 2147483646 h 3"/>
                  <a:gd name="T20" fmla="*/ 0 w 2"/>
                  <a:gd name="T21" fmla="*/ 2147483646 h 3"/>
                  <a:gd name="T22" fmla="*/ 0 w 2"/>
                  <a:gd name="T23" fmla="*/ 2147483646 h 3"/>
                  <a:gd name="T24" fmla="*/ 0 w 2"/>
                  <a:gd name="T25" fmla="*/ 2147483646 h 3"/>
                  <a:gd name="T26" fmla="*/ 0 w 2"/>
                  <a:gd name="T27" fmla="*/ 2147483646 h 3"/>
                  <a:gd name="T28" fmla="*/ 0 w 2"/>
                  <a:gd name="T29" fmla="*/ 2147483646 h 3"/>
                  <a:gd name="T30" fmla="*/ 0 w 2"/>
                  <a:gd name="T31" fmla="*/ 2147483646 h 3"/>
                  <a:gd name="T32" fmla="*/ 0 w 2"/>
                  <a:gd name="T33" fmla="*/ 2147483646 h 3"/>
                  <a:gd name="T34" fmla="*/ 1220703125 w 2"/>
                  <a:gd name="T35" fmla="*/ 2147483646 h 3"/>
                  <a:gd name="T36" fmla="*/ 1220703125 w 2"/>
                  <a:gd name="T37" fmla="*/ 2147483646 h 3"/>
                  <a:gd name="T38" fmla="*/ 1220703125 w 2"/>
                  <a:gd name="T39" fmla="*/ 2147483646 h 3"/>
                  <a:gd name="T40" fmla="*/ 1220703125 w 2"/>
                  <a:gd name="T41" fmla="*/ 2147483646 h 3"/>
                  <a:gd name="T42" fmla="*/ 1220703125 w 2"/>
                  <a:gd name="T43" fmla="*/ 2147483646 h 3"/>
                  <a:gd name="T44" fmla="*/ 2147483646 w 2"/>
                  <a:gd name="T45" fmla="*/ 2147483646 h 3"/>
                  <a:gd name="T46" fmla="*/ 2147483646 w 2"/>
                  <a:gd name="T47" fmla="*/ 2147483646 h 3"/>
                  <a:gd name="T48" fmla="*/ 2147483646 w 2"/>
                  <a:gd name="T49" fmla="*/ 1220703125 h 3"/>
                  <a:gd name="T50" fmla="*/ 2147483646 w 2"/>
                  <a:gd name="T51" fmla="*/ 1220703125 h 3"/>
                  <a:gd name="T52" fmla="*/ 2147483646 w 2"/>
                  <a:gd name="T53" fmla="*/ 1220703125 h 3"/>
                  <a:gd name="T54" fmla="*/ 2147483646 w 2"/>
                  <a:gd name="T55" fmla="*/ 0 h 3"/>
                  <a:gd name="T56" fmla="*/ 2147483646 w 2"/>
                  <a:gd name="T57" fmla="*/ 0 h 3"/>
                  <a:gd name="T58" fmla="*/ 2147483646 w 2"/>
                  <a:gd name="T59" fmla="*/ 0 h 3"/>
                  <a:gd name="T60" fmla="*/ 1220703125 w 2"/>
                  <a:gd name="T61" fmla="*/ 0 h 3"/>
                  <a:gd name="T62" fmla="*/ 1220703125 w 2"/>
                  <a:gd name="T63" fmla="*/ 0 h 3"/>
                  <a:gd name="T64" fmla="*/ 1220703125 w 2"/>
                  <a:gd name="T65" fmla="*/ 1220703125 h 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
                  <a:gd name="T100" fmla="*/ 0 h 3"/>
                  <a:gd name="T101" fmla="*/ 2 w 2"/>
                  <a:gd name="T102" fmla="*/ 3 h 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 h="3">
                    <a:moveTo>
                      <a:pt x="1" y="1"/>
                    </a:moveTo>
                    <a:lnTo>
                      <a:pt x="1" y="1"/>
                    </a:lnTo>
                    <a:lnTo>
                      <a:pt x="1" y="0"/>
                    </a:lnTo>
                    <a:lnTo>
                      <a:pt x="0" y="0"/>
                    </a:lnTo>
                    <a:lnTo>
                      <a:pt x="0" y="1"/>
                    </a:lnTo>
                    <a:lnTo>
                      <a:pt x="1" y="1"/>
                    </a:lnTo>
                    <a:lnTo>
                      <a:pt x="1" y="2"/>
                    </a:lnTo>
                    <a:lnTo>
                      <a:pt x="0" y="2"/>
                    </a:lnTo>
                    <a:lnTo>
                      <a:pt x="0" y="3"/>
                    </a:lnTo>
                    <a:lnTo>
                      <a:pt x="1" y="3"/>
                    </a:lnTo>
                    <a:lnTo>
                      <a:pt x="2" y="3"/>
                    </a:lnTo>
                    <a:lnTo>
                      <a:pt x="2" y="2"/>
                    </a:lnTo>
                    <a:lnTo>
                      <a:pt x="2" y="1"/>
                    </a:lnTo>
                    <a:lnTo>
                      <a:pt x="2" y="0"/>
                    </a:lnTo>
                    <a:lnTo>
                      <a:pt x="1" y="0"/>
                    </a:lnTo>
                    <a:lnTo>
                      <a:pt x="1" y="1"/>
                    </a:lnTo>
                    <a:close/>
                  </a:path>
                </a:pathLst>
              </a:custGeom>
              <a:solidFill>
                <a:srgbClr val="FFC66D"/>
              </a:solidFill>
              <a:ln w="12700">
                <a:solidFill>
                  <a:schemeClr val="tx1"/>
                </a:solidFill>
                <a:round/>
                <a:headEnd/>
                <a:tailEnd/>
              </a:ln>
            </p:spPr>
            <p:txBody>
              <a:bodyPr/>
              <a:lstStyle/>
              <a:p>
                <a:endParaRPr lang="en-US"/>
              </a:p>
            </p:txBody>
          </p:sp>
          <p:sp>
            <p:nvSpPr>
              <p:cNvPr id="14504" name="Freeform 53">
                <a:extLst>
                  <a:ext uri="{FF2B5EF4-FFF2-40B4-BE49-F238E27FC236}">
                    <a16:creationId xmlns:a16="http://schemas.microsoft.com/office/drawing/2014/main" id="{6362D975-46D8-8716-9B94-FCFFA0F4F155}"/>
                  </a:ext>
                </a:extLst>
              </p:cNvPr>
              <p:cNvSpPr>
                <a:spLocks/>
              </p:cNvSpPr>
              <p:nvPr/>
            </p:nvSpPr>
            <p:spPr bwMode="auto">
              <a:xfrm>
                <a:off x="795" y="3693"/>
                <a:ext cx="15" cy="15"/>
              </a:xfrm>
              <a:custGeom>
                <a:avLst/>
                <a:gdLst>
                  <a:gd name="T0" fmla="*/ 2147483646 w 3"/>
                  <a:gd name="T1" fmla="*/ 2147483646 h 3"/>
                  <a:gd name="T2" fmla="*/ 2147483646 w 3"/>
                  <a:gd name="T3" fmla="*/ 2147483646 h 3"/>
                  <a:gd name="T4" fmla="*/ 2147483646 w 3"/>
                  <a:gd name="T5" fmla="*/ 2147483646 h 3"/>
                  <a:gd name="T6" fmla="*/ 2147483646 w 3"/>
                  <a:gd name="T7" fmla="*/ 2147483646 h 3"/>
                  <a:gd name="T8" fmla="*/ 2147483646 w 3"/>
                  <a:gd name="T9" fmla="*/ 2147483646 h 3"/>
                  <a:gd name="T10" fmla="*/ 2147483646 w 3"/>
                  <a:gd name="T11" fmla="*/ 2147483646 h 3"/>
                  <a:gd name="T12" fmla="*/ 2147483646 w 3"/>
                  <a:gd name="T13" fmla="*/ 2147483646 h 3"/>
                  <a:gd name="T14" fmla="*/ 1220703125 w 3"/>
                  <a:gd name="T15" fmla="*/ 1220703125 h 3"/>
                  <a:gd name="T16" fmla="*/ 1220703125 w 3"/>
                  <a:gd name="T17" fmla="*/ 1220703125 h 3"/>
                  <a:gd name="T18" fmla="*/ 1220703125 w 3"/>
                  <a:gd name="T19" fmla="*/ 1220703125 h 3"/>
                  <a:gd name="T20" fmla="*/ 1220703125 w 3"/>
                  <a:gd name="T21" fmla="*/ 1220703125 h 3"/>
                  <a:gd name="T22" fmla="*/ 1220703125 w 3"/>
                  <a:gd name="T23" fmla="*/ 1220703125 h 3"/>
                  <a:gd name="T24" fmla="*/ 1220703125 w 3"/>
                  <a:gd name="T25" fmla="*/ 0 h 3"/>
                  <a:gd name="T26" fmla="*/ 0 w 3"/>
                  <a:gd name="T27" fmla="*/ 0 h 3"/>
                  <a:gd name="T28" fmla="*/ 0 w 3"/>
                  <a:gd name="T29" fmla="*/ 0 h 3"/>
                  <a:gd name="T30" fmla="*/ 0 w 3"/>
                  <a:gd name="T31" fmla="*/ 0 h 3"/>
                  <a:gd name="T32" fmla="*/ 0 w 3"/>
                  <a:gd name="T33" fmla="*/ 0 h 3"/>
                  <a:gd name="T34" fmla="*/ 0 w 3"/>
                  <a:gd name="T35" fmla="*/ 0 h 3"/>
                  <a:gd name="T36" fmla="*/ 0 w 3"/>
                  <a:gd name="T37" fmla="*/ 0 h 3"/>
                  <a:gd name="T38" fmla="*/ 0 w 3"/>
                  <a:gd name="T39" fmla="*/ 0 h 3"/>
                  <a:gd name="T40" fmla="*/ 0 w 3"/>
                  <a:gd name="T41" fmla="*/ 1220703125 h 3"/>
                  <a:gd name="T42" fmla="*/ 0 w 3"/>
                  <a:gd name="T43" fmla="*/ 1220703125 h 3"/>
                  <a:gd name="T44" fmla="*/ 0 w 3"/>
                  <a:gd name="T45" fmla="*/ 1220703125 h 3"/>
                  <a:gd name="T46" fmla="*/ 0 w 3"/>
                  <a:gd name="T47" fmla="*/ 1220703125 h 3"/>
                  <a:gd name="T48" fmla="*/ 1220703125 w 3"/>
                  <a:gd name="T49" fmla="*/ 1220703125 h 3"/>
                  <a:gd name="T50" fmla="*/ 1220703125 w 3"/>
                  <a:gd name="T51" fmla="*/ 2147483646 h 3"/>
                  <a:gd name="T52" fmla="*/ 1220703125 w 3"/>
                  <a:gd name="T53" fmla="*/ 2147483646 h 3"/>
                  <a:gd name="T54" fmla="*/ 2147483646 w 3"/>
                  <a:gd name="T55" fmla="*/ 2147483646 h 3"/>
                  <a:gd name="T56" fmla="*/ 2147483646 w 3"/>
                  <a:gd name="T57" fmla="*/ 2147483646 h 3"/>
                  <a:gd name="T58" fmla="*/ 2147483646 w 3"/>
                  <a:gd name="T59" fmla="*/ 2147483646 h 3"/>
                  <a:gd name="T60" fmla="*/ 2147483646 w 3"/>
                  <a:gd name="T61" fmla="*/ 2147483646 h 3"/>
                  <a:gd name="T62" fmla="*/ 2147483646 w 3"/>
                  <a:gd name="T63" fmla="*/ 2147483646 h 3"/>
                  <a:gd name="T64" fmla="*/ 2147483646 w 3"/>
                  <a:gd name="T65" fmla="*/ 2147483646 h 3"/>
                  <a:gd name="T66" fmla="*/ 2147483646 w 3"/>
                  <a:gd name="T67" fmla="*/ 2147483646 h 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
                  <a:gd name="T103" fmla="*/ 0 h 3"/>
                  <a:gd name="T104" fmla="*/ 3 w 3"/>
                  <a:gd name="T105" fmla="*/ 3 h 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 h="3">
                    <a:moveTo>
                      <a:pt x="3" y="3"/>
                    </a:moveTo>
                    <a:lnTo>
                      <a:pt x="3" y="3"/>
                    </a:lnTo>
                    <a:lnTo>
                      <a:pt x="2" y="2"/>
                    </a:lnTo>
                    <a:lnTo>
                      <a:pt x="1" y="1"/>
                    </a:lnTo>
                    <a:lnTo>
                      <a:pt x="1" y="0"/>
                    </a:lnTo>
                    <a:lnTo>
                      <a:pt x="0" y="0"/>
                    </a:lnTo>
                    <a:lnTo>
                      <a:pt x="0" y="1"/>
                    </a:lnTo>
                    <a:lnTo>
                      <a:pt x="1" y="1"/>
                    </a:lnTo>
                    <a:lnTo>
                      <a:pt x="1" y="2"/>
                    </a:lnTo>
                    <a:lnTo>
                      <a:pt x="2" y="3"/>
                    </a:lnTo>
                    <a:lnTo>
                      <a:pt x="3" y="3"/>
                    </a:lnTo>
                    <a:close/>
                  </a:path>
                </a:pathLst>
              </a:custGeom>
              <a:solidFill>
                <a:srgbClr val="FFC66D"/>
              </a:solidFill>
              <a:ln w="12700">
                <a:solidFill>
                  <a:schemeClr val="tx1"/>
                </a:solidFill>
                <a:round/>
                <a:headEnd/>
                <a:tailEnd/>
              </a:ln>
            </p:spPr>
            <p:txBody>
              <a:bodyPr/>
              <a:lstStyle/>
              <a:p>
                <a:endParaRPr lang="en-US"/>
              </a:p>
            </p:txBody>
          </p:sp>
          <p:sp>
            <p:nvSpPr>
              <p:cNvPr id="14505" name="Freeform 54">
                <a:extLst>
                  <a:ext uri="{FF2B5EF4-FFF2-40B4-BE49-F238E27FC236}">
                    <a16:creationId xmlns:a16="http://schemas.microsoft.com/office/drawing/2014/main" id="{AC02924B-06C0-932B-5C7D-9FF3CEADA042}"/>
                  </a:ext>
                </a:extLst>
              </p:cNvPr>
              <p:cNvSpPr>
                <a:spLocks/>
              </p:cNvSpPr>
              <p:nvPr/>
            </p:nvSpPr>
            <p:spPr bwMode="auto">
              <a:xfrm>
                <a:off x="768" y="3683"/>
                <a:ext cx="19" cy="10"/>
              </a:xfrm>
              <a:custGeom>
                <a:avLst/>
                <a:gdLst>
                  <a:gd name="T0" fmla="*/ 0 w 4"/>
                  <a:gd name="T1" fmla="*/ 1220703125 h 2"/>
                  <a:gd name="T2" fmla="*/ 0 w 4"/>
                  <a:gd name="T3" fmla="*/ 1220703125 h 2"/>
                  <a:gd name="T4" fmla="*/ 665981037 w 4"/>
                  <a:gd name="T5" fmla="*/ 0 h 2"/>
                  <a:gd name="T6" fmla="*/ 665981037 w 4"/>
                  <a:gd name="T7" fmla="*/ 0 h 2"/>
                  <a:gd name="T8" fmla="*/ 1303489504 w 4"/>
                  <a:gd name="T9" fmla="*/ 0 h 2"/>
                  <a:gd name="T10" fmla="*/ 1830354384 w 4"/>
                  <a:gd name="T11" fmla="*/ 0 h 2"/>
                  <a:gd name="T12" fmla="*/ 1830354384 w 4"/>
                  <a:gd name="T13" fmla="*/ 0 h 2"/>
                  <a:gd name="T14" fmla="*/ 1830354384 w 4"/>
                  <a:gd name="T15" fmla="*/ 0 h 2"/>
                  <a:gd name="T16" fmla="*/ 1830354384 w 4"/>
                  <a:gd name="T17" fmla="*/ 1220703125 h 2"/>
                  <a:gd name="T18" fmla="*/ 2147483646 w 4"/>
                  <a:gd name="T19" fmla="*/ 1220703125 h 2"/>
                  <a:gd name="T20" fmla="*/ 2147483646 w 4"/>
                  <a:gd name="T21" fmla="*/ 1220703125 h 2"/>
                  <a:gd name="T22" fmla="*/ 2147483646 w 4"/>
                  <a:gd name="T23" fmla="*/ 1220703125 h 2"/>
                  <a:gd name="T24" fmla="*/ 2147483646 w 4"/>
                  <a:gd name="T25" fmla="*/ 1220703125 h 2"/>
                  <a:gd name="T26" fmla="*/ 2147483646 w 4"/>
                  <a:gd name="T27" fmla="*/ 1220703125 h 2"/>
                  <a:gd name="T28" fmla="*/ 2147483646 w 4"/>
                  <a:gd name="T29" fmla="*/ 1220703125 h 2"/>
                  <a:gd name="T30" fmla="*/ 2147483646 w 4"/>
                  <a:gd name="T31" fmla="*/ 1220703125 h 2"/>
                  <a:gd name="T32" fmla="*/ 2147483646 w 4"/>
                  <a:gd name="T33" fmla="*/ 2147483646 h 2"/>
                  <a:gd name="T34" fmla="*/ 2147483646 w 4"/>
                  <a:gd name="T35" fmla="*/ 2147483646 h 2"/>
                  <a:gd name="T36" fmla="*/ 2147483646 w 4"/>
                  <a:gd name="T37" fmla="*/ 2147483646 h 2"/>
                  <a:gd name="T38" fmla="*/ 2147483646 w 4"/>
                  <a:gd name="T39" fmla="*/ 2147483646 h 2"/>
                  <a:gd name="T40" fmla="*/ 1830354384 w 4"/>
                  <a:gd name="T41" fmla="*/ 1220703125 h 2"/>
                  <a:gd name="T42" fmla="*/ 1830354384 w 4"/>
                  <a:gd name="T43" fmla="*/ 1220703125 h 2"/>
                  <a:gd name="T44" fmla="*/ 1830354384 w 4"/>
                  <a:gd name="T45" fmla="*/ 2147483646 h 2"/>
                  <a:gd name="T46" fmla="*/ 1830354384 w 4"/>
                  <a:gd name="T47" fmla="*/ 2147483646 h 2"/>
                  <a:gd name="T48" fmla="*/ 1830354384 w 4"/>
                  <a:gd name="T49" fmla="*/ 2147483646 h 2"/>
                  <a:gd name="T50" fmla="*/ 1303489504 w 4"/>
                  <a:gd name="T51" fmla="*/ 2147483646 h 2"/>
                  <a:gd name="T52" fmla="*/ 1303489504 w 4"/>
                  <a:gd name="T53" fmla="*/ 2147483646 h 2"/>
                  <a:gd name="T54" fmla="*/ 1303489504 w 4"/>
                  <a:gd name="T55" fmla="*/ 2147483646 h 2"/>
                  <a:gd name="T56" fmla="*/ 1303489504 w 4"/>
                  <a:gd name="T57" fmla="*/ 2147483646 h 2"/>
                  <a:gd name="T58" fmla="*/ 1303489504 w 4"/>
                  <a:gd name="T59" fmla="*/ 2147483646 h 2"/>
                  <a:gd name="T60" fmla="*/ 1303489504 w 4"/>
                  <a:gd name="T61" fmla="*/ 2147483646 h 2"/>
                  <a:gd name="T62" fmla="*/ 1303489504 w 4"/>
                  <a:gd name="T63" fmla="*/ 2147483646 h 2"/>
                  <a:gd name="T64" fmla="*/ 665981037 w 4"/>
                  <a:gd name="T65" fmla="*/ 2147483646 h 2"/>
                  <a:gd name="T66" fmla="*/ 665981037 w 4"/>
                  <a:gd name="T67" fmla="*/ 2147483646 h 2"/>
                  <a:gd name="T68" fmla="*/ 665981037 w 4"/>
                  <a:gd name="T69" fmla="*/ 1220703125 h 2"/>
                  <a:gd name="T70" fmla="*/ 665981037 w 4"/>
                  <a:gd name="T71" fmla="*/ 1220703125 h 2"/>
                  <a:gd name="T72" fmla="*/ 665981037 w 4"/>
                  <a:gd name="T73" fmla="*/ 1220703125 h 2"/>
                  <a:gd name="T74" fmla="*/ 665981037 w 4"/>
                  <a:gd name="T75" fmla="*/ 1220703125 h 2"/>
                  <a:gd name="T76" fmla="*/ 665981037 w 4"/>
                  <a:gd name="T77" fmla="*/ 1220703125 h 2"/>
                  <a:gd name="T78" fmla="*/ 665981037 w 4"/>
                  <a:gd name="T79" fmla="*/ 1220703125 h 2"/>
                  <a:gd name="T80" fmla="*/ 665981037 w 4"/>
                  <a:gd name="T81" fmla="*/ 1220703125 h 2"/>
                  <a:gd name="T82" fmla="*/ 665981037 w 4"/>
                  <a:gd name="T83" fmla="*/ 1220703125 h 2"/>
                  <a:gd name="T84" fmla="*/ 665981037 w 4"/>
                  <a:gd name="T85" fmla="*/ 1220703125 h 2"/>
                  <a:gd name="T86" fmla="*/ 665981037 w 4"/>
                  <a:gd name="T87" fmla="*/ 1220703125 h 2"/>
                  <a:gd name="T88" fmla="*/ 665981037 w 4"/>
                  <a:gd name="T89" fmla="*/ 1220703125 h 2"/>
                  <a:gd name="T90" fmla="*/ 665981037 w 4"/>
                  <a:gd name="T91" fmla="*/ 1220703125 h 2"/>
                  <a:gd name="T92" fmla="*/ 665981037 w 4"/>
                  <a:gd name="T93" fmla="*/ 1220703125 h 2"/>
                  <a:gd name="T94" fmla="*/ 0 w 4"/>
                  <a:gd name="T95" fmla="*/ 1220703125 h 2"/>
                  <a:gd name="T96" fmla="*/ 0 w 4"/>
                  <a:gd name="T97" fmla="*/ 1220703125 h 2"/>
                  <a:gd name="T98" fmla="*/ 0 w 4"/>
                  <a:gd name="T99" fmla="*/ 1220703125 h 2"/>
                  <a:gd name="T100" fmla="*/ 0 w 4"/>
                  <a:gd name="T101" fmla="*/ 1220703125 h 2"/>
                  <a:gd name="T102" fmla="*/ 0 w 4"/>
                  <a:gd name="T103" fmla="*/ 1220703125 h 2"/>
                  <a:gd name="T104" fmla="*/ 0 w 4"/>
                  <a:gd name="T105" fmla="*/ 1220703125 h 2"/>
                  <a:gd name="T106" fmla="*/ 0 w 4"/>
                  <a:gd name="T107" fmla="*/ 1220703125 h 2"/>
                  <a:gd name="T108" fmla="*/ 0 w 4"/>
                  <a:gd name="T109" fmla="*/ 1220703125 h 2"/>
                  <a:gd name="T110" fmla="*/ 0 w 4"/>
                  <a:gd name="T111" fmla="*/ 1220703125 h 2"/>
                  <a:gd name="T112" fmla="*/ 0 w 4"/>
                  <a:gd name="T113" fmla="*/ 1220703125 h 2"/>
                  <a:gd name="T114" fmla="*/ 0 w 4"/>
                  <a:gd name="T115" fmla="*/ 1220703125 h 2"/>
                  <a:gd name="T116" fmla="*/ 0 w 4"/>
                  <a:gd name="T117" fmla="*/ 1220703125 h 2"/>
                  <a:gd name="T118" fmla="*/ 0 w 4"/>
                  <a:gd name="T119" fmla="*/ 1220703125 h 2"/>
                  <a:gd name="T120" fmla="*/ 0 w 4"/>
                  <a:gd name="T121" fmla="*/ 1220703125 h 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
                  <a:gd name="T184" fmla="*/ 0 h 2"/>
                  <a:gd name="T185" fmla="*/ 4 w 4"/>
                  <a:gd name="T186" fmla="*/ 2 h 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 h="2">
                    <a:moveTo>
                      <a:pt x="0" y="1"/>
                    </a:moveTo>
                    <a:lnTo>
                      <a:pt x="0" y="1"/>
                    </a:lnTo>
                    <a:lnTo>
                      <a:pt x="1" y="0"/>
                    </a:lnTo>
                    <a:lnTo>
                      <a:pt x="2" y="0"/>
                    </a:lnTo>
                    <a:lnTo>
                      <a:pt x="3" y="0"/>
                    </a:lnTo>
                    <a:lnTo>
                      <a:pt x="3" y="1"/>
                    </a:lnTo>
                    <a:lnTo>
                      <a:pt x="4" y="1"/>
                    </a:lnTo>
                    <a:lnTo>
                      <a:pt x="4" y="2"/>
                    </a:lnTo>
                    <a:lnTo>
                      <a:pt x="3" y="1"/>
                    </a:lnTo>
                    <a:lnTo>
                      <a:pt x="3" y="2"/>
                    </a:lnTo>
                    <a:lnTo>
                      <a:pt x="2" y="2"/>
                    </a:lnTo>
                    <a:lnTo>
                      <a:pt x="1" y="2"/>
                    </a:lnTo>
                    <a:lnTo>
                      <a:pt x="1" y="1"/>
                    </a:lnTo>
                    <a:lnTo>
                      <a:pt x="0" y="1"/>
                    </a:lnTo>
                    <a:close/>
                  </a:path>
                </a:pathLst>
              </a:custGeom>
              <a:solidFill>
                <a:srgbClr val="FFC66D"/>
              </a:solidFill>
              <a:ln w="12700">
                <a:solidFill>
                  <a:schemeClr val="tx1"/>
                </a:solidFill>
                <a:round/>
                <a:headEnd/>
                <a:tailEnd/>
              </a:ln>
            </p:spPr>
            <p:txBody>
              <a:bodyPr/>
              <a:lstStyle/>
              <a:p>
                <a:endParaRPr lang="en-US"/>
              </a:p>
            </p:txBody>
          </p:sp>
        </p:grpSp>
        <p:grpSp>
          <p:nvGrpSpPr>
            <p:cNvPr id="14469" name="Group 55">
              <a:extLst>
                <a:ext uri="{FF2B5EF4-FFF2-40B4-BE49-F238E27FC236}">
                  <a16:creationId xmlns:a16="http://schemas.microsoft.com/office/drawing/2014/main" id="{85B85094-4DE5-11A0-A666-A29900BCBDB6}"/>
                </a:ext>
              </a:extLst>
            </p:cNvPr>
            <p:cNvGrpSpPr>
              <a:grpSpLocks/>
            </p:cNvGrpSpPr>
            <p:nvPr/>
          </p:nvGrpSpPr>
          <p:grpSpPr bwMode="auto">
            <a:xfrm>
              <a:off x="5824531" y="2197100"/>
              <a:ext cx="830261" cy="742950"/>
              <a:chOff x="3562" y="1636"/>
              <a:chExt cx="497" cy="468"/>
            </a:xfrm>
          </p:grpSpPr>
          <p:sp>
            <p:nvSpPr>
              <p:cNvPr id="14489" name="Freeform 56">
                <a:extLst>
                  <a:ext uri="{FF2B5EF4-FFF2-40B4-BE49-F238E27FC236}">
                    <a16:creationId xmlns:a16="http://schemas.microsoft.com/office/drawing/2014/main" id="{24D9FACD-EBBB-A9E5-7994-C5E74F01E771}"/>
                  </a:ext>
                </a:extLst>
              </p:cNvPr>
              <p:cNvSpPr>
                <a:spLocks/>
              </p:cNvSpPr>
              <p:nvPr/>
            </p:nvSpPr>
            <p:spPr bwMode="auto">
              <a:xfrm>
                <a:off x="3806" y="1758"/>
                <a:ext cx="253" cy="346"/>
              </a:xfrm>
              <a:custGeom>
                <a:avLst/>
                <a:gdLst>
                  <a:gd name="T0" fmla="*/ 2147483646 w 52"/>
                  <a:gd name="T1" fmla="*/ 2147483646 h 71"/>
                  <a:gd name="T2" fmla="*/ 2147483646 w 52"/>
                  <a:gd name="T3" fmla="*/ 2147483646 h 71"/>
                  <a:gd name="T4" fmla="*/ 2147483646 w 52"/>
                  <a:gd name="T5" fmla="*/ 2147483646 h 71"/>
                  <a:gd name="T6" fmla="*/ 2147483646 w 52"/>
                  <a:gd name="T7" fmla="*/ 2147483646 h 71"/>
                  <a:gd name="T8" fmla="*/ 2147483646 w 52"/>
                  <a:gd name="T9" fmla="*/ 2147483646 h 71"/>
                  <a:gd name="T10" fmla="*/ 2147483646 w 52"/>
                  <a:gd name="T11" fmla="*/ 2147483646 h 71"/>
                  <a:gd name="T12" fmla="*/ 2147483646 w 52"/>
                  <a:gd name="T13" fmla="*/ 2147483646 h 71"/>
                  <a:gd name="T14" fmla="*/ 2147483646 w 52"/>
                  <a:gd name="T15" fmla="*/ 2147483646 h 71"/>
                  <a:gd name="T16" fmla="*/ 2147483646 w 52"/>
                  <a:gd name="T17" fmla="*/ 2147483646 h 71"/>
                  <a:gd name="T18" fmla="*/ 2147483646 w 52"/>
                  <a:gd name="T19" fmla="*/ 2147483646 h 71"/>
                  <a:gd name="T20" fmla="*/ 2147483646 w 52"/>
                  <a:gd name="T21" fmla="*/ 2147483646 h 71"/>
                  <a:gd name="T22" fmla="*/ 2147483646 w 52"/>
                  <a:gd name="T23" fmla="*/ 2147483646 h 71"/>
                  <a:gd name="T24" fmla="*/ 2147483646 w 52"/>
                  <a:gd name="T25" fmla="*/ 2147483646 h 71"/>
                  <a:gd name="T26" fmla="*/ 2147483646 w 52"/>
                  <a:gd name="T27" fmla="*/ 2147483646 h 71"/>
                  <a:gd name="T28" fmla="*/ 2147483646 w 52"/>
                  <a:gd name="T29" fmla="*/ 2147483646 h 71"/>
                  <a:gd name="T30" fmla="*/ 2147483646 w 52"/>
                  <a:gd name="T31" fmla="*/ 2147483646 h 71"/>
                  <a:gd name="T32" fmla="*/ 2147483646 w 52"/>
                  <a:gd name="T33" fmla="*/ 2147483646 h 71"/>
                  <a:gd name="T34" fmla="*/ 2147483646 w 52"/>
                  <a:gd name="T35" fmla="*/ 2147483646 h 71"/>
                  <a:gd name="T36" fmla="*/ 2147483646 w 52"/>
                  <a:gd name="T37" fmla="*/ 2147483646 h 71"/>
                  <a:gd name="T38" fmla="*/ 2147483646 w 52"/>
                  <a:gd name="T39" fmla="*/ 2147483646 h 71"/>
                  <a:gd name="T40" fmla="*/ 2147483646 w 52"/>
                  <a:gd name="T41" fmla="*/ 2147483646 h 71"/>
                  <a:gd name="T42" fmla="*/ 2147483646 w 52"/>
                  <a:gd name="T43" fmla="*/ 2147483646 h 71"/>
                  <a:gd name="T44" fmla="*/ 2147483646 w 52"/>
                  <a:gd name="T45" fmla="*/ 2147483646 h 71"/>
                  <a:gd name="T46" fmla="*/ 2147483646 w 52"/>
                  <a:gd name="T47" fmla="*/ 2147483646 h 71"/>
                  <a:gd name="T48" fmla="*/ 2147483646 w 52"/>
                  <a:gd name="T49" fmla="*/ 2147483646 h 71"/>
                  <a:gd name="T50" fmla="*/ 2147483646 w 52"/>
                  <a:gd name="T51" fmla="*/ 2147483646 h 71"/>
                  <a:gd name="T52" fmla="*/ 2147483646 w 52"/>
                  <a:gd name="T53" fmla="*/ 1805735204 h 71"/>
                  <a:gd name="T54" fmla="*/ 2147483646 w 52"/>
                  <a:gd name="T55" fmla="*/ 883647997 h 71"/>
                  <a:gd name="T56" fmla="*/ 2147483646 w 52"/>
                  <a:gd name="T57" fmla="*/ 883647997 h 71"/>
                  <a:gd name="T58" fmla="*/ 2147483646 w 52"/>
                  <a:gd name="T59" fmla="*/ 2147483646 h 71"/>
                  <a:gd name="T60" fmla="*/ 2147483646 w 52"/>
                  <a:gd name="T61" fmla="*/ 2147483646 h 71"/>
                  <a:gd name="T62" fmla="*/ 2147483646 w 52"/>
                  <a:gd name="T63" fmla="*/ 2147483646 h 71"/>
                  <a:gd name="T64" fmla="*/ 2147483646 w 52"/>
                  <a:gd name="T65" fmla="*/ 2147483646 h 71"/>
                  <a:gd name="T66" fmla="*/ 2147483646 w 52"/>
                  <a:gd name="T67" fmla="*/ 2147483646 h 71"/>
                  <a:gd name="T68" fmla="*/ 2147483646 w 52"/>
                  <a:gd name="T69" fmla="*/ 2147483646 h 71"/>
                  <a:gd name="T70" fmla="*/ 2147483646 w 52"/>
                  <a:gd name="T71" fmla="*/ 2147483646 h 71"/>
                  <a:gd name="T72" fmla="*/ 2147483646 w 52"/>
                  <a:gd name="T73" fmla="*/ 2147483646 h 71"/>
                  <a:gd name="T74" fmla="*/ 2147483646 w 52"/>
                  <a:gd name="T75" fmla="*/ 2147483646 h 71"/>
                  <a:gd name="T76" fmla="*/ 2147483646 w 52"/>
                  <a:gd name="T77" fmla="*/ 2147483646 h 71"/>
                  <a:gd name="T78" fmla="*/ 2147483646 w 52"/>
                  <a:gd name="T79" fmla="*/ 2147483646 h 71"/>
                  <a:gd name="T80" fmla="*/ 2147483646 w 52"/>
                  <a:gd name="T81" fmla="*/ 2147483646 h 71"/>
                  <a:gd name="T82" fmla="*/ 2147483646 w 52"/>
                  <a:gd name="T83" fmla="*/ 2147483646 h 71"/>
                  <a:gd name="T84" fmla="*/ 2147483646 w 52"/>
                  <a:gd name="T85" fmla="*/ 2147483646 h 71"/>
                  <a:gd name="T86" fmla="*/ 2147483646 w 52"/>
                  <a:gd name="T87" fmla="*/ 2147483646 h 71"/>
                  <a:gd name="T88" fmla="*/ 1769135283 w 52"/>
                  <a:gd name="T89" fmla="*/ 2147483646 h 71"/>
                  <a:gd name="T90" fmla="*/ 869141730 w 52"/>
                  <a:gd name="T91" fmla="*/ 2147483646 h 71"/>
                  <a:gd name="T92" fmla="*/ 1769135283 w 52"/>
                  <a:gd name="T93" fmla="*/ 2147483646 h 71"/>
                  <a:gd name="T94" fmla="*/ 1769135283 w 52"/>
                  <a:gd name="T95" fmla="*/ 2147483646 h 71"/>
                  <a:gd name="T96" fmla="*/ 2147483646 w 52"/>
                  <a:gd name="T97" fmla="*/ 2147483646 h 71"/>
                  <a:gd name="T98" fmla="*/ 2147483646 w 52"/>
                  <a:gd name="T99" fmla="*/ 2147483646 h 71"/>
                  <a:gd name="T100" fmla="*/ 2147483646 w 52"/>
                  <a:gd name="T101" fmla="*/ 2147483646 h 71"/>
                  <a:gd name="T102" fmla="*/ 2147483646 w 52"/>
                  <a:gd name="T103" fmla="*/ 2147483646 h 71"/>
                  <a:gd name="T104" fmla="*/ 1769135283 w 52"/>
                  <a:gd name="T105" fmla="*/ 2147483646 h 71"/>
                  <a:gd name="T106" fmla="*/ 0 w 52"/>
                  <a:gd name="T107" fmla="*/ 2147483646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71"/>
                  <a:gd name="T164" fmla="*/ 52 w 52"/>
                  <a:gd name="T165" fmla="*/ 71 h 7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71">
                    <a:moveTo>
                      <a:pt x="0" y="71"/>
                    </a:moveTo>
                    <a:lnTo>
                      <a:pt x="26" y="68"/>
                    </a:lnTo>
                    <a:lnTo>
                      <a:pt x="26" y="69"/>
                    </a:lnTo>
                    <a:lnTo>
                      <a:pt x="43" y="67"/>
                    </a:lnTo>
                    <a:lnTo>
                      <a:pt x="43" y="66"/>
                    </a:lnTo>
                    <a:lnTo>
                      <a:pt x="45" y="62"/>
                    </a:lnTo>
                    <a:lnTo>
                      <a:pt x="45" y="61"/>
                    </a:lnTo>
                    <a:lnTo>
                      <a:pt x="45" y="58"/>
                    </a:lnTo>
                    <a:lnTo>
                      <a:pt x="46" y="56"/>
                    </a:lnTo>
                    <a:lnTo>
                      <a:pt x="48" y="55"/>
                    </a:lnTo>
                    <a:lnTo>
                      <a:pt x="48" y="52"/>
                    </a:lnTo>
                    <a:lnTo>
                      <a:pt x="49" y="52"/>
                    </a:lnTo>
                    <a:lnTo>
                      <a:pt x="49" y="51"/>
                    </a:lnTo>
                    <a:lnTo>
                      <a:pt x="50" y="50"/>
                    </a:lnTo>
                    <a:lnTo>
                      <a:pt x="50" y="51"/>
                    </a:lnTo>
                    <a:lnTo>
                      <a:pt x="51" y="51"/>
                    </a:lnTo>
                    <a:lnTo>
                      <a:pt x="52" y="50"/>
                    </a:lnTo>
                    <a:lnTo>
                      <a:pt x="52" y="49"/>
                    </a:lnTo>
                    <a:lnTo>
                      <a:pt x="52" y="46"/>
                    </a:lnTo>
                    <a:lnTo>
                      <a:pt x="52" y="43"/>
                    </a:lnTo>
                    <a:lnTo>
                      <a:pt x="51" y="42"/>
                    </a:lnTo>
                    <a:lnTo>
                      <a:pt x="51" y="37"/>
                    </a:lnTo>
                    <a:lnTo>
                      <a:pt x="47" y="28"/>
                    </a:lnTo>
                    <a:lnTo>
                      <a:pt x="43" y="27"/>
                    </a:lnTo>
                    <a:lnTo>
                      <a:pt x="42" y="28"/>
                    </a:lnTo>
                    <a:lnTo>
                      <a:pt x="40" y="29"/>
                    </a:lnTo>
                    <a:lnTo>
                      <a:pt x="36" y="36"/>
                    </a:lnTo>
                    <a:lnTo>
                      <a:pt x="35" y="36"/>
                    </a:lnTo>
                    <a:lnTo>
                      <a:pt x="35" y="35"/>
                    </a:lnTo>
                    <a:lnTo>
                      <a:pt x="33" y="35"/>
                    </a:lnTo>
                    <a:lnTo>
                      <a:pt x="33" y="34"/>
                    </a:lnTo>
                    <a:lnTo>
                      <a:pt x="32" y="33"/>
                    </a:lnTo>
                    <a:lnTo>
                      <a:pt x="33" y="30"/>
                    </a:lnTo>
                    <a:lnTo>
                      <a:pt x="33" y="29"/>
                    </a:lnTo>
                    <a:lnTo>
                      <a:pt x="36" y="28"/>
                    </a:lnTo>
                    <a:lnTo>
                      <a:pt x="36" y="26"/>
                    </a:lnTo>
                    <a:lnTo>
                      <a:pt x="37" y="24"/>
                    </a:lnTo>
                    <a:lnTo>
                      <a:pt x="38" y="24"/>
                    </a:lnTo>
                    <a:lnTo>
                      <a:pt x="38" y="22"/>
                    </a:lnTo>
                    <a:lnTo>
                      <a:pt x="38" y="17"/>
                    </a:lnTo>
                    <a:lnTo>
                      <a:pt x="38" y="15"/>
                    </a:lnTo>
                    <a:lnTo>
                      <a:pt x="37" y="14"/>
                    </a:lnTo>
                    <a:lnTo>
                      <a:pt x="36" y="12"/>
                    </a:lnTo>
                    <a:lnTo>
                      <a:pt x="35" y="12"/>
                    </a:lnTo>
                    <a:lnTo>
                      <a:pt x="36" y="11"/>
                    </a:lnTo>
                    <a:lnTo>
                      <a:pt x="37" y="10"/>
                    </a:lnTo>
                    <a:lnTo>
                      <a:pt x="36" y="7"/>
                    </a:lnTo>
                    <a:lnTo>
                      <a:pt x="34" y="6"/>
                    </a:lnTo>
                    <a:lnTo>
                      <a:pt x="30" y="4"/>
                    </a:lnTo>
                    <a:lnTo>
                      <a:pt x="27" y="3"/>
                    </a:lnTo>
                    <a:lnTo>
                      <a:pt x="26" y="2"/>
                    </a:lnTo>
                    <a:lnTo>
                      <a:pt x="23" y="2"/>
                    </a:lnTo>
                    <a:lnTo>
                      <a:pt x="21" y="1"/>
                    </a:lnTo>
                    <a:lnTo>
                      <a:pt x="19" y="0"/>
                    </a:lnTo>
                    <a:lnTo>
                      <a:pt x="18" y="1"/>
                    </a:lnTo>
                    <a:lnTo>
                      <a:pt x="17" y="1"/>
                    </a:lnTo>
                    <a:lnTo>
                      <a:pt x="15" y="3"/>
                    </a:lnTo>
                    <a:lnTo>
                      <a:pt x="15" y="5"/>
                    </a:lnTo>
                    <a:lnTo>
                      <a:pt x="15" y="6"/>
                    </a:lnTo>
                    <a:lnTo>
                      <a:pt x="16" y="6"/>
                    </a:lnTo>
                    <a:lnTo>
                      <a:pt x="16" y="7"/>
                    </a:lnTo>
                    <a:lnTo>
                      <a:pt x="15" y="8"/>
                    </a:lnTo>
                    <a:lnTo>
                      <a:pt x="14" y="8"/>
                    </a:lnTo>
                    <a:lnTo>
                      <a:pt x="13" y="10"/>
                    </a:lnTo>
                    <a:lnTo>
                      <a:pt x="12" y="11"/>
                    </a:lnTo>
                    <a:lnTo>
                      <a:pt x="12" y="13"/>
                    </a:lnTo>
                    <a:lnTo>
                      <a:pt x="13" y="15"/>
                    </a:lnTo>
                    <a:lnTo>
                      <a:pt x="12" y="17"/>
                    </a:lnTo>
                    <a:lnTo>
                      <a:pt x="10" y="18"/>
                    </a:lnTo>
                    <a:lnTo>
                      <a:pt x="10" y="16"/>
                    </a:lnTo>
                    <a:lnTo>
                      <a:pt x="10" y="14"/>
                    </a:lnTo>
                    <a:lnTo>
                      <a:pt x="10" y="13"/>
                    </a:lnTo>
                    <a:lnTo>
                      <a:pt x="10" y="12"/>
                    </a:lnTo>
                    <a:lnTo>
                      <a:pt x="10" y="11"/>
                    </a:lnTo>
                    <a:lnTo>
                      <a:pt x="9" y="12"/>
                    </a:lnTo>
                    <a:lnTo>
                      <a:pt x="8" y="13"/>
                    </a:lnTo>
                    <a:lnTo>
                      <a:pt x="8" y="15"/>
                    </a:lnTo>
                    <a:lnTo>
                      <a:pt x="8" y="16"/>
                    </a:lnTo>
                    <a:lnTo>
                      <a:pt x="7" y="16"/>
                    </a:lnTo>
                    <a:lnTo>
                      <a:pt x="5" y="17"/>
                    </a:lnTo>
                    <a:lnTo>
                      <a:pt x="5" y="18"/>
                    </a:lnTo>
                    <a:lnTo>
                      <a:pt x="4" y="19"/>
                    </a:lnTo>
                    <a:lnTo>
                      <a:pt x="3" y="21"/>
                    </a:lnTo>
                    <a:lnTo>
                      <a:pt x="3" y="23"/>
                    </a:lnTo>
                    <a:lnTo>
                      <a:pt x="3" y="26"/>
                    </a:lnTo>
                    <a:lnTo>
                      <a:pt x="2" y="28"/>
                    </a:lnTo>
                    <a:lnTo>
                      <a:pt x="1" y="31"/>
                    </a:lnTo>
                    <a:lnTo>
                      <a:pt x="1" y="32"/>
                    </a:lnTo>
                    <a:lnTo>
                      <a:pt x="1" y="33"/>
                    </a:lnTo>
                    <a:lnTo>
                      <a:pt x="2" y="37"/>
                    </a:lnTo>
                    <a:lnTo>
                      <a:pt x="1" y="39"/>
                    </a:lnTo>
                    <a:lnTo>
                      <a:pt x="2" y="41"/>
                    </a:lnTo>
                    <a:lnTo>
                      <a:pt x="5" y="46"/>
                    </a:lnTo>
                    <a:lnTo>
                      <a:pt x="6" y="50"/>
                    </a:lnTo>
                    <a:lnTo>
                      <a:pt x="6" y="54"/>
                    </a:lnTo>
                    <a:lnTo>
                      <a:pt x="7" y="55"/>
                    </a:lnTo>
                    <a:lnTo>
                      <a:pt x="7" y="56"/>
                    </a:lnTo>
                    <a:lnTo>
                      <a:pt x="6" y="59"/>
                    </a:lnTo>
                    <a:lnTo>
                      <a:pt x="6" y="62"/>
                    </a:lnTo>
                    <a:lnTo>
                      <a:pt x="5" y="64"/>
                    </a:lnTo>
                    <a:lnTo>
                      <a:pt x="2" y="69"/>
                    </a:lnTo>
                    <a:lnTo>
                      <a:pt x="1" y="71"/>
                    </a:lnTo>
                    <a:lnTo>
                      <a:pt x="0" y="71"/>
                    </a:lnTo>
                    <a:close/>
                  </a:path>
                </a:pathLst>
              </a:cu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14490" name="Freeform 57">
                <a:extLst>
                  <a:ext uri="{FF2B5EF4-FFF2-40B4-BE49-F238E27FC236}">
                    <a16:creationId xmlns:a16="http://schemas.microsoft.com/office/drawing/2014/main" id="{6C23D080-CDCC-9BDA-689B-4882FC7B1E5D}"/>
                  </a:ext>
                </a:extLst>
              </p:cNvPr>
              <p:cNvSpPr>
                <a:spLocks/>
              </p:cNvSpPr>
              <p:nvPr/>
            </p:nvSpPr>
            <p:spPr bwMode="auto">
              <a:xfrm>
                <a:off x="3562" y="1636"/>
                <a:ext cx="405" cy="200"/>
              </a:xfrm>
              <a:custGeom>
                <a:avLst/>
                <a:gdLst>
                  <a:gd name="T0" fmla="*/ 2147483646 w 83"/>
                  <a:gd name="T1" fmla="*/ 2147483646 h 41"/>
                  <a:gd name="T2" fmla="*/ 2147483646 w 83"/>
                  <a:gd name="T3" fmla="*/ 2147483646 h 41"/>
                  <a:gd name="T4" fmla="*/ 2147483646 w 83"/>
                  <a:gd name="T5" fmla="*/ 2147483646 h 41"/>
                  <a:gd name="T6" fmla="*/ 2147483646 w 83"/>
                  <a:gd name="T7" fmla="*/ 892855659 h 41"/>
                  <a:gd name="T8" fmla="*/ 2147483646 w 83"/>
                  <a:gd name="T9" fmla="*/ 892855659 h 41"/>
                  <a:gd name="T10" fmla="*/ 2147483646 w 83"/>
                  <a:gd name="T11" fmla="*/ 2147483646 h 41"/>
                  <a:gd name="T12" fmla="*/ 2147483646 w 83"/>
                  <a:gd name="T13" fmla="*/ 2147483646 h 41"/>
                  <a:gd name="T14" fmla="*/ 2147483646 w 83"/>
                  <a:gd name="T15" fmla="*/ 2147483646 h 41"/>
                  <a:gd name="T16" fmla="*/ 2147483646 w 83"/>
                  <a:gd name="T17" fmla="*/ 2147483646 h 41"/>
                  <a:gd name="T18" fmla="*/ 2147483646 w 83"/>
                  <a:gd name="T19" fmla="*/ 2147483646 h 41"/>
                  <a:gd name="T20" fmla="*/ 2147483646 w 83"/>
                  <a:gd name="T21" fmla="*/ 2147483646 h 41"/>
                  <a:gd name="T22" fmla="*/ 2147483646 w 83"/>
                  <a:gd name="T23" fmla="*/ 2147483646 h 41"/>
                  <a:gd name="T24" fmla="*/ 2147483646 w 83"/>
                  <a:gd name="T25" fmla="*/ 2147483646 h 41"/>
                  <a:gd name="T26" fmla="*/ 2147483646 w 83"/>
                  <a:gd name="T27" fmla="*/ 2147483646 h 41"/>
                  <a:gd name="T28" fmla="*/ 2147483646 w 83"/>
                  <a:gd name="T29" fmla="*/ 2147483646 h 41"/>
                  <a:gd name="T30" fmla="*/ 2147483646 w 83"/>
                  <a:gd name="T31" fmla="*/ 2147483646 h 41"/>
                  <a:gd name="T32" fmla="*/ 2147483646 w 83"/>
                  <a:gd name="T33" fmla="*/ 2147483646 h 41"/>
                  <a:gd name="T34" fmla="*/ 2147483646 w 83"/>
                  <a:gd name="T35" fmla="*/ 2147483646 h 41"/>
                  <a:gd name="T36" fmla="*/ 2147483646 w 83"/>
                  <a:gd name="T37" fmla="*/ 2147483646 h 41"/>
                  <a:gd name="T38" fmla="*/ 2147483646 w 83"/>
                  <a:gd name="T39" fmla="*/ 2147483646 h 41"/>
                  <a:gd name="T40" fmla="*/ 2147483646 w 83"/>
                  <a:gd name="T41" fmla="*/ 2147483646 h 41"/>
                  <a:gd name="T42" fmla="*/ 2147483646 w 83"/>
                  <a:gd name="T43" fmla="*/ 2147483646 h 41"/>
                  <a:gd name="T44" fmla="*/ 2147483646 w 83"/>
                  <a:gd name="T45" fmla="*/ 2147483646 h 41"/>
                  <a:gd name="T46" fmla="*/ 2147483646 w 83"/>
                  <a:gd name="T47" fmla="*/ 2147483646 h 41"/>
                  <a:gd name="T48" fmla="*/ 2147483646 w 83"/>
                  <a:gd name="T49" fmla="*/ 2147483646 h 41"/>
                  <a:gd name="T50" fmla="*/ 2147483646 w 83"/>
                  <a:gd name="T51" fmla="*/ 2147483646 h 41"/>
                  <a:gd name="T52" fmla="*/ 2147483646 w 83"/>
                  <a:gd name="T53" fmla="*/ 2147483646 h 41"/>
                  <a:gd name="T54" fmla="*/ 2147483646 w 83"/>
                  <a:gd name="T55" fmla="*/ 2147483646 h 41"/>
                  <a:gd name="T56" fmla="*/ 2147483646 w 83"/>
                  <a:gd name="T57" fmla="*/ 2147483646 h 41"/>
                  <a:gd name="T58" fmla="*/ 2147483646 w 83"/>
                  <a:gd name="T59" fmla="*/ 2147483646 h 41"/>
                  <a:gd name="T60" fmla="*/ 2147483646 w 83"/>
                  <a:gd name="T61" fmla="*/ 2147483646 h 41"/>
                  <a:gd name="T62" fmla="*/ 2147483646 w 83"/>
                  <a:gd name="T63" fmla="*/ 2147483646 h 41"/>
                  <a:gd name="T64" fmla="*/ 2147483646 w 83"/>
                  <a:gd name="T65" fmla="*/ 2147483646 h 41"/>
                  <a:gd name="T66" fmla="*/ 2147483646 w 83"/>
                  <a:gd name="T67" fmla="*/ 2147483646 h 41"/>
                  <a:gd name="T68" fmla="*/ 2147483646 w 83"/>
                  <a:gd name="T69" fmla="*/ 2147483646 h 41"/>
                  <a:gd name="T70" fmla="*/ 2147483646 w 83"/>
                  <a:gd name="T71" fmla="*/ 2147483646 h 41"/>
                  <a:gd name="T72" fmla="*/ 2147483646 w 83"/>
                  <a:gd name="T73" fmla="*/ 2147483646 h 41"/>
                  <a:gd name="T74" fmla="*/ 2147483646 w 83"/>
                  <a:gd name="T75" fmla="*/ 2147483646 h 41"/>
                  <a:gd name="T76" fmla="*/ 2147483646 w 83"/>
                  <a:gd name="T77" fmla="*/ 2147483646 h 41"/>
                  <a:gd name="T78" fmla="*/ 2147483646 w 83"/>
                  <a:gd name="T79" fmla="*/ 2147483646 h 41"/>
                  <a:gd name="T80" fmla="*/ 2147483646 w 83"/>
                  <a:gd name="T81" fmla="*/ 2147483646 h 41"/>
                  <a:gd name="T82" fmla="*/ 2147483646 w 83"/>
                  <a:gd name="T83" fmla="*/ 2147483646 h 41"/>
                  <a:gd name="T84" fmla="*/ 2147483646 w 83"/>
                  <a:gd name="T85" fmla="*/ 2147483646 h 41"/>
                  <a:gd name="T86" fmla="*/ 0 w 83"/>
                  <a:gd name="T87" fmla="*/ 2147483646 h 4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3"/>
                  <a:gd name="T133" fmla="*/ 0 h 41"/>
                  <a:gd name="T134" fmla="*/ 83 w 83"/>
                  <a:gd name="T135" fmla="*/ 41 h 4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3" h="41">
                    <a:moveTo>
                      <a:pt x="0" y="17"/>
                    </a:moveTo>
                    <a:lnTo>
                      <a:pt x="3" y="17"/>
                    </a:lnTo>
                    <a:lnTo>
                      <a:pt x="4" y="16"/>
                    </a:lnTo>
                    <a:lnTo>
                      <a:pt x="7" y="14"/>
                    </a:lnTo>
                    <a:lnTo>
                      <a:pt x="7" y="13"/>
                    </a:lnTo>
                    <a:lnTo>
                      <a:pt x="8" y="13"/>
                    </a:lnTo>
                    <a:lnTo>
                      <a:pt x="13" y="11"/>
                    </a:lnTo>
                    <a:lnTo>
                      <a:pt x="16" y="10"/>
                    </a:lnTo>
                    <a:lnTo>
                      <a:pt x="20" y="6"/>
                    </a:lnTo>
                    <a:lnTo>
                      <a:pt x="21" y="5"/>
                    </a:lnTo>
                    <a:lnTo>
                      <a:pt x="24" y="2"/>
                    </a:lnTo>
                    <a:lnTo>
                      <a:pt x="26" y="1"/>
                    </a:lnTo>
                    <a:lnTo>
                      <a:pt x="30" y="0"/>
                    </a:lnTo>
                    <a:lnTo>
                      <a:pt x="31" y="1"/>
                    </a:lnTo>
                    <a:lnTo>
                      <a:pt x="29" y="2"/>
                    </a:lnTo>
                    <a:lnTo>
                      <a:pt x="28" y="2"/>
                    </a:lnTo>
                    <a:lnTo>
                      <a:pt x="28" y="4"/>
                    </a:lnTo>
                    <a:lnTo>
                      <a:pt x="25" y="7"/>
                    </a:lnTo>
                    <a:lnTo>
                      <a:pt x="24" y="8"/>
                    </a:lnTo>
                    <a:lnTo>
                      <a:pt x="23" y="9"/>
                    </a:lnTo>
                    <a:lnTo>
                      <a:pt x="23" y="11"/>
                    </a:lnTo>
                    <a:lnTo>
                      <a:pt x="23" y="13"/>
                    </a:lnTo>
                    <a:lnTo>
                      <a:pt x="23" y="12"/>
                    </a:lnTo>
                    <a:lnTo>
                      <a:pt x="26" y="10"/>
                    </a:lnTo>
                    <a:lnTo>
                      <a:pt x="27" y="10"/>
                    </a:lnTo>
                    <a:lnTo>
                      <a:pt x="28" y="10"/>
                    </a:lnTo>
                    <a:lnTo>
                      <a:pt x="33" y="12"/>
                    </a:lnTo>
                    <a:lnTo>
                      <a:pt x="36" y="16"/>
                    </a:lnTo>
                    <a:lnTo>
                      <a:pt x="39" y="15"/>
                    </a:lnTo>
                    <a:lnTo>
                      <a:pt x="41" y="16"/>
                    </a:lnTo>
                    <a:lnTo>
                      <a:pt x="42" y="16"/>
                    </a:lnTo>
                    <a:lnTo>
                      <a:pt x="43" y="16"/>
                    </a:lnTo>
                    <a:lnTo>
                      <a:pt x="44" y="17"/>
                    </a:lnTo>
                    <a:lnTo>
                      <a:pt x="45" y="17"/>
                    </a:lnTo>
                    <a:lnTo>
                      <a:pt x="46" y="15"/>
                    </a:lnTo>
                    <a:lnTo>
                      <a:pt x="49" y="13"/>
                    </a:lnTo>
                    <a:lnTo>
                      <a:pt x="59" y="10"/>
                    </a:lnTo>
                    <a:lnTo>
                      <a:pt x="62" y="9"/>
                    </a:lnTo>
                    <a:lnTo>
                      <a:pt x="64" y="8"/>
                    </a:lnTo>
                    <a:lnTo>
                      <a:pt x="64" y="9"/>
                    </a:lnTo>
                    <a:lnTo>
                      <a:pt x="63" y="10"/>
                    </a:lnTo>
                    <a:lnTo>
                      <a:pt x="63" y="11"/>
                    </a:lnTo>
                    <a:lnTo>
                      <a:pt x="65" y="14"/>
                    </a:lnTo>
                    <a:lnTo>
                      <a:pt x="66" y="14"/>
                    </a:lnTo>
                    <a:lnTo>
                      <a:pt x="68" y="14"/>
                    </a:lnTo>
                    <a:lnTo>
                      <a:pt x="69" y="14"/>
                    </a:lnTo>
                    <a:lnTo>
                      <a:pt x="72" y="13"/>
                    </a:lnTo>
                    <a:lnTo>
                      <a:pt x="73" y="14"/>
                    </a:lnTo>
                    <a:lnTo>
                      <a:pt x="75" y="17"/>
                    </a:lnTo>
                    <a:lnTo>
                      <a:pt x="76" y="18"/>
                    </a:lnTo>
                    <a:lnTo>
                      <a:pt x="79" y="19"/>
                    </a:lnTo>
                    <a:lnTo>
                      <a:pt x="81" y="18"/>
                    </a:lnTo>
                    <a:lnTo>
                      <a:pt x="82" y="19"/>
                    </a:lnTo>
                    <a:lnTo>
                      <a:pt x="83" y="19"/>
                    </a:lnTo>
                    <a:lnTo>
                      <a:pt x="83" y="20"/>
                    </a:lnTo>
                    <a:lnTo>
                      <a:pt x="82" y="21"/>
                    </a:lnTo>
                    <a:lnTo>
                      <a:pt x="80" y="21"/>
                    </a:lnTo>
                    <a:lnTo>
                      <a:pt x="79" y="21"/>
                    </a:lnTo>
                    <a:lnTo>
                      <a:pt x="78" y="21"/>
                    </a:lnTo>
                    <a:lnTo>
                      <a:pt x="76" y="21"/>
                    </a:lnTo>
                    <a:lnTo>
                      <a:pt x="75" y="21"/>
                    </a:lnTo>
                    <a:lnTo>
                      <a:pt x="74" y="21"/>
                    </a:lnTo>
                    <a:lnTo>
                      <a:pt x="71" y="22"/>
                    </a:lnTo>
                    <a:lnTo>
                      <a:pt x="69" y="21"/>
                    </a:lnTo>
                    <a:lnTo>
                      <a:pt x="69" y="22"/>
                    </a:lnTo>
                    <a:lnTo>
                      <a:pt x="69" y="23"/>
                    </a:lnTo>
                    <a:lnTo>
                      <a:pt x="69" y="24"/>
                    </a:lnTo>
                    <a:lnTo>
                      <a:pt x="68" y="23"/>
                    </a:lnTo>
                    <a:lnTo>
                      <a:pt x="66" y="22"/>
                    </a:lnTo>
                    <a:lnTo>
                      <a:pt x="62" y="21"/>
                    </a:lnTo>
                    <a:lnTo>
                      <a:pt x="61" y="22"/>
                    </a:lnTo>
                    <a:lnTo>
                      <a:pt x="60" y="21"/>
                    </a:lnTo>
                    <a:lnTo>
                      <a:pt x="57" y="23"/>
                    </a:lnTo>
                    <a:lnTo>
                      <a:pt x="56" y="23"/>
                    </a:lnTo>
                    <a:lnTo>
                      <a:pt x="55" y="24"/>
                    </a:lnTo>
                    <a:lnTo>
                      <a:pt x="55" y="25"/>
                    </a:lnTo>
                    <a:lnTo>
                      <a:pt x="54" y="25"/>
                    </a:lnTo>
                    <a:lnTo>
                      <a:pt x="52" y="24"/>
                    </a:lnTo>
                    <a:lnTo>
                      <a:pt x="50" y="25"/>
                    </a:lnTo>
                    <a:lnTo>
                      <a:pt x="50" y="26"/>
                    </a:lnTo>
                    <a:lnTo>
                      <a:pt x="50" y="27"/>
                    </a:lnTo>
                    <a:lnTo>
                      <a:pt x="46" y="30"/>
                    </a:lnTo>
                    <a:lnTo>
                      <a:pt x="45" y="30"/>
                    </a:lnTo>
                    <a:lnTo>
                      <a:pt x="47" y="28"/>
                    </a:lnTo>
                    <a:lnTo>
                      <a:pt x="47" y="27"/>
                    </a:lnTo>
                    <a:lnTo>
                      <a:pt x="45" y="27"/>
                    </a:lnTo>
                    <a:lnTo>
                      <a:pt x="44" y="28"/>
                    </a:lnTo>
                    <a:lnTo>
                      <a:pt x="43" y="29"/>
                    </a:lnTo>
                    <a:lnTo>
                      <a:pt x="42" y="28"/>
                    </a:lnTo>
                    <a:lnTo>
                      <a:pt x="42" y="27"/>
                    </a:lnTo>
                    <a:lnTo>
                      <a:pt x="41" y="27"/>
                    </a:lnTo>
                    <a:lnTo>
                      <a:pt x="41" y="29"/>
                    </a:lnTo>
                    <a:lnTo>
                      <a:pt x="40" y="32"/>
                    </a:lnTo>
                    <a:lnTo>
                      <a:pt x="39" y="34"/>
                    </a:lnTo>
                    <a:lnTo>
                      <a:pt x="38" y="36"/>
                    </a:lnTo>
                    <a:lnTo>
                      <a:pt x="36" y="38"/>
                    </a:lnTo>
                    <a:lnTo>
                      <a:pt x="36" y="40"/>
                    </a:lnTo>
                    <a:lnTo>
                      <a:pt x="36" y="41"/>
                    </a:lnTo>
                    <a:lnTo>
                      <a:pt x="34" y="39"/>
                    </a:lnTo>
                    <a:lnTo>
                      <a:pt x="34" y="38"/>
                    </a:lnTo>
                    <a:lnTo>
                      <a:pt x="34" y="37"/>
                    </a:lnTo>
                    <a:lnTo>
                      <a:pt x="35" y="36"/>
                    </a:lnTo>
                    <a:lnTo>
                      <a:pt x="34" y="36"/>
                    </a:lnTo>
                    <a:lnTo>
                      <a:pt x="32" y="36"/>
                    </a:lnTo>
                    <a:lnTo>
                      <a:pt x="33" y="32"/>
                    </a:lnTo>
                    <a:lnTo>
                      <a:pt x="32" y="30"/>
                    </a:lnTo>
                    <a:lnTo>
                      <a:pt x="30" y="29"/>
                    </a:lnTo>
                    <a:lnTo>
                      <a:pt x="28" y="29"/>
                    </a:lnTo>
                    <a:lnTo>
                      <a:pt x="28" y="28"/>
                    </a:lnTo>
                    <a:lnTo>
                      <a:pt x="29" y="28"/>
                    </a:lnTo>
                    <a:lnTo>
                      <a:pt x="28" y="27"/>
                    </a:lnTo>
                    <a:lnTo>
                      <a:pt x="26" y="26"/>
                    </a:lnTo>
                    <a:lnTo>
                      <a:pt x="23" y="26"/>
                    </a:lnTo>
                    <a:lnTo>
                      <a:pt x="22" y="26"/>
                    </a:lnTo>
                    <a:lnTo>
                      <a:pt x="20" y="26"/>
                    </a:lnTo>
                    <a:lnTo>
                      <a:pt x="18" y="24"/>
                    </a:lnTo>
                    <a:lnTo>
                      <a:pt x="16" y="24"/>
                    </a:lnTo>
                    <a:lnTo>
                      <a:pt x="5" y="22"/>
                    </a:lnTo>
                    <a:lnTo>
                      <a:pt x="4" y="21"/>
                    </a:lnTo>
                    <a:lnTo>
                      <a:pt x="4" y="19"/>
                    </a:lnTo>
                    <a:lnTo>
                      <a:pt x="3" y="19"/>
                    </a:lnTo>
                    <a:lnTo>
                      <a:pt x="1" y="18"/>
                    </a:lnTo>
                    <a:lnTo>
                      <a:pt x="0" y="17"/>
                    </a:lnTo>
                    <a:close/>
                  </a:path>
                </a:pathLst>
              </a:cu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grpSp>
        <p:sp>
          <p:nvSpPr>
            <p:cNvPr id="14470" name="Freeform 58">
              <a:extLst>
                <a:ext uri="{FF2B5EF4-FFF2-40B4-BE49-F238E27FC236}">
                  <a16:creationId xmlns:a16="http://schemas.microsoft.com/office/drawing/2014/main" id="{E790B084-2A77-82D9-603B-BE93AF431A8D}"/>
                </a:ext>
              </a:extLst>
            </p:cNvPr>
            <p:cNvSpPr>
              <a:spLocks/>
            </p:cNvSpPr>
            <p:nvPr/>
          </p:nvSpPr>
          <p:spPr bwMode="auto">
            <a:xfrm>
              <a:off x="6159500" y="2917825"/>
              <a:ext cx="327025" cy="557213"/>
            </a:xfrm>
            <a:custGeom>
              <a:avLst/>
              <a:gdLst>
                <a:gd name="T0" fmla="*/ 2147483646 w 40"/>
                <a:gd name="T1" fmla="*/ 2147483646 h 72"/>
                <a:gd name="T2" fmla="*/ 2147483646 w 40"/>
                <a:gd name="T3" fmla="*/ 2147483646 h 72"/>
                <a:gd name="T4" fmla="*/ 2147483646 w 40"/>
                <a:gd name="T5" fmla="*/ 2147483646 h 72"/>
                <a:gd name="T6" fmla="*/ 2147483646 w 40"/>
                <a:gd name="T7" fmla="*/ 2147483646 h 72"/>
                <a:gd name="T8" fmla="*/ 2147483646 w 40"/>
                <a:gd name="T9" fmla="*/ 2147483646 h 72"/>
                <a:gd name="T10" fmla="*/ 2147483646 w 40"/>
                <a:gd name="T11" fmla="*/ 2147483646 h 72"/>
                <a:gd name="T12" fmla="*/ 2147483646 w 40"/>
                <a:gd name="T13" fmla="*/ 2147483646 h 72"/>
                <a:gd name="T14" fmla="*/ 2147483646 w 40"/>
                <a:gd name="T15" fmla="*/ 2147483646 h 72"/>
                <a:gd name="T16" fmla="*/ 2147483646 w 40"/>
                <a:gd name="T17" fmla="*/ 2147483646 h 72"/>
                <a:gd name="T18" fmla="*/ 2147483646 w 40"/>
                <a:gd name="T19" fmla="*/ 2147483646 h 72"/>
                <a:gd name="T20" fmla="*/ 0 w 40"/>
                <a:gd name="T21" fmla="*/ 2147483646 h 72"/>
                <a:gd name="T22" fmla="*/ 0 w 40"/>
                <a:gd name="T23" fmla="*/ 2147483646 h 72"/>
                <a:gd name="T24" fmla="*/ 0 w 40"/>
                <a:gd name="T25" fmla="*/ 2147483646 h 72"/>
                <a:gd name="T26" fmla="*/ 0 w 40"/>
                <a:gd name="T27" fmla="*/ 2147483646 h 72"/>
                <a:gd name="T28" fmla="*/ 0 w 40"/>
                <a:gd name="T29" fmla="*/ 2147483646 h 72"/>
                <a:gd name="T30" fmla="*/ 0 w 40"/>
                <a:gd name="T31" fmla="*/ 2147483646 h 72"/>
                <a:gd name="T32" fmla="*/ 2147483646 w 40"/>
                <a:gd name="T33" fmla="*/ 2147483646 h 72"/>
                <a:gd name="T34" fmla="*/ 2147483646 w 40"/>
                <a:gd name="T35" fmla="*/ 2147483646 h 72"/>
                <a:gd name="T36" fmla="*/ 2147483646 w 40"/>
                <a:gd name="T37" fmla="*/ 2147483646 h 72"/>
                <a:gd name="T38" fmla="*/ 2147483646 w 40"/>
                <a:gd name="T39" fmla="*/ 2147483646 h 72"/>
                <a:gd name="T40" fmla="*/ 2147483646 w 40"/>
                <a:gd name="T41" fmla="*/ 2147483646 h 72"/>
                <a:gd name="T42" fmla="*/ 2147483646 w 40"/>
                <a:gd name="T43" fmla="*/ 2147483646 h 72"/>
                <a:gd name="T44" fmla="*/ 2147483646 w 40"/>
                <a:gd name="T45" fmla="*/ 2147483646 h 72"/>
                <a:gd name="T46" fmla="*/ 2147483646 w 40"/>
                <a:gd name="T47" fmla="*/ 2147483646 h 72"/>
                <a:gd name="T48" fmla="*/ 2147483646 w 40"/>
                <a:gd name="T49" fmla="*/ 2147483646 h 72"/>
                <a:gd name="T50" fmla="*/ 2147483646 w 40"/>
                <a:gd name="T51" fmla="*/ 2147483646 h 72"/>
                <a:gd name="T52" fmla="*/ 2147483646 w 40"/>
                <a:gd name="T53" fmla="*/ 2147483646 h 72"/>
                <a:gd name="T54" fmla="*/ 2147483646 w 40"/>
                <a:gd name="T55" fmla="*/ 2147483646 h 72"/>
                <a:gd name="T56" fmla="*/ 2147483646 w 40"/>
                <a:gd name="T57" fmla="*/ 2147483646 h 72"/>
                <a:gd name="T58" fmla="*/ 2147483646 w 40"/>
                <a:gd name="T59" fmla="*/ 2147483646 h 72"/>
                <a:gd name="T60" fmla="*/ 2147483646 w 40"/>
                <a:gd name="T61" fmla="*/ 2147483646 h 72"/>
                <a:gd name="T62" fmla="*/ 2147483646 w 40"/>
                <a:gd name="T63" fmla="*/ 2147483646 h 72"/>
                <a:gd name="T64" fmla="*/ 2147483646 w 40"/>
                <a:gd name="T65" fmla="*/ 2147483646 h 72"/>
                <a:gd name="T66" fmla="*/ 2147483646 w 40"/>
                <a:gd name="T67" fmla="*/ 2147483646 h 72"/>
                <a:gd name="T68" fmla="*/ 2147483646 w 40"/>
                <a:gd name="T69" fmla="*/ 2147483646 h 72"/>
                <a:gd name="T70" fmla="*/ 2147483646 w 40"/>
                <a:gd name="T71" fmla="*/ 2147483646 h 72"/>
                <a:gd name="T72" fmla="*/ 2147483646 w 40"/>
                <a:gd name="T73" fmla="*/ 2147483646 h 72"/>
                <a:gd name="T74" fmla="*/ 2147483646 w 40"/>
                <a:gd name="T75" fmla="*/ 2147483646 h 72"/>
                <a:gd name="T76" fmla="*/ 2147483646 w 40"/>
                <a:gd name="T77" fmla="*/ 2147483646 h 72"/>
                <a:gd name="T78" fmla="*/ 2147483646 w 40"/>
                <a:gd name="T79" fmla="*/ 2147483646 h 72"/>
                <a:gd name="T80" fmla="*/ 2147483646 w 40"/>
                <a:gd name="T81" fmla="*/ 2147483646 h 72"/>
                <a:gd name="T82" fmla="*/ 2147483646 w 40"/>
                <a:gd name="T83" fmla="*/ 2147483646 h 72"/>
                <a:gd name="T84" fmla="*/ 2147483646 w 40"/>
                <a:gd name="T85" fmla="*/ 2147483646 h 72"/>
                <a:gd name="T86" fmla="*/ 2147483646 w 40"/>
                <a:gd name="T87" fmla="*/ 2147483646 h 72"/>
                <a:gd name="T88" fmla="*/ 2147483646 w 40"/>
                <a:gd name="T89" fmla="*/ 2147483646 h 72"/>
                <a:gd name="T90" fmla="*/ 2147483646 w 40"/>
                <a:gd name="T91" fmla="*/ 2147483646 h 72"/>
                <a:gd name="T92" fmla="*/ 2147483646 w 40"/>
                <a:gd name="T93" fmla="*/ 2147483646 h 72"/>
                <a:gd name="T94" fmla="*/ 2147483646 w 40"/>
                <a:gd name="T95" fmla="*/ 0 h 72"/>
                <a:gd name="T96" fmla="*/ 2147483646 w 40"/>
                <a:gd name="T97" fmla="*/ 2147483646 h 72"/>
                <a:gd name="T98" fmla="*/ 2147483646 w 40"/>
                <a:gd name="T99" fmla="*/ 2147483646 h 72"/>
                <a:gd name="T100" fmla="*/ 2147483646 w 40"/>
                <a:gd name="T101" fmla="*/ 2147483646 h 72"/>
                <a:gd name="T102" fmla="*/ 2147483646 w 40"/>
                <a:gd name="T103" fmla="*/ 2147483646 h 72"/>
                <a:gd name="T104" fmla="*/ 2147483646 w 40"/>
                <a:gd name="T105" fmla="*/ 2147483646 h 72"/>
                <a:gd name="T106" fmla="*/ 2147483646 w 40"/>
                <a:gd name="T107" fmla="*/ 2147483646 h 72"/>
                <a:gd name="T108" fmla="*/ 2147483646 w 40"/>
                <a:gd name="T109" fmla="*/ 2147483646 h 7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0"/>
                <a:gd name="T166" fmla="*/ 0 h 72"/>
                <a:gd name="T167" fmla="*/ 40 w 40"/>
                <a:gd name="T168" fmla="*/ 72 h 7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0" h="72">
                  <a:moveTo>
                    <a:pt x="1" y="5"/>
                  </a:moveTo>
                  <a:lnTo>
                    <a:pt x="4" y="45"/>
                  </a:lnTo>
                  <a:lnTo>
                    <a:pt x="4" y="46"/>
                  </a:lnTo>
                  <a:lnTo>
                    <a:pt x="4" y="47"/>
                  </a:lnTo>
                  <a:lnTo>
                    <a:pt x="4" y="49"/>
                  </a:lnTo>
                  <a:lnTo>
                    <a:pt x="5" y="52"/>
                  </a:lnTo>
                  <a:lnTo>
                    <a:pt x="6" y="56"/>
                  </a:lnTo>
                  <a:lnTo>
                    <a:pt x="4" y="59"/>
                  </a:lnTo>
                  <a:lnTo>
                    <a:pt x="4" y="60"/>
                  </a:lnTo>
                  <a:lnTo>
                    <a:pt x="2" y="63"/>
                  </a:lnTo>
                  <a:lnTo>
                    <a:pt x="0" y="65"/>
                  </a:lnTo>
                  <a:lnTo>
                    <a:pt x="0" y="68"/>
                  </a:lnTo>
                  <a:lnTo>
                    <a:pt x="0" y="71"/>
                  </a:lnTo>
                  <a:lnTo>
                    <a:pt x="0" y="72"/>
                  </a:lnTo>
                  <a:lnTo>
                    <a:pt x="1" y="72"/>
                  </a:lnTo>
                  <a:lnTo>
                    <a:pt x="2" y="72"/>
                  </a:lnTo>
                  <a:lnTo>
                    <a:pt x="2" y="71"/>
                  </a:lnTo>
                  <a:lnTo>
                    <a:pt x="2" y="70"/>
                  </a:lnTo>
                  <a:lnTo>
                    <a:pt x="5" y="70"/>
                  </a:lnTo>
                  <a:lnTo>
                    <a:pt x="8" y="69"/>
                  </a:lnTo>
                  <a:lnTo>
                    <a:pt x="12" y="71"/>
                  </a:lnTo>
                  <a:lnTo>
                    <a:pt x="13" y="71"/>
                  </a:lnTo>
                  <a:lnTo>
                    <a:pt x="14" y="68"/>
                  </a:lnTo>
                  <a:lnTo>
                    <a:pt x="16" y="68"/>
                  </a:lnTo>
                  <a:lnTo>
                    <a:pt x="17" y="69"/>
                  </a:lnTo>
                  <a:lnTo>
                    <a:pt x="18" y="70"/>
                  </a:lnTo>
                  <a:lnTo>
                    <a:pt x="19" y="69"/>
                  </a:lnTo>
                  <a:lnTo>
                    <a:pt x="20" y="65"/>
                  </a:lnTo>
                  <a:lnTo>
                    <a:pt x="21" y="64"/>
                  </a:lnTo>
                  <a:lnTo>
                    <a:pt x="22" y="64"/>
                  </a:lnTo>
                  <a:lnTo>
                    <a:pt x="24" y="66"/>
                  </a:lnTo>
                  <a:lnTo>
                    <a:pt x="27" y="66"/>
                  </a:lnTo>
                  <a:lnTo>
                    <a:pt x="28" y="63"/>
                  </a:lnTo>
                  <a:lnTo>
                    <a:pt x="33" y="56"/>
                  </a:lnTo>
                  <a:lnTo>
                    <a:pt x="33" y="53"/>
                  </a:lnTo>
                  <a:lnTo>
                    <a:pt x="34" y="53"/>
                  </a:lnTo>
                  <a:lnTo>
                    <a:pt x="37" y="53"/>
                  </a:lnTo>
                  <a:lnTo>
                    <a:pt x="38" y="52"/>
                  </a:lnTo>
                  <a:lnTo>
                    <a:pt x="40" y="51"/>
                  </a:lnTo>
                  <a:lnTo>
                    <a:pt x="40" y="50"/>
                  </a:lnTo>
                  <a:lnTo>
                    <a:pt x="40" y="47"/>
                  </a:lnTo>
                  <a:lnTo>
                    <a:pt x="40" y="45"/>
                  </a:lnTo>
                  <a:lnTo>
                    <a:pt x="35" y="1"/>
                  </a:lnTo>
                  <a:lnTo>
                    <a:pt x="35" y="0"/>
                  </a:lnTo>
                  <a:lnTo>
                    <a:pt x="9" y="3"/>
                  </a:lnTo>
                  <a:lnTo>
                    <a:pt x="8" y="4"/>
                  </a:lnTo>
                  <a:lnTo>
                    <a:pt x="6" y="5"/>
                  </a:lnTo>
                  <a:lnTo>
                    <a:pt x="5" y="6"/>
                  </a:lnTo>
                  <a:lnTo>
                    <a:pt x="3" y="6"/>
                  </a:lnTo>
                  <a:lnTo>
                    <a:pt x="1" y="5"/>
                  </a:lnTo>
                  <a:close/>
                </a:path>
              </a:pathLst>
            </a:custGeom>
            <a:solidFill>
              <a:srgbClr val="ED4213"/>
            </a:solidFill>
            <a:ln w="12700">
              <a:solidFill>
                <a:schemeClr val="tx1"/>
              </a:solidFill>
              <a:round/>
              <a:headEnd/>
              <a:tailEnd/>
            </a:ln>
          </p:spPr>
          <p:txBody>
            <a:bodyPr/>
            <a:lstStyle/>
            <a:p>
              <a:endParaRPr lang="en-US"/>
            </a:p>
          </p:txBody>
        </p:sp>
        <p:sp>
          <p:nvSpPr>
            <p:cNvPr id="14471" name="Freeform 59" descr="75%">
              <a:extLst>
                <a:ext uri="{FF2B5EF4-FFF2-40B4-BE49-F238E27FC236}">
                  <a16:creationId xmlns:a16="http://schemas.microsoft.com/office/drawing/2014/main" id="{39BC0842-BE7D-B50F-2EBD-FEA67782C273}"/>
                </a:ext>
              </a:extLst>
            </p:cNvPr>
            <p:cNvSpPr>
              <a:spLocks/>
            </p:cNvSpPr>
            <p:nvPr/>
          </p:nvSpPr>
          <p:spPr bwMode="auto">
            <a:xfrm>
              <a:off x="6721475" y="3730625"/>
              <a:ext cx="560388" cy="409575"/>
            </a:xfrm>
            <a:custGeom>
              <a:avLst/>
              <a:gdLst>
                <a:gd name="T0" fmla="*/ 2147483646 w 69"/>
                <a:gd name="T1" fmla="*/ 2147483646 h 53"/>
                <a:gd name="T2" fmla="*/ 2147483646 w 69"/>
                <a:gd name="T3" fmla="*/ 2147483646 h 53"/>
                <a:gd name="T4" fmla="*/ 2147483646 w 69"/>
                <a:gd name="T5" fmla="*/ 2147483646 h 53"/>
                <a:gd name="T6" fmla="*/ 2147483646 w 69"/>
                <a:gd name="T7" fmla="*/ 2147483646 h 53"/>
                <a:gd name="T8" fmla="*/ 2147483646 w 69"/>
                <a:gd name="T9" fmla="*/ 2147483646 h 53"/>
                <a:gd name="T10" fmla="*/ 2147483646 w 69"/>
                <a:gd name="T11" fmla="*/ 2147483646 h 53"/>
                <a:gd name="T12" fmla="*/ 2147483646 w 69"/>
                <a:gd name="T13" fmla="*/ 2147483646 h 53"/>
                <a:gd name="T14" fmla="*/ 2147483646 w 69"/>
                <a:gd name="T15" fmla="*/ 2147483646 h 53"/>
                <a:gd name="T16" fmla="*/ 2147483646 w 69"/>
                <a:gd name="T17" fmla="*/ 2147483646 h 53"/>
                <a:gd name="T18" fmla="*/ 2147483646 w 69"/>
                <a:gd name="T19" fmla="*/ 2147483646 h 53"/>
                <a:gd name="T20" fmla="*/ 2147483646 w 69"/>
                <a:gd name="T21" fmla="*/ 2147483646 h 53"/>
                <a:gd name="T22" fmla="*/ 2147483646 w 69"/>
                <a:gd name="T23" fmla="*/ 2147483646 h 53"/>
                <a:gd name="T24" fmla="*/ 2147483646 w 69"/>
                <a:gd name="T25" fmla="*/ 2147483646 h 53"/>
                <a:gd name="T26" fmla="*/ 2147483646 w 69"/>
                <a:gd name="T27" fmla="*/ 2147483646 h 53"/>
                <a:gd name="T28" fmla="*/ 2147483646 w 69"/>
                <a:gd name="T29" fmla="*/ 2147483646 h 53"/>
                <a:gd name="T30" fmla="*/ 2147483646 w 69"/>
                <a:gd name="T31" fmla="*/ 2147483646 h 53"/>
                <a:gd name="T32" fmla="*/ 2147483646 w 69"/>
                <a:gd name="T33" fmla="*/ 2147483646 h 53"/>
                <a:gd name="T34" fmla="*/ 2147483646 w 69"/>
                <a:gd name="T35" fmla="*/ 2147483646 h 53"/>
                <a:gd name="T36" fmla="*/ 2147483646 w 69"/>
                <a:gd name="T37" fmla="*/ 2147483646 h 53"/>
                <a:gd name="T38" fmla="*/ 2147483646 w 69"/>
                <a:gd name="T39" fmla="*/ 2147483646 h 53"/>
                <a:gd name="T40" fmla="*/ 2147483646 w 69"/>
                <a:gd name="T41" fmla="*/ 2147483646 h 53"/>
                <a:gd name="T42" fmla="*/ 2147483646 w 69"/>
                <a:gd name="T43" fmla="*/ 2147483646 h 53"/>
                <a:gd name="T44" fmla="*/ 2147483646 w 69"/>
                <a:gd name="T45" fmla="*/ 2147483646 h 53"/>
                <a:gd name="T46" fmla="*/ 2147483646 w 69"/>
                <a:gd name="T47" fmla="*/ 2147483646 h 53"/>
                <a:gd name="T48" fmla="*/ 2147483646 w 69"/>
                <a:gd name="T49" fmla="*/ 2147483646 h 53"/>
                <a:gd name="T50" fmla="*/ 2147483646 w 69"/>
                <a:gd name="T51" fmla="*/ 2147483646 h 53"/>
                <a:gd name="T52" fmla="*/ 2147483646 w 69"/>
                <a:gd name="T53" fmla="*/ 2147483646 h 53"/>
                <a:gd name="T54" fmla="*/ 2147483646 w 69"/>
                <a:gd name="T55" fmla="*/ 2147483646 h 53"/>
                <a:gd name="T56" fmla="*/ 2147483646 w 69"/>
                <a:gd name="T57" fmla="*/ 2147483646 h 53"/>
                <a:gd name="T58" fmla="*/ 2147483646 w 69"/>
                <a:gd name="T59" fmla="*/ 2147483646 h 53"/>
                <a:gd name="T60" fmla="*/ 2147483646 w 69"/>
                <a:gd name="T61" fmla="*/ 2147483646 h 53"/>
                <a:gd name="T62" fmla="*/ 2147483646 w 69"/>
                <a:gd name="T63" fmla="*/ 2147483646 h 53"/>
                <a:gd name="T64" fmla="*/ 2147483646 w 69"/>
                <a:gd name="T65" fmla="*/ 2147483646 h 53"/>
                <a:gd name="T66" fmla="*/ 2147483646 w 69"/>
                <a:gd name="T67" fmla="*/ 2147483646 h 53"/>
                <a:gd name="T68" fmla="*/ 2147483646 w 69"/>
                <a:gd name="T69" fmla="*/ 2147483646 h 53"/>
                <a:gd name="T70" fmla="*/ 2147483646 w 69"/>
                <a:gd name="T71" fmla="*/ 2147483646 h 53"/>
                <a:gd name="T72" fmla="*/ 2147483646 w 69"/>
                <a:gd name="T73" fmla="*/ 2147483646 h 53"/>
                <a:gd name="T74" fmla="*/ 2147483646 w 69"/>
                <a:gd name="T75" fmla="*/ 2147483646 h 53"/>
                <a:gd name="T76" fmla="*/ 2147483646 w 69"/>
                <a:gd name="T77" fmla="*/ 2147483646 h 53"/>
                <a:gd name="T78" fmla="*/ 2147483646 w 69"/>
                <a:gd name="T79" fmla="*/ 2147483646 h 53"/>
                <a:gd name="T80" fmla="*/ 2147483646 w 69"/>
                <a:gd name="T81" fmla="*/ 2147483646 h 53"/>
                <a:gd name="T82" fmla="*/ 2147483646 w 69"/>
                <a:gd name="T83" fmla="*/ 2147483646 h 53"/>
                <a:gd name="T84" fmla="*/ 2147483646 w 69"/>
                <a:gd name="T85" fmla="*/ 2147483646 h 53"/>
                <a:gd name="T86" fmla="*/ 2147483646 w 69"/>
                <a:gd name="T87" fmla="*/ 2147483646 h 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9"/>
                <a:gd name="T133" fmla="*/ 0 h 53"/>
                <a:gd name="T134" fmla="*/ 69 w 69"/>
                <a:gd name="T135" fmla="*/ 53 h 5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9" h="53">
                  <a:moveTo>
                    <a:pt x="41" y="52"/>
                  </a:moveTo>
                  <a:lnTo>
                    <a:pt x="41" y="53"/>
                  </a:lnTo>
                  <a:lnTo>
                    <a:pt x="39" y="52"/>
                  </a:lnTo>
                  <a:lnTo>
                    <a:pt x="38" y="52"/>
                  </a:lnTo>
                  <a:lnTo>
                    <a:pt x="38" y="51"/>
                  </a:lnTo>
                  <a:lnTo>
                    <a:pt x="37" y="48"/>
                  </a:lnTo>
                  <a:lnTo>
                    <a:pt x="35" y="45"/>
                  </a:lnTo>
                  <a:lnTo>
                    <a:pt x="33" y="44"/>
                  </a:lnTo>
                  <a:lnTo>
                    <a:pt x="32" y="41"/>
                  </a:lnTo>
                  <a:lnTo>
                    <a:pt x="31" y="39"/>
                  </a:lnTo>
                  <a:lnTo>
                    <a:pt x="30" y="37"/>
                  </a:lnTo>
                  <a:lnTo>
                    <a:pt x="29" y="37"/>
                  </a:lnTo>
                  <a:lnTo>
                    <a:pt x="26" y="36"/>
                  </a:lnTo>
                  <a:lnTo>
                    <a:pt x="25" y="34"/>
                  </a:lnTo>
                  <a:lnTo>
                    <a:pt x="23" y="33"/>
                  </a:lnTo>
                  <a:lnTo>
                    <a:pt x="23" y="32"/>
                  </a:lnTo>
                  <a:lnTo>
                    <a:pt x="22" y="30"/>
                  </a:lnTo>
                  <a:lnTo>
                    <a:pt x="19" y="29"/>
                  </a:lnTo>
                  <a:lnTo>
                    <a:pt x="15" y="25"/>
                  </a:lnTo>
                  <a:lnTo>
                    <a:pt x="13" y="24"/>
                  </a:lnTo>
                  <a:lnTo>
                    <a:pt x="13" y="23"/>
                  </a:lnTo>
                  <a:lnTo>
                    <a:pt x="11" y="21"/>
                  </a:lnTo>
                  <a:lnTo>
                    <a:pt x="10" y="19"/>
                  </a:lnTo>
                  <a:lnTo>
                    <a:pt x="8" y="17"/>
                  </a:lnTo>
                  <a:lnTo>
                    <a:pt x="8" y="16"/>
                  </a:lnTo>
                  <a:lnTo>
                    <a:pt x="5" y="16"/>
                  </a:lnTo>
                  <a:lnTo>
                    <a:pt x="1" y="14"/>
                  </a:lnTo>
                  <a:lnTo>
                    <a:pt x="0" y="13"/>
                  </a:lnTo>
                  <a:lnTo>
                    <a:pt x="1" y="10"/>
                  </a:lnTo>
                  <a:lnTo>
                    <a:pt x="2" y="9"/>
                  </a:lnTo>
                  <a:lnTo>
                    <a:pt x="3" y="8"/>
                  </a:lnTo>
                  <a:lnTo>
                    <a:pt x="3" y="7"/>
                  </a:lnTo>
                  <a:lnTo>
                    <a:pt x="7" y="5"/>
                  </a:lnTo>
                  <a:lnTo>
                    <a:pt x="8" y="5"/>
                  </a:lnTo>
                  <a:lnTo>
                    <a:pt x="12" y="3"/>
                  </a:lnTo>
                  <a:lnTo>
                    <a:pt x="12" y="2"/>
                  </a:lnTo>
                  <a:lnTo>
                    <a:pt x="13" y="2"/>
                  </a:lnTo>
                  <a:lnTo>
                    <a:pt x="31" y="0"/>
                  </a:lnTo>
                  <a:lnTo>
                    <a:pt x="31" y="1"/>
                  </a:lnTo>
                  <a:lnTo>
                    <a:pt x="31" y="2"/>
                  </a:lnTo>
                  <a:lnTo>
                    <a:pt x="32" y="1"/>
                  </a:lnTo>
                  <a:lnTo>
                    <a:pt x="35" y="4"/>
                  </a:lnTo>
                  <a:lnTo>
                    <a:pt x="36" y="6"/>
                  </a:lnTo>
                  <a:lnTo>
                    <a:pt x="51" y="4"/>
                  </a:lnTo>
                  <a:lnTo>
                    <a:pt x="69" y="16"/>
                  </a:lnTo>
                  <a:lnTo>
                    <a:pt x="68" y="17"/>
                  </a:lnTo>
                  <a:lnTo>
                    <a:pt x="67" y="18"/>
                  </a:lnTo>
                  <a:lnTo>
                    <a:pt x="66" y="19"/>
                  </a:lnTo>
                  <a:lnTo>
                    <a:pt x="63" y="23"/>
                  </a:lnTo>
                  <a:lnTo>
                    <a:pt x="63" y="24"/>
                  </a:lnTo>
                  <a:lnTo>
                    <a:pt x="62" y="26"/>
                  </a:lnTo>
                  <a:lnTo>
                    <a:pt x="62" y="28"/>
                  </a:lnTo>
                  <a:lnTo>
                    <a:pt x="62" y="29"/>
                  </a:lnTo>
                  <a:lnTo>
                    <a:pt x="62" y="30"/>
                  </a:lnTo>
                  <a:lnTo>
                    <a:pt x="61" y="31"/>
                  </a:lnTo>
                  <a:lnTo>
                    <a:pt x="60" y="31"/>
                  </a:lnTo>
                  <a:lnTo>
                    <a:pt x="59" y="32"/>
                  </a:lnTo>
                  <a:lnTo>
                    <a:pt x="59" y="33"/>
                  </a:lnTo>
                  <a:lnTo>
                    <a:pt x="58" y="34"/>
                  </a:lnTo>
                  <a:lnTo>
                    <a:pt x="57" y="35"/>
                  </a:lnTo>
                  <a:lnTo>
                    <a:pt x="55" y="37"/>
                  </a:lnTo>
                  <a:lnTo>
                    <a:pt x="53" y="39"/>
                  </a:lnTo>
                  <a:lnTo>
                    <a:pt x="52" y="40"/>
                  </a:lnTo>
                  <a:lnTo>
                    <a:pt x="50" y="41"/>
                  </a:lnTo>
                  <a:lnTo>
                    <a:pt x="50" y="42"/>
                  </a:lnTo>
                  <a:lnTo>
                    <a:pt x="49" y="43"/>
                  </a:lnTo>
                  <a:lnTo>
                    <a:pt x="47" y="44"/>
                  </a:lnTo>
                  <a:lnTo>
                    <a:pt x="46" y="44"/>
                  </a:lnTo>
                  <a:lnTo>
                    <a:pt x="46" y="45"/>
                  </a:lnTo>
                  <a:lnTo>
                    <a:pt x="45" y="47"/>
                  </a:lnTo>
                  <a:lnTo>
                    <a:pt x="44" y="48"/>
                  </a:lnTo>
                  <a:lnTo>
                    <a:pt x="43" y="48"/>
                  </a:lnTo>
                  <a:lnTo>
                    <a:pt x="43" y="49"/>
                  </a:lnTo>
                  <a:lnTo>
                    <a:pt x="44" y="49"/>
                  </a:lnTo>
                  <a:lnTo>
                    <a:pt x="44" y="50"/>
                  </a:lnTo>
                  <a:lnTo>
                    <a:pt x="43" y="50"/>
                  </a:lnTo>
                  <a:lnTo>
                    <a:pt x="42" y="51"/>
                  </a:lnTo>
                  <a:lnTo>
                    <a:pt x="41" y="52"/>
                  </a:lnTo>
                  <a:close/>
                </a:path>
              </a:pathLst>
            </a:cu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14472" name="Freeform 60">
              <a:extLst>
                <a:ext uri="{FF2B5EF4-FFF2-40B4-BE49-F238E27FC236}">
                  <a16:creationId xmlns:a16="http://schemas.microsoft.com/office/drawing/2014/main" id="{A33CF570-4979-9BED-099A-41E21658609B}"/>
                </a:ext>
              </a:extLst>
            </p:cNvPr>
            <p:cNvSpPr>
              <a:spLocks/>
            </p:cNvSpPr>
            <p:nvPr/>
          </p:nvSpPr>
          <p:spPr bwMode="auto">
            <a:xfrm>
              <a:off x="6467475" y="3784600"/>
              <a:ext cx="596900" cy="596900"/>
            </a:xfrm>
            <a:custGeom>
              <a:avLst/>
              <a:gdLst>
                <a:gd name="T0" fmla="*/ 2147483646 w 73"/>
                <a:gd name="T1" fmla="*/ 2147483646 h 77"/>
                <a:gd name="T2" fmla="*/ 2147483646 w 73"/>
                <a:gd name="T3" fmla="*/ 2147483646 h 77"/>
                <a:gd name="T4" fmla="*/ 2147483646 w 73"/>
                <a:gd name="T5" fmla="*/ 2147483646 h 77"/>
                <a:gd name="T6" fmla="*/ 2147483646 w 73"/>
                <a:gd name="T7" fmla="*/ 2147483646 h 77"/>
                <a:gd name="T8" fmla="*/ 2147483646 w 73"/>
                <a:gd name="T9" fmla="*/ 2147483646 h 77"/>
                <a:gd name="T10" fmla="*/ 2147483646 w 73"/>
                <a:gd name="T11" fmla="*/ 2147483646 h 77"/>
                <a:gd name="T12" fmla="*/ 2147483646 w 73"/>
                <a:gd name="T13" fmla="*/ 2147483646 h 77"/>
                <a:gd name="T14" fmla="*/ 2147483646 w 73"/>
                <a:gd name="T15" fmla="*/ 2147483646 h 77"/>
                <a:gd name="T16" fmla="*/ 2147483646 w 73"/>
                <a:gd name="T17" fmla="*/ 2147483646 h 77"/>
                <a:gd name="T18" fmla="*/ 2147483646 w 73"/>
                <a:gd name="T19" fmla="*/ 2147483646 h 77"/>
                <a:gd name="T20" fmla="*/ 2147483646 w 73"/>
                <a:gd name="T21" fmla="*/ 2147483646 h 77"/>
                <a:gd name="T22" fmla="*/ 2147483646 w 73"/>
                <a:gd name="T23" fmla="*/ 2147483646 h 77"/>
                <a:gd name="T24" fmla="*/ 2147483646 w 73"/>
                <a:gd name="T25" fmla="*/ 2147483646 h 77"/>
                <a:gd name="T26" fmla="*/ 2147483646 w 73"/>
                <a:gd name="T27" fmla="*/ 2147483646 h 77"/>
                <a:gd name="T28" fmla="*/ 2147483646 w 73"/>
                <a:gd name="T29" fmla="*/ 2147483646 h 77"/>
                <a:gd name="T30" fmla="*/ 2147483646 w 73"/>
                <a:gd name="T31" fmla="*/ 2147483646 h 77"/>
                <a:gd name="T32" fmla="*/ 2147483646 w 73"/>
                <a:gd name="T33" fmla="*/ 2147483646 h 77"/>
                <a:gd name="T34" fmla="*/ 2147483646 w 73"/>
                <a:gd name="T35" fmla="*/ 2147483646 h 77"/>
                <a:gd name="T36" fmla="*/ 2147483646 w 73"/>
                <a:gd name="T37" fmla="*/ 2147483646 h 77"/>
                <a:gd name="T38" fmla="*/ 2147483646 w 73"/>
                <a:gd name="T39" fmla="*/ 2147483646 h 77"/>
                <a:gd name="T40" fmla="*/ 2147483646 w 73"/>
                <a:gd name="T41" fmla="*/ 2147483646 h 77"/>
                <a:gd name="T42" fmla="*/ 2147483646 w 73"/>
                <a:gd name="T43" fmla="*/ 2147483646 h 77"/>
                <a:gd name="T44" fmla="*/ 2147483646 w 73"/>
                <a:gd name="T45" fmla="*/ 2147483646 h 77"/>
                <a:gd name="T46" fmla="*/ 2147483646 w 73"/>
                <a:gd name="T47" fmla="*/ 2147483646 h 77"/>
                <a:gd name="T48" fmla="*/ 2147483646 w 73"/>
                <a:gd name="T49" fmla="*/ 2147483646 h 77"/>
                <a:gd name="T50" fmla="*/ 2147483646 w 73"/>
                <a:gd name="T51" fmla="*/ 2147483646 h 77"/>
                <a:gd name="T52" fmla="*/ 2147483646 w 73"/>
                <a:gd name="T53" fmla="*/ 2147483646 h 77"/>
                <a:gd name="T54" fmla="*/ 2147483646 w 73"/>
                <a:gd name="T55" fmla="*/ 2147483646 h 77"/>
                <a:gd name="T56" fmla="*/ 2147483646 w 73"/>
                <a:gd name="T57" fmla="*/ 2147483646 h 77"/>
                <a:gd name="T58" fmla="*/ 2147483646 w 73"/>
                <a:gd name="T59" fmla="*/ 2147483646 h 77"/>
                <a:gd name="T60" fmla="*/ 2147483646 w 73"/>
                <a:gd name="T61" fmla="*/ 2147483646 h 77"/>
                <a:gd name="T62" fmla="*/ 2147483646 w 73"/>
                <a:gd name="T63" fmla="*/ 2147483646 h 77"/>
                <a:gd name="T64" fmla="*/ 2147483646 w 73"/>
                <a:gd name="T65" fmla="*/ 2147483646 h 77"/>
                <a:gd name="T66" fmla="*/ 2147483646 w 73"/>
                <a:gd name="T67" fmla="*/ 2147483646 h 77"/>
                <a:gd name="T68" fmla="*/ 2147483646 w 73"/>
                <a:gd name="T69" fmla="*/ 2147483646 h 77"/>
                <a:gd name="T70" fmla="*/ 2147483646 w 73"/>
                <a:gd name="T71" fmla="*/ 2147483646 h 77"/>
                <a:gd name="T72" fmla="*/ 2147483646 w 73"/>
                <a:gd name="T73" fmla="*/ 2147483646 h 77"/>
                <a:gd name="T74" fmla="*/ 2147483646 w 73"/>
                <a:gd name="T75" fmla="*/ 2147483646 h 77"/>
                <a:gd name="T76" fmla="*/ 2147483646 w 73"/>
                <a:gd name="T77" fmla="*/ 2147483646 h 77"/>
                <a:gd name="T78" fmla="*/ 2147483646 w 73"/>
                <a:gd name="T79" fmla="*/ 0 h 77"/>
                <a:gd name="T80" fmla="*/ 0 w 73"/>
                <a:gd name="T81" fmla="*/ 2147483646 h 7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
                <a:gd name="T124" fmla="*/ 0 h 77"/>
                <a:gd name="T125" fmla="*/ 73 w 73"/>
                <a:gd name="T126" fmla="*/ 77 h 7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 h="77">
                  <a:moveTo>
                    <a:pt x="0" y="5"/>
                  </a:moveTo>
                  <a:lnTo>
                    <a:pt x="9" y="41"/>
                  </a:lnTo>
                  <a:lnTo>
                    <a:pt x="10" y="42"/>
                  </a:lnTo>
                  <a:lnTo>
                    <a:pt x="11" y="44"/>
                  </a:lnTo>
                  <a:lnTo>
                    <a:pt x="12" y="45"/>
                  </a:lnTo>
                  <a:lnTo>
                    <a:pt x="13" y="46"/>
                  </a:lnTo>
                  <a:lnTo>
                    <a:pt x="14" y="47"/>
                  </a:lnTo>
                  <a:lnTo>
                    <a:pt x="13" y="49"/>
                  </a:lnTo>
                  <a:lnTo>
                    <a:pt x="15" y="50"/>
                  </a:lnTo>
                  <a:lnTo>
                    <a:pt x="14" y="50"/>
                  </a:lnTo>
                  <a:lnTo>
                    <a:pt x="13" y="52"/>
                  </a:lnTo>
                  <a:lnTo>
                    <a:pt x="13" y="55"/>
                  </a:lnTo>
                  <a:lnTo>
                    <a:pt x="12" y="57"/>
                  </a:lnTo>
                  <a:lnTo>
                    <a:pt x="12" y="60"/>
                  </a:lnTo>
                  <a:lnTo>
                    <a:pt x="14" y="63"/>
                  </a:lnTo>
                  <a:lnTo>
                    <a:pt x="14" y="68"/>
                  </a:lnTo>
                  <a:lnTo>
                    <a:pt x="16" y="70"/>
                  </a:lnTo>
                  <a:lnTo>
                    <a:pt x="16" y="71"/>
                  </a:lnTo>
                  <a:lnTo>
                    <a:pt x="16" y="72"/>
                  </a:lnTo>
                  <a:lnTo>
                    <a:pt x="17" y="74"/>
                  </a:lnTo>
                  <a:lnTo>
                    <a:pt x="17" y="75"/>
                  </a:lnTo>
                  <a:lnTo>
                    <a:pt x="18" y="76"/>
                  </a:lnTo>
                  <a:lnTo>
                    <a:pt x="57" y="74"/>
                  </a:lnTo>
                  <a:lnTo>
                    <a:pt x="58" y="76"/>
                  </a:lnTo>
                  <a:lnTo>
                    <a:pt x="60" y="77"/>
                  </a:lnTo>
                  <a:lnTo>
                    <a:pt x="60" y="75"/>
                  </a:lnTo>
                  <a:lnTo>
                    <a:pt x="59" y="71"/>
                  </a:lnTo>
                  <a:lnTo>
                    <a:pt x="60" y="70"/>
                  </a:lnTo>
                  <a:lnTo>
                    <a:pt x="60" y="69"/>
                  </a:lnTo>
                  <a:lnTo>
                    <a:pt x="61" y="68"/>
                  </a:lnTo>
                  <a:lnTo>
                    <a:pt x="64" y="69"/>
                  </a:lnTo>
                  <a:lnTo>
                    <a:pt x="66" y="69"/>
                  </a:lnTo>
                  <a:lnTo>
                    <a:pt x="67" y="69"/>
                  </a:lnTo>
                  <a:lnTo>
                    <a:pt x="67" y="66"/>
                  </a:lnTo>
                  <a:lnTo>
                    <a:pt x="67" y="65"/>
                  </a:lnTo>
                  <a:lnTo>
                    <a:pt x="67" y="63"/>
                  </a:lnTo>
                  <a:lnTo>
                    <a:pt x="67" y="62"/>
                  </a:lnTo>
                  <a:lnTo>
                    <a:pt x="69" y="56"/>
                  </a:lnTo>
                  <a:lnTo>
                    <a:pt x="69" y="53"/>
                  </a:lnTo>
                  <a:lnTo>
                    <a:pt x="70" y="51"/>
                  </a:lnTo>
                  <a:lnTo>
                    <a:pt x="71" y="48"/>
                  </a:lnTo>
                  <a:lnTo>
                    <a:pt x="73" y="47"/>
                  </a:lnTo>
                  <a:lnTo>
                    <a:pt x="73" y="46"/>
                  </a:lnTo>
                  <a:lnTo>
                    <a:pt x="72" y="45"/>
                  </a:lnTo>
                  <a:lnTo>
                    <a:pt x="72" y="46"/>
                  </a:lnTo>
                  <a:lnTo>
                    <a:pt x="70" y="45"/>
                  </a:lnTo>
                  <a:lnTo>
                    <a:pt x="69" y="45"/>
                  </a:lnTo>
                  <a:lnTo>
                    <a:pt x="69" y="44"/>
                  </a:lnTo>
                  <a:lnTo>
                    <a:pt x="68" y="41"/>
                  </a:lnTo>
                  <a:lnTo>
                    <a:pt x="66" y="38"/>
                  </a:lnTo>
                  <a:lnTo>
                    <a:pt x="64" y="37"/>
                  </a:lnTo>
                  <a:lnTo>
                    <a:pt x="63" y="34"/>
                  </a:lnTo>
                  <a:lnTo>
                    <a:pt x="62" y="32"/>
                  </a:lnTo>
                  <a:lnTo>
                    <a:pt x="61" y="30"/>
                  </a:lnTo>
                  <a:lnTo>
                    <a:pt x="60" y="30"/>
                  </a:lnTo>
                  <a:lnTo>
                    <a:pt x="57" y="29"/>
                  </a:lnTo>
                  <a:lnTo>
                    <a:pt x="56" y="27"/>
                  </a:lnTo>
                  <a:lnTo>
                    <a:pt x="54" y="26"/>
                  </a:lnTo>
                  <a:lnTo>
                    <a:pt x="54" y="25"/>
                  </a:lnTo>
                  <a:lnTo>
                    <a:pt x="53" y="23"/>
                  </a:lnTo>
                  <a:lnTo>
                    <a:pt x="50" y="22"/>
                  </a:lnTo>
                  <a:lnTo>
                    <a:pt x="46" y="18"/>
                  </a:lnTo>
                  <a:lnTo>
                    <a:pt x="44" y="17"/>
                  </a:lnTo>
                  <a:lnTo>
                    <a:pt x="44" y="16"/>
                  </a:lnTo>
                  <a:lnTo>
                    <a:pt x="42" y="14"/>
                  </a:lnTo>
                  <a:lnTo>
                    <a:pt x="41" y="12"/>
                  </a:lnTo>
                  <a:lnTo>
                    <a:pt x="39" y="10"/>
                  </a:lnTo>
                  <a:lnTo>
                    <a:pt x="39" y="9"/>
                  </a:lnTo>
                  <a:lnTo>
                    <a:pt x="36" y="9"/>
                  </a:lnTo>
                  <a:lnTo>
                    <a:pt x="32" y="7"/>
                  </a:lnTo>
                  <a:lnTo>
                    <a:pt x="31" y="6"/>
                  </a:lnTo>
                  <a:lnTo>
                    <a:pt x="32" y="3"/>
                  </a:lnTo>
                  <a:lnTo>
                    <a:pt x="33" y="2"/>
                  </a:lnTo>
                  <a:lnTo>
                    <a:pt x="34" y="1"/>
                  </a:lnTo>
                  <a:lnTo>
                    <a:pt x="34" y="0"/>
                  </a:lnTo>
                  <a:lnTo>
                    <a:pt x="13" y="3"/>
                  </a:lnTo>
                  <a:lnTo>
                    <a:pt x="0" y="5"/>
                  </a:lnTo>
                  <a:close/>
                </a:path>
              </a:pathLst>
            </a:custGeom>
            <a:solidFill>
              <a:srgbClr val="ED4213"/>
            </a:solidFill>
            <a:ln w="12700">
              <a:solidFill>
                <a:schemeClr val="tx1"/>
              </a:solidFill>
              <a:round/>
              <a:headEnd/>
              <a:tailEnd/>
            </a:ln>
          </p:spPr>
          <p:txBody>
            <a:bodyPr/>
            <a:lstStyle/>
            <a:p>
              <a:endParaRPr lang="en-US"/>
            </a:p>
          </p:txBody>
        </p:sp>
        <p:sp>
          <p:nvSpPr>
            <p:cNvPr id="14473" name="Freeform 61">
              <a:extLst>
                <a:ext uri="{FF2B5EF4-FFF2-40B4-BE49-F238E27FC236}">
                  <a16:creationId xmlns:a16="http://schemas.microsoft.com/office/drawing/2014/main" id="{07A208A5-A05C-90AE-FEBC-1C7BF4FF2468}"/>
                </a:ext>
              </a:extLst>
            </p:cNvPr>
            <p:cNvSpPr>
              <a:spLocks/>
            </p:cNvSpPr>
            <p:nvPr/>
          </p:nvSpPr>
          <p:spPr bwMode="auto">
            <a:xfrm>
              <a:off x="7029450" y="3041650"/>
              <a:ext cx="506413" cy="223838"/>
            </a:xfrm>
            <a:custGeom>
              <a:avLst/>
              <a:gdLst>
                <a:gd name="T0" fmla="*/ 2147483646 w 62"/>
                <a:gd name="T1" fmla="*/ 2147483646 h 29"/>
                <a:gd name="T2" fmla="*/ 2147483646 w 62"/>
                <a:gd name="T3" fmla="*/ 2147483646 h 29"/>
                <a:gd name="T4" fmla="*/ 2147483646 w 62"/>
                <a:gd name="T5" fmla="*/ 2147483646 h 29"/>
                <a:gd name="T6" fmla="*/ 2147483646 w 62"/>
                <a:gd name="T7" fmla="*/ 2147483646 h 29"/>
                <a:gd name="T8" fmla="*/ 2147483646 w 62"/>
                <a:gd name="T9" fmla="*/ 2147483646 h 29"/>
                <a:gd name="T10" fmla="*/ 2147483646 w 62"/>
                <a:gd name="T11" fmla="*/ 2147483646 h 29"/>
                <a:gd name="T12" fmla="*/ 2147483646 w 62"/>
                <a:gd name="T13" fmla="*/ 2147483646 h 29"/>
                <a:gd name="T14" fmla="*/ 2147483646 w 62"/>
                <a:gd name="T15" fmla="*/ 2147483646 h 29"/>
                <a:gd name="T16" fmla="*/ 2147483646 w 62"/>
                <a:gd name="T17" fmla="*/ 2147483646 h 29"/>
                <a:gd name="T18" fmla="*/ 2147483646 w 62"/>
                <a:gd name="T19" fmla="*/ 2147483646 h 29"/>
                <a:gd name="T20" fmla="*/ 2147483646 w 62"/>
                <a:gd name="T21" fmla="*/ 2147483646 h 29"/>
                <a:gd name="T22" fmla="*/ 2147483646 w 62"/>
                <a:gd name="T23" fmla="*/ 2147483646 h 29"/>
                <a:gd name="T24" fmla="*/ 2147483646 w 62"/>
                <a:gd name="T25" fmla="*/ 2147483646 h 29"/>
                <a:gd name="T26" fmla="*/ 2147483646 w 62"/>
                <a:gd name="T27" fmla="*/ 2147483646 h 29"/>
                <a:gd name="T28" fmla="*/ 2147483646 w 62"/>
                <a:gd name="T29" fmla="*/ 2147483646 h 29"/>
                <a:gd name="T30" fmla="*/ 2147483646 w 62"/>
                <a:gd name="T31" fmla="*/ 2147483646 h 29"/>
                <a:gd name="T32" fmla="*/ 2147483646 w 62"/>
                <a:gd name="T33" fmla="*/ 2147483646 h 29"/>
                <a:gd name="T34" fmla="*/ 2147483646 w 62"/>
                <a:gd name="T35" fmla="*/ 2147483646 h 29"/>
                <a:gd name="T36" fmla="*/ 2147483646 w 62"/>
                <a:gd name="T37" fmla="*/ 2147483646 h 29"/>
                <a:gd name="T38" fmla="*/ 2147483646 w 62"/>
                <a:gd name="T39" fmla="*/ 2147483646 h 29"/>
                <a:gd name="T40" fmla="*/ 2147483646 w 62"/>
                <a:gd name="T41" fmla="*/ 2147483646 h 29"/>
                <a:gd name="T42" fmla="*/ 2147483646 w 62"/>
                <a:gd name="T43" fmla="*/ 2147483646 h 29"/>
                <a:gd name="T44" fmla="*/ 2147483646 w 62"/>
                <a:gd name="T45" fmla="*/ 2147483646 h 29"/>
                <a:gd name="T46" fmla="*/ 2147483646 w 62"/>
                <a:gd name="T47" fmla="*/ 2147483646 h 29"/>
                <a:gd name="T48" fmla="*/ 2147483646 w 62"/>
                <a:gd name="T49" fmla="*/ 2147483646 h 29"/>
                <a:gd name="T50" fmla="*/ 2147483646 w 62"/>
                <a:gd name="T51" fmla="*/ 2147483646 h 29"/>
                <a:gd name="T52" fmla="*/ 2147483646 w 62"/>
                <a:gd name="T53" fmla="*/ 2147483646 h 29"/>
                <a:gd name="T54" fmla="*/ 2147483646 w 62"/>
                <a:gd name="T55" fmla="*/ 2147483646 h 29"/>
                <a:gd name="T56" fmla="*/ 2147483646 w 62"/>
                <a:gd name="T57" fmla="*/ 2147483646 h 29"/>
                <a:gd name="T58" fmla="*/ 2147483646 w 62"/>
                <a:gd name="T59" fmla="*/ 2147483646 h 29"/>
                <a:gd name="T60" fmla="*/ 2147483646 w 62"/>
                <a:gd name="T61" fmla="*/ 2147483646 h 29"/>
                <a:gd name="T62" fmla="*/ 2147483646 w 62"/>
                <a:gd name="T63" fmla="*/ 2147483646 h 29"/>
                <a:gd name="T64" fmla="*/ 2147483646 w 62"/>
                <a:gd name="T65" fmla="*/ 2147483646 h 29"/>
                <a:gd name="T66" fmla="*/ 2147483646 w 62"/>
                <a:gd name="T67" fmla="*/ 2147483646 h 29"/>
                <a:gd name="T68" fmla="*/ 2147483646 w 62"/>
                <a:gd name="T69" fmla="*/ 2147483646 h 29"/>
                <a:gd name="T70" fmla="*/ 2147483646 w 62"/>
                <a:gd name="T71" fmla="*/ 2147483646 h 29"/>
                <a:gd name="T72" fmla="*/ 2147483646 w 62"/>
                <a:gd name="T73" fmla="*/ 2147483646 h 29"/>
                <a:gd name="T74" fmla="*/ 2147483646 w 62"/>
                <a:gd name="T75" fmla="*/ 2147483646 h 29"/>
                <a:gd name="T76" fmla="*/ 2147483646 w 62"/>
                <a:gd name="T77" fmla="*/ 2147483646 h 29"/>
                <a:gd name="T78" fmla="*/ 2147483646 w 62"/>
                <a:gd name="T79" fmla="*/ 2147483646 h 29"/>
                <a:gd name="T80" fmla="*/ 2147483646 w 62"/>
                <a:gd name="T81" fmla="*/ 2147483646 h 29"/>
                <a:gd name="T82" fmla="*/ 2147483646 w 62"/>
                <a:gd name="T83" fmla="*/ 2147483646 h 29"/>
                <a:gd name="T84" fmla="*/ 2147483646 w 62"/>
                <a:gd name="T85" fmla="*/ 2147483646 h 29"/>
                <a:gd name="T86" fmla="*/ 2147483646 w 62"/>
                <a:gd name="T87" fmla="*/ 2147483646 h 29"/>
                <a:gd name="T88" fmla="*/ 2147483646 w 62"/>
                <a:gd name="T89" fmla="*/ 2147483646 h 29"/>
                <a:gd name="T90" fmla="*/ 2147483646 w 62"/>
                <a:gd name="T91" fmla="*/ 2147483646 h 29"/>
                <a:gd name="T92" fmla="*/ 2147483646 w 62"/>
                <a:gd name="T93" fmla="*/ 2147483646 h 29"/>
                <a:gd name="T94" fmla="*/ 2147483646 w 62"/>
                <a:gd name="T95" fmla="*/ 2147483646 h 29"/>
                <a:gd name="T96" fmla="*/ 2147483646 w 62"/>
                <a:gd name="T97" fmla="*/ 2147483646 h 29"/>
                <a:gd name="T98" fmla="*/ 2147483646 w 62"/>
                <a:gd name="T99" fmla="*/ 2147483646 h 29"/>
                <a:gd name="T100" fmla="*/ 2147483646 w 62"/>
                <a:gd name="T101" fmla="*/ 2147483646 h 29"/>
                <a:gd name="T102" fmla="*/ 2147483646 w 62"/>
                <a:gd name="T103" fmla="*/ 2147483646 h 29"/>
                <a:gd name="T104" fmla="*/ 2147483646 w 62"/>
                <a:gd name="T105" fmla="*/ 0 h 2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2"/>
                <a:gd name="T160" fmla="*/ 0 h 29"/>
                <a:gd name="T161" fmla="*/ 62 w 62"/>
                <a:gd name="T162" fmla="*/ 29 h 2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2" h="29">
                  <a:moveTo>
                    <a:pt x="47" y="0"/>
                  </a:moveTo>
                  <a:lnTo>
                    <a:pt x="36" y="2"/>
                  </a:lnTo>
                  <a:lnTo>
                    <a:pt x="0" y="9"/>
                  </a:lnTo>
                  <a:lnTo>
                    <a:pt x="2" y="17"/>
                  </a:lnTo>
                  <a:lnTo>
                    <a:pt x="3" y="16"/>
                  </a:lnTo>
                  <a:lnTo>
                    <a:pt x="4" y="16"/>
                  </a:lnTo>
                  <a:lnTo>
                    <a:pt x="6" y="13"/>
                  </a:lnTo>
                  <a:lnTo>
                    <a:pt x="8" y="13"/>
                  </a:lnTo>
                  <a:lnTo>
                    <a:pt x="9" y="11"/>
                  </a:lnTo>
                  <a:lnTo>
                    <a:pt x="10" y="11"/>
                  </a:lnTo>
                  <a:lnTo>
                    <a:pt x="10" y="9"/>
                  </a:lnTo>
                  <a:lnTo>
                    <a:pt x="11" y="10"/>
                  </a:lnTo>
                  <a:lnTo>
                    <a:pt x="13" y="10"/>
                  </a:lnTo>
                  <a:lnTo>
                    <a:pt x="14" y="9"/>
                  </a:lnTo>
                  <a:lnTo>
                    <a:pt x="15" y="8"/>
                  </a:lnTo>
                  <a:lnTo>
                    <a:pt x="19" y="7"/>
                  </a:lnTo>
                  <a:lnTo>
                    <a:pt x="20" y="7"/>
                  </a:lnTo>
                  <a:lnTo>
                    <a:pt x="21" y="8"/>
                  </a:lnTo>
                  <a:lnTo>
                    <a:pt x="22" y="7"/>
                  </a:lnTo>
                  <a:lnTo>
                    <a:pt x="23" y="8"/>
                  </a:lnTo>
                  <a:lnTo>
                    <a:pt x="23" y="9"/>
                  </a:lnTo>
                  <a:lnTo>
                    <a:pt x="25" y="12"/>
                  </a:lnTo>
                  <a:lnTo>
                    <a:pt x="26" y="12"/>
                  </a:lnTo>
                  <a:lnTo>
                    <a:pt x="27" y="12"/>
                  </a:lnTo>
                  <a:lnTo>
                    <a:pt x="28" y="13"/>
                  </a:lnTo>
                  <a:lnTo>
                    <a:pt x="27" y="14"/>
                  </a:lnTo>
                  <a:lnTo>
                    <a:pt x="29" y="15"/>
                  </a:lnTo>
                  <a:lnTo>
                    <a:pt x="31" y="15"/>
                  </a:lnTo>
                  <a:lnTo>
                    <a:pt x="33" y="17"/>
                  </a:lnTo>
                  <a:lnTo>
                    <a:pt x="34" y="17"/>
                  </a:lnTo>
                  <a:lnTo>
                    <a:pt x="35" y="19"/>
                  </a:lnTo>
                  <a:lnTo>
                    <a:pt x="33" y="23"/>
                  </a:lnTo>
                  <a:lnTo>
                    <a:pt x="32" y="25"/>
                  </a:lnTo>
                  <a:lnTo>
                    <a:pt x="33" y="27"/>
                  </a:lnTo>
                  <a:lnTo>
                    <a:pt x="35" y="27"/>
                  </a:lnTo>
                  <a:lnTo>
                    <a:pt x="36" y="26"/>
                  </a:lnTo>
                  <a:lnTo>
                    <a:pt x="38" y="28"/>
                  </a:lnTo>
                  <a:lnTo>
                    <a:pt x="39" y="28"/>
                  </a:lnTo>
                  <a:lnTo>
                    <a:pt x="40" y="27"/>
                  </a:lnTo>
                  <a:lnTo>
                    <a:pt x="42" y="27"/>
                  </a:lnTo>
                  <a:lnTo>
                    <a:pt x="45" y="28"/>
                  </a:lnTo>
                  <a:lnTo>
                    <a:pt x="46" y="29"/>
                  </a:lnTo>
                  <a:lnTo>
                    <a:pt x="47" y="29"/>
                  </a:lnTo>
                  <a:lnTo>
                    <a:pt x="47" y="28"/>
                  </a:lnTo>
                  <a:lnTo>
                    <a:pt x="46" y="28"/>
                  </a:lnTo>
                  <a:lnTo>
                    <a:pt x="45" y="26"/>
                  </a:lnTo>
                  <a:lnTo>
                    <a:pt x="44" y="25"/>
                  </a:lnTo>
                  <a:lnTo>
                    <a:pt x="44" y="24"/>
                  </a:lnTo>
                  <a:lnTo>
                    <a:pt x="45" y="24"/>
                  </a:lnTo>
                  <a:lnTo>
                    <a:pt x="44" y="23"/>
                  </a:lnTo>
                  <a:lnTo>
                    <a:pt x="43" y="21"/>
                  </a:lnTo>
                  <a:lnTo>
                    <a:pt x="41" y="19"/>
                  </a:lnTo>
                  <a:lnTo>
                    <a:pt x="41" y="17"/>
                  </a:lnTo>
                  <a:lnTo>
                    <a:pt x="41" y="16"/>
                  </a:lnTo>
                  <a:lnTo>
                    <a:pt x="41" y="13"/>
                  </a:lnTo>
                  <a:lnTo>
                    <a:pt x="41" y="12"/>
                  </a:lnTo>
                  <a:lnTo>
                    <a:pt x="41" y="11"/>
                  </a:lnTo>
                  <a:lnTo>
                    <a:pt x="41" y="10"/>
                  </a:lnTo>
                  <a:lnTo>
                    <a:pt x="41" y="9"/>
                  </a:lnTo>
                  <a:lnTo>
                    <a:pt x="42" y="8"/>
                  </a:lnTo>
                  <a:lnTo>
                    <a:pt x="44" y="6"/>
                  </a:lnTo>
                  <a:lnTo>
                    <a:pt x="45" y="6"/>
                  </a:lnTo>
                  <a:lnTo>
                    <a:pt x="45" y="4"/>
                  </a:lnTo>
                  <a:lnTo>
                    <a:pt x="46" y="4"/>
                  </a:lnTo>
                  <a:lnTo>
                    <a:pt x="47" y="4"/>
                  </a:lnTo>
                  <a:lnTo>
                    <a:pt x="46" y="6"/>
                  </a:lnTo>
                  <a:lnTo>
                    <a:pt x="45" y="8"/>
                  </a:lnTo>
                  <a:lnTo>
                    <a:pt x="44" y="9"/>
                  </a:lnTo>
                  <a:lnTo>
                    <a:pt x="44" y="10"/>
                  </a:lnTo>
                  <a:lnTo>
                    <a:pt x="44" y="12"/>
                  </a:lnTo>
                  <a:lnTo>
                    <a:pt x="46" y="12"/>
                  </a:lnTo>
                  <a:lnTo>
                    <a:pt x="46" y="15"/>
                  </a:lnTo>
                  <a:lnTo>
                    <a:pt x="46" y="16"/>
                  </a:lnTo>
                  <a:lnTo>
                    <a:pt x="44" y="17"/>
                  </a:lnTo>
                  <a:lnTo>
                    <a:pt x="45" y="18"/>
                  </a:lnTo>
                  <a:lnTo>
                    <a:pt x="46" y="18"/>
                  </a:lnTo>
                  <a:lnTo>
                    <a:pt x="46" y="19"/>
                  </a:lnTo>
                  <a:lnTo>
                    <a:pt x="46" y="20"/>
                  </a:lnTo>
                  <a:lnTo>
                    <a:pt x="46" y="21"/>
                  </a:lnTo>
                  <a:lnTo>
                    <a:pt x="46" y="22"/>
                  </a:lnTo>
                  <a:lnTo>
                    <a:pt x="47" y="24"/>
                  </a:lnTo>
                  <a:lnTo>
                    <a:pt x="49" y="25"/>
                  </a:lnTo>
                  <a:lnTo>
                    <a:pt x="50" y="25"/>
                  </a:lnTo>
                  <a:lnTo>
                    <a:pt x="51" y="24"/>
                  </a:lnTo>
                  <a:lnTo>
                    <a:pt x="52" y="24"/>
                  </a:lnTo>
                  <a:lnTo>
                    <a:pt x="52" y="25"/>
                  </a:lnTo>
                  <a:lnTo>
                    <a:pt x="52" y="26"/>
                  </a:lnTo>
                  <a:lnTo>
                    <a:pt x="53" y="28"/>
                  </a:lnTo>
                  <a:lnTo>
                    <a:pt x="54" y="29"/>
                  </a:lnTo>
                  <a:lnTo>
                    <a:pt x="55" y="29"/>
                  </a:lnTo>
                  <a:lnTo>
                    <a:pt x="56" y="28"/>
                  </a:lnTo>
                  <a:lnTo>
                    <a:pt x="61" y="27"/>
                  </a:lnTo>
                  <a:lnTo>
                    <a:pt x="61" y="26"/>
                  </a:lnTo>
                  <a:lnTo>
                    <a:pt x="61" y="25"/>
                  </a:lnTo>
                  <a:lnTo>
                    <a:pt x="62" y="19"/>
                  </a:lnTo>
                  <a:lnTo>
                    <a:pt x="54" y="21"/>
                  </a:lnTo>
                  <a:lnTo>
                    <a:pt x="47" y="0"/>
                  </a:lnTo>
                  <a:close/>
                </a:path>
              </a:pathLst>
            </a:custGeom>
            <a:solidFill>
              <a:srgbClr val="ED4213"/>
            </a:solidFill>
            <a:ln w="12700">
              <a:solidFill>
                <a:schemeClr val="tx1"/>
              </a:solidFill>
              <a:round/>
              <a:headEnd/>
              <a:tailEnd/>
            </a:ln>
          </p:spPr>
          <p:txBody>
            <a:bodyPr/>
            <a:lstStyle/>
            <a:p>
              <a:endParaRPr lang="en-US"/>
            </a:p>
          </p:txBody>
        </p:sp>
        <p:sp>
          <p:nvSpPr>
            <p:cNvPr id="14474" name="Freeform 62">
              <a:extLst>
                <a:ext uri="{FF2B5EF4-FFF2-40B4-BE49-F238E27FC236}">
                  <a16:creationId xmlns:a16="http://schemas.microsoft.com/office/drawing/2014/main" id="{DE2BB08A-2E83-4C21-2583-EDED58E98FA3}"/>
                </a:ext>
              </a:extLst>
            </p:cNvPr>
            <p:cNvSpPr>
              <a:spLocks/>
            </p:cNvSpPr>
            <p:nvPr/>
          </p:nvSpPr>
          <p:spPr bwMode="auto">
            <a:xfrm>
              <a:off x="7413625" y="3017838"/>
              <a:ext cx="122238" cy="185737"/>
            </a:xfrm>
            <a:custGeom>
              <a:avLst/>
              <a:gdLst>
                <a:gd name="T0" fmla="*/ 2147483646 w 15"/>
                <a:gd name="T1" fmla="*/ 2147483646 h 24"/>
                <a:gd name="T2" fmla="*/ 2147483646 w 15"/>
                <a:gd name="T3" fmla="*/ 2147483646 h 24"/>
                <a:gd name="T4" fmla="*/ 2147483646 w 15"/>
                <a:gd name="T5" fmla="*/ 2147483646 h 24"/>
                <a:gd name="T6" fmla="*/ 2147483646 w 15"/>
                <a:gd name="T7" fmla="*/ 2147483646 h 24"/>
                <a:gd name="T8" fmla="*/ 2147483646 w 15"/>
                <a:gd name="T9" fmla="*/ 2147483646 h 24"/>
                <a:gd name="T10" fmla="*/ 2147483646 w 15"/>
                <a:gd name="T11" fmla="*/ 2147483646 h 24"/>
                <a:gd name="T12" fmla="*/ 2147483646 w 15"/>
                <a:gd name="T13" fmla="*/ 2147483646 h 24"/>
                <a:gd name="T14" fmla="*/ 2147483646 w 15"/>
                <a:gd name="T15" fmla="*/ 2147483646 h 24"/>
                <a:gd name="T16" fmla="*/ 2147483646 w 15"/>
                <a:gd name="T17" fmla="*/ 2147483646 h 24"/>
                <a:gd name="T18" fmla="*/ 2147483646 w 15"/>
                <a:gd name="T19" fmla="*/ 2147483646 h 24"/>
                <a:gd name="T20" fmla="*/ 2147483646 w 15"/>
                <a:gd name="T21" fmla="*/ 2147483646 h 24"/>
                <a:gd name="T22" fmla="*/ 2147483646 w 15"/>
                <a:gd name="T23" fmla="*/ 2147483646 h 24"/>
                <a:gd name="T24" fmla="*/ 2147483646 w 15"/>
                <a:gd name="T25" fmla="*/ 2147483646 h 24"/>
                <a:gd name="T26" fmla="*/ 2147483646 w 15"/>
                <a:gd name="T27" fmla="*/ 2147483646 h 24"/>
                <a:gd name="T28" fmla="*/ 2147483646 w 15"/>
                <a:gd name="T29" fmla="*/ 0 h 24"/>
                <a:gd name="T30" fmla="*/ 2147483646 w 15"/>
                <a:gd name="T31" fmla="*/ 0 h 24"/>
                <a:gd name="T32" fmla="*/ 2147483646 w 15"/>
                <a:gd name="T33" fmla="*/ 0 h 24"/>
                <a:gd name="T34" fmla="*/ 2147483646 w 15"/>
                <a:gd name="T35" fmla="*/ 2147483646 h 24"/>
                <a:gd name="T36" fmla="*/ 2147483646 w 15"/>
                <a:gd name="T37" fmla="*/ 2147483646 h 24"/>
                <a:gd name="T38" fmla="*/ 2147483646 w 15"/>
                <a:gd name="T39" fmla="*/ 2147483646 h 24"/>
                <a:gd name="T40" fmla="*/ 0 w 15"/>
                <a:gd name="T41" fmla="*/ 2147483646 h 24"/>
                <a:gd name="T42" fmla="*/ 2147483646 w 15"/>
                <a:gd name="T43" fmla="*/ 2147483646 h 24"/>
                <a:gd name="T44" fmla="*/ 2147483646 w 15"/>
                <a:gd name="T45" fmla="*/ 2147483646 h 24"/>
                <a:gd name="T46" fmla="*/ 2147483646 w 15"/>
                <a:gd name="T47" fmla="*/ 2147483646 h 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
                <a:gd name="T73" fmla="*/ 0 h 24"/>
                <a:gd name="T74" fmla="*/ 15 w 15"/>
                <a:gd name="T75" fmla="*/ 24 h 2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 h="24">
                  <a:moveTo>
                    <a:pt x="15" y="22"/>
                  </a:moveTo>
                  <a:lnTo>
                    <a:pt x="15" y="20"/>
                  </a:lnTo>
                  <a:lnTo>
                    <a:pt x="14" y="18"/>
                  </a:lnTo>
                  <a:lnTo>
                    <a:pt x="12" y="16"/>
                  </a:lnTo>
                  <a:lnTo>
                    <a:pt x="10" y="15"/>
                  </a:lnTo>
                  <a:lnTo>
                    <a:pt x="9" y="14"/>
                  </a:lnTo>
                  <a:lnTo>
                    <a:pt x="9" y="12"/>
                  </a:lnTo>
                  <a:lnTo>
                    <a:pt x="7" y="9"/>
                  </a:lnTo>
                  <a:lnTo>
                    <a:pt x="6" y="8"/>
                  </a:lnTo>
                  <a:lnTo>
                    <a:pt x="5" y="6"/>
                  </a:lnTo>
                  <a:lnTo>
                    <a:pt x="4" y="5"/>
                  </a:lnTo>
                  <a:lnTo>
                    <a:pt x="4" y="4"/>
                  </a:lnTo>
                  <a:lnTo>
                    <a:pt x="4" y="3"/>
                  </a:lnTo>
                  <a:lnTo>
                    <a:pt x="5" y="0"/>
                  </a:lnTo>
                  <a:lnTo>
                    <a:pt x="4" y="0"/>
                  </a:lnTo>
                  <a:lnTo>
                    <a:pt x="2" y="0"/>
                  </a:lnTo>
                  <a:lnTo>
                    <a:pt x="1" y="1"/>
                  </a:lnTo>
                  <a:lnTo>
                    <a:pt x="1" y="2"/>
                  </a:lnTo>
                  <a:lnTo>
                    <a:pt x="1" y="3"/>
                  </a:lnTo>
                  <a:lnTo>
                    <a:pt x="0" y="3"/>
                  </a:lnTo>
                  <a:lnTo>
                    <a:pt x="7" y="24"/>
                  </a:lnTo>
                  <a:lnTo>
                    <a:pt x="15" y="22"/>
                  </a:lnTo>
                  <a:close/>
                </a:path>
              </a:pathLst>
            </a:custGeom>
            <a:solidFill>
              <a:srgbClr val="ED4213"/>
            </a:solidFill>
            <a:ln w="12700">
              <a:solidFill>
                <a:schemeClr val="tx1"/>
              </a:solidFill>
              <a:round/>
              <a:headEnd/>
              <a:tailEnd/>
            </a:ln>
          </p:spPr>
          <p:txBody>
            <a:bodyPr/>
            <a:lstStyle/>
            <a:p>
              <a:endParaRPr lang="en-US"/>
            </a:p>
          </p:txBody>
        </p:sp>
        <p:sp>
          <p:nvSpPr>
            <p:cNvPr id="14475" name="Freeform 63">
              <a:extLst>
                <a:ext uri="{FF2B5EF4-FFF2-40B4-BE49-F238E27FC236}">
                  <a16:creationId xmlns:a16="http://schemas.microsoft.com/office/drawing/2014/main" id="{6F3F9E05-95E8-EFB2-DCD3-3477654013EE}"/>
                </a:ext>
              </a:extLst>
            </p:cNvPr>
            <p:cNvSpPr>
              <a:spLocks/>
            </p:cNvSpPr>
            <p:nvPr/>
          </p:nvSpPr>
          <p:spPr bwMode="auto">
            <a:xfrm>
              <a:off x="7445375" y="2801938"/>
              <a:ext cx="153988" cy="325437"/>
            </a:xfrm>
            <a:custGeom>
              <a:avLst/>
              <a:gdLst>
                <a:gd name="T0" fmla="*/ 0 w 19"/>
                <a:gd name="T1" fmla="*/ 2147483646 h 42"/>
                <a:gd name="T2" fmla="*/ 0 w 19"/>
                <a:gd name="T3" fmla="*/ 2147483646 h 42"/>
                <a:gd name="T4" fmla="*/ 2147483646 w 19"/>
                <a:gd name="T5" fmla="*/ 2147483646 h 42"/>
                <a:gd name="T6" fmla="*/ 2147483646 w 19"/>
                <a:gd name="T7" fmla="*/ 2147483646 h 42"/>
                <a:gd name="T8" fmla="*/ 2147483646 w 19"/>
                <a:gd name="T9" fmla="*/ 2147483646 h 42"/>
                <a:gd name="T10" fmla="*/ 2147483646 w 19"/>
                <a:gd name="T11" fmla="*/ 2147483646 h 42"/>
                <a:gd name="T12" fmla="*/ 2147483646 w 19"/>
                <a:gd name="T13" fmla="*/ 2147483646 h 42"/>
                <a:gd name="T14" fmla="*/ 2147483646 w 19"/>
                <a:gd name="T15" fmla="*/ 2147483646 h 42"/>
                <a:gd name="T16" fmla="*/ 2147483646 w 19"/>
                <a:gd name="T17" fmla="*/ 2147483646 h 42"/>
                <a:gd name="T18" fmla="*/ 2147483646 w 19"/>
                <a:gd name="T19" fmla="*/ 2147483646 h 42"/>
                <a:gd name="T20" fmla="*/ 2147483646 w 19"/>
                <a:gd name="T21" fmla="*/ 2147483646 h 42"/>
                <a:gd name="T22" fmla="*/ 2147483646 w 19"/>
                <a:gd name="T23" fmla="*/ 2147483646 h 42"/>
                <a:gd name="T24" fmla="*/ 2147483646 w 19"/>
                <a:gd name="T25" fmla="*/ 2147483646 h 42"/>
                <a:gd name="T26" fmla="*/ 2147483646 w 19"/>
                <a:gd name="T27" fmla="*/ 2147483646 h 42"/>
                <a:gd name="T28" fmla="*/ 2147483646 w 19"/>
                <a:gd name="T29" fmla="*/ 2147483646 h 42"/>
                <a:gd name="T30" fmla="*/ 2147483646 w 19"/>
                <a:gd name="T31" fmla="*/ 2147483646 h 42"/>
                <a:gd name="T32" fmla="*/ 2147483646 w 19"/>
                <a:gd name="T33" fmla="*/ 2147483646 h 42"/>
                <a:gd name="T34" fmla="*/ 2147483646 w 19"/>
                <a:gd name="T35" fmla="*/ 2147483646 h 42"/>
                <a:gd name="T36" fmla="*/ 2147483646 w 19"/>
                <a:gd name="T37" fmla="*/ 2147483646 h 42"/>
                <a:gd name="T38" fmla="*/ 2147483646 w 19"/>
                <a:gd name="T39" fmla="*/ 2147483646 h 42"/>
                <a:gd name="T40" fmla="*/ 2147483646 w 19"/>
                <a:gd name="T41" fmla="*/ 0 h 42"/>
                <a:gd name="T42" fmla="*/ 2147483646 w 19"/>
                <a:gd name="T43" fmla="*/ 2147483646 h 42"/>
                <a:gd name="T44" fmla="*/ 2147483646 w 19"/>
                <a:gd name="T45" fmla="*/ 2147483646 h 42"/>
                <a:gd name="T46" fmla="*/ 0 w 19"/>
                <a:gd name="T47" fmla="*/ 2147483646 h 42"/>
                <a:gd name="T48" fmla="*/ 2147483646 w 19"/>
                <a:gd name="T49" fmla="*/ 2147483646 h 42"/>
                <a:gd name="T50" fmla="*/ 2147483646 w 19"/>
                <a:gd name="T51" fmla="*/ 2147483646 h 42"/>
                <a:gd name="T52" fmla="*/ 2147483646 w 19"/>
                <a:gd name="T53" fmla="*/ 2147483646 h 42"/>
                <a:gd name="T54" fmla="*/ 2147483646 w 19"/>
                <a:gd name="T55" fmla="*/ 2147483646 h 42"/>
                <a:gd name="T56" fmla="*/ 2147483646 w 19"/>
                <a:gd name="T57" fmla="*/ 2147483646 h 42"/>
                <a:gd name="T58" fmla="*/ 2147483646 w 19"/>
                <a:gd name="T59" fmla="*/ 2147483646 h 42"/>
                <a:gd name="T60" fmla="*/ 2147483646 w 19"/>
                <a:gd name="T61" fmla="*/ 2147483646 h 42"/>
                <a:gd name="T62" fmla="*/ 2147483646 w 19"/>
                <a:gd name="T63" fmla="*/ 2147483646 h 42"/>
                <a:gd name="T64" fmla="*/ 2147483646 w 19"/>
                <a:gd name="T65" fmla="*/ 2147483646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
                <a:gd name="T100" fmla="*/ 0 h 42"/>
                <a:gd name="T101" fmla="*/ 19 w 19"/>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 h="42">
                  <a:moveTo>
                    <a:pt x="1" y="28"/>
                  </a:moveTo>
                  <a:lnTo>
                    <a:pt x="0" y="31"/>
                  </a:lnTo>
                  <a:lnTo>
                    <a:pt x="0" y="32"/>
                  </a:lnTo>
                  <a:lnTo>
                    <a:pt x="1" y="33"/>
                  </a:lnTo>
                  <a:lnTo>
                    <a:pt x="2" y="34"/>
                  </a:lnTo>
                  <a:lnTo>
                    <a:pt x="3" y="35"/>
                  </a:lnTo>
                  <a:lnTo>
                    <a:pt x="6" y="37"/>
                  </a:lnTo>
                  <a:lnTo>
                    <a:pt x="7" y="37"/>
                  </a:lnTo>
                  <a:lnTo>
                    <a:pt x="9" y="38"/>
                  </a:lnTo>
                  <a:lnTo>
                    <a:pt x="10" y="38"/>
                  </a:lnTo>
                  <a:lnTo>
                    <a:pt x="10" y="40"/>
                  </a:lnTo>
                  <a:lnTo>
                    <a:pt x="10" y="41"/>
                  </a:lnTo>
                  <a:lnTo>
                    <a:pt x="11" y="42"/>
                  </a:lnTo>
                  <a:lnTo>
                    <a:pt x="12" y="41"/>
                  </a:lnTo>
                  <a:lnTo>
                    <a:pt x="13" y="39"/>
                  </a:lnTo>
                  <a:lnTo>
                    <a:pt x="13" y="37"/>
                  </a:lnTo>
                  <a:lnTo>
                    <a:pt x="14" y="35"/>
                  </a:lnTo>
                  <a:lnTo>
                    <a:pt x="15" y="33"/>
                  </a:lnTo>
                  <a:lnTo>
                    <a:pt x="17" y="30"/>
                  </a:lnTo>
                  <a:lnTo>
                    <a:pt x="18" y="28"/>
                  </a:lnTo>
                  <a:lnTo>
                    <a:pt x="19" y="26"/>
                  </a:lnTo>
                  <a:lnTo>
                    <a:pt x="18" y="25"/>
                  </a:lnTo>
                  <a:lnTo>
                    <a:pt x="18" y="19"/>
                  </a:lnTo>
                  <a:lnTo>
                    <a:pt x="18" y="15"/>
                  </a:lnTo>
                  <a:lnTo>
                    <a:pt x="17" y="13"/>
                  </a:lnTo>
                  <a:lnTo>
                    <a:pt x="15" y="14"/>
                  </a:lnTo>
                  <a:lnTo>
                    <a:pt x="14" y="14"/>
                  </a:lnTo>
                  <a:lnTo>
                    <a:pt x="13" y="14"/>
                  </a:lnTo>
                  <a:lnTo>
                    <a:pt x="12" y="14"/>
                  </a:lnTo>
                  <a:lnTo>
                    <a:pt x="12" y="13"/>
                  </a:lnTo>
                  <a:lnTo>
                    <a:pt x="13" y="11"/>
                  </a:lnTo>
                  <a:lnTo>
                    <a:pt x="14" y="11"/>
                  </a:lnTo>
                  <a:lnTo>
                    <a:pt x="14" y="9"/>
                  </a:lnTo>
                  <a:lnTo>
                    <a:pt x="15" y="8"/>
                  </a:lnTo>
                  <a:lnTo>
                    <a:pt x="15" y="7"/>
                  </a:lnTo>
                  <a:lnTo>
                    <a:pt x="16" y="6"/>
                  </a:lnTo>
                  <a:lnTo>
                    <a:pt x="15" y="4"/>
                  </a:lnTo>
                  <a:lnTo>
                    <a:pt x="4" y="0"/>
                  </a:lnTo>
                  <a:lnTo>
                    <a:pt x="4" y="1"/>
                  </a:lnTo>
                  <a:lnTo>
                    <a:pt x="3" y="2"/>
                  </a:lnTo>
                  <a:lnTo>
                    <a:pt x="3" y="3"/>
                  </a:lnTo>
                  <a:lnTo>
                    <a:pt x="2" y="6"/>
                  </a:lnTo>
                  <a:lnTo>
                    <a:pt x="1" y="7"/>
                  </a:lnTo>
                  <a:lnTo>
                    <a:pt x="0" y="8"/>
                  </a:lnTo>
                  <a:lnTo>
                    <a:pt x="1" y="9"/>
                  </a:lnTo>
                  <a:lnTo>
                    <a:pt x="2" y="11"/>
                  </a:lnTo>
                  <a:lnTo>
                    <a:pt x="1" y="11"/>
                  </a:lnTo>
                  <a:lnTo>
                    <a:pt x="1" y="14"/>
                  </a:lnTo>
                  <a:lnTo>
                    <a:pt x="1" y="15"/>
                  </a:lnTo>
                  <a:lnTo>
                    <a:pt x="3" y="15"/>
                  </a:lnTo>
                  <a:lnTo>
                    <a:pt x="3" y="17"/>
                  </a:lnTo>
                  <a:lnTo>
                    <a:pt x="5" y="17"/>
                  </a:lnTo>
                  <a:lnTo>
                    <a:pt x="5" y="18"/>
                  </a:lnTo>
                  <a:lnTo>
                    <a:pt x="6" y="18"/>
                  </a:lnTo>
                  <a:lnTo>
                    <a:pt x="7" y="19"/>
                  </a:lnTo>
                  <a:lnTo>
                    <a:pt x="9" y="20"/>
                  </a:lnTo>
                  <a:lnTo>
                    <a:pt x="9" y="21"/>
                  </a:lnTo>
                  <a:lnTo>
                    <a:pt x="7" y="22"/>
                  </a:lnTo>
                  <a:lnTo>
                    <a:pt x="4" y="24"/>
                  </a:lnTo>
                  <a:lnTo>
                    <a:pt x="4" y="26"/>
                  </a:lnTo>
                  <a:lnTo>
                    <a:pt x="1" y="28"/>
                  </a:lnTo>
                  <a:close/>
                </a:path>
              </a:pathLst>
            </a:custGeom>
            <a:solidFill>
              <a:srgbClr val="FFC66D"/>
            </a:solidFill>
            <a:ln w="12700">
              <a:solidFill>
                <a:schemeClr val="tx1"/>
              </a:solidFill>
              <a:round/>
              <a:headEnd/>
              <a:tailEnd/>
            </a:ln>
          </p:spPr>
          <p:txBody>
            <a:bodyPr/>
            <a:lstStyle/>
            <a:p>
              <a:endParaRPr lang="en-US"/>
            </a:p>
          </p:txBody>
        </p:sp>
        <p:sp>
          <p:nvSpPr>
            <p:cNvPr id="14476" name="Freeform 64">
              <a:extLst>
                <a:ext uri="{FF2B5EF4-FFF2-40B4-BE49-F238E27FC236}">
                  <a16:creationId xmlns:a16="http://schemas.microsoft.com/office/drawing/2014/main" id="{3C5558C8-0540-9650-D765-0C97BC32B81C}"/>
                </a:ext>
              </a:extLst>
            </p:cNvPr>
            <p:cNvSpPr>
              <a:spLocks/>
            </p:cNvSpPr>
            <p:nvPr/>
          </p:nvSpPr>
          <p:spPr bwMode="auto">
            <a:xfrm>
              <a:off x="7583488" y="2654300"/>
              <a:ext cx="187325" cy="169863"/>
            </a:xfrm>
            <a:custGeom>
              <a:avLst/>
              <a:gdLst>
                <a:gd name="T0" fmla="*/ 0 w 23"/>
                <a:gd name="T1" fmla="*/ 2147483646 h 22"/>
                <a:gd name="T2" fmla="*/ 2147483646 w 23"/>
                <a:gd name="T3" fmla="*/ 2147483646 h 22"/>
                <a:gd name="T4" fmla="*/ 2147483646 w 23"/>
                <a:gd name="T5" fmla="*/ 2147483646 h 22"/>
                <a:gd name="T6" fmla="*/ 2147483646 w 23"/>
                <a:gd name="T7" fmla="*/ 2147483646 h 22"/>
                <a:gd name="T8" fmla="*/ 2147483646 w 23"/>
                <a:gd name="T9" fmla="*/ 2147483646 h 22"/>
                <a:gd name="T10" fmla="*/ 2147483646 w 23"/>
                <a:gd name="T11" fmla="*/ 0 h 22"/>
                <a:gd name="T12" fmla="*/ 2147483646 w 23"/>
                <a:gd name="T13" fmla="*/ 2147483646 h 22"/>
                <a:gd name="T14" fmla="*/ 2147483646 w 23"/>
                <a:gd name="T15" fmla="*/ 2147483646 h 22"/>
                <a:gd name="T16" fmla="*/ 2147483646 w 23"/>
                <a:gd name="T17" fmla="*/ 2147483646 h 22"/>
                <a:gd name="T18" fmla="*/ 2147483646 w 23"/>
                <a:gd name="T19" fmla="*/ 2147483646 h 22"/>
                <a:gd name="T20" fmla="*/ 2147483646 w 23"/>
                <a:gd name="T21" fmla="*/ 2147483646 h 22"/>
                <a:gd name="T22" fmla="*/ 2147483646 w 23"/>
                <a:gd name="T23" fmla="*/ 2147483646 h 22"/>
                <a:gd name="T24" fmla="*/ 2147483646 w 23"/>
                <a:gd name="T25" fmla="*/ 2147483646 h 22"/>
                <a:gd name="T26" fmla="*/ 2147483646 w 23"/>
                <a:gd name="T27" fmla="*/ 2147483646 h 22"/>
                <a:gd name="T28" fmla="*/ 2147483646 w 23"/>
                <a:gd name="T29" fmla="*/ 2147483646 h 22"/>
                <a:gd name="T30" fmla="*/ 2147483646 w 23"/>
                <a:gd name="T31" fmla="*/ 2147483646 h 22"/>
                <a:gd name="T32" fmla="*/ 2147483646 w 23"/>
                <a:gd name="T33" fmla="*/ 2147483646 h 22"/>
                <a:gd name="T34" fmla="*/ 2147483646 w 23"/>
                <a:gd name="T35" fmla="*/ 2147483646 h 22"/>
                <a:gd name="T36" fmla="*/ 2147483646 w 23"/>
                <a:gd name="T37" fmla="*/ 2147483646 h 22"/>
                <a:gd name="T38" fmla="*/ 2147483646 w 23"/>
                <a:gd name="T39" fmla="*/ 2147483646 h 22"/>
                <a:gd name="T40" fmla="*/ 2147483646 w 23"/>
                <a:gd name="T41" fmla="*/ 2147483646 h 22"/>
                <a:gd name="T42" fmla="*/ 2147483646 w 23"/>
                <a:gd name="T43" fmla="*/ 2147483646 h 22"/>
                <a:gd name="T44" fmla="*/ 2147483646 w 23"/>
                <a:gd name="T45" fmla="*/ 2147483646 h 22"/>
                <a:gd name="T46" fmla="*/ 0 w 23"/>
                <a:gd name="T47" fmla="*/ 2147483646 h 22"/>
                <a:gd name="T48" fmla="*/ 2147483646 w 23"/>
                <a:gd name="T49" fmla="*/ 2147483646 h 22"/>
                <a:gd name="T50" fmla="*/ 2147483646 w 23"/>
                <a:gd name="T51" fmla="*/ 2147483646 h 22"/>
                <a:gd name="T52" fmla="*/ 2147483646 w 23"/>
                <a:gd name="T53" fmla="*/ 2147483646 h 22"/>
                <a:gd name="T54" fmla="*/ 0 w 23"/>
                <a:gd name="T55" fmla="*/ 2147483646 h 22"/>
                <a:gd name="T56" fmla="*/ 0 w 23"/>
                <a:gd name="T57" fmla="*/ 2147483646 h 2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3"/>
                <a:gd name="T88" fmla="*/ 0 h 22"/>
                <a:gd name="T89" fmla="*/ 23 w 23"/>
                <a:gd name="T90" fmla="*/ 22 h 2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3" h="22">
                  <a:moveTo>
                    <a:pt x="0" y="4"/>
                  </a:moveTo>
                  <a:lnTo>
                    <a:pt x="8" y="2"/>
                  </a:lnTo>
                  <a:lnTo>
                    <a:pt x="8" y="3"/>
                  </a:lnTo>
                  <a:lnTo>
                    <a:pt x="9" y="3"/>
                  </a:lnTo>
                  <a:lnTo>
                    <a:pt x="20" y="0"/>
                  </a:lnTo>
                  <a:lnTo>
                    <a:pt x="23" y="9"/>
                  </a:lnTo>
                  <a:lnTo>
                    <a:pt x="23" y="10"/>
                  </a:lnTo>
                  <a:lnTo>
                    <a:pt x="22" y="10"/>
                  </a:lnTo>
                  <a:lnTo>
                    <a:pt x="23" y="11"/>
                  </a:lnTo>
                  <a:lnTo>
                    <a:pt x="21" y="12"/>
                  </a:lnTo>
                  <a:lnTo>
                    <a:pt x="17" y="13"/>
                  </a:lnTo>
                  <a:lnTo>
                    <a:pt x="16" y="13"/>
                  </a:lnTo>
                  <a:lnTo>
                    <a:pt x="16" y="14"/>
                  </a:lnTo>
                  <a:lnTo>
                    <a:pt x="13" y="15"/>
                  </a:lnTo>
                  <a:lnTo>
                    <a:pt x="10" y="16"/>
                  </a:lnTo>
                  <a:lnTo>
                    <a:pt x="8" y="18"/>
                  </a:lnTo>
                  <a:lnTo>
                    <a:pt x="3" y="21"/>
                  </a:lnTo>
                  <a:lnTo>
                    <a:pt x="2" y="22"/>
                  </a:lnTo>
                  <a:lnTo>
                    <a:pt x="0" y="21"/>
                  </a:lnTo>
                  <a:lnTo>
                    <a:pt x="2" y="19"/>
                  </a:lnTo>
                  <a:lnTo>
                    <a:pt x="2" y="18"/>
                  </a:lnTo>
                  <a:lnTo>
                    <a:pt x="2" y="17"/>
                  </a:lnTo>
                  <a:lnTo>
                    <a:pt x="0" y="4"/>
                  </a:lnTo>
                  <a:close/>
                </a:path>
              </a:pathLst>
            </a:custGeom>
            <a:solidFill>
              <a:srgbClr val="FFC66D"/>
            </a:solidFill>
            <a:ln w="12700">
              <a:solidFill>
                <a:schemeClr val="tx1"/>
              </a:solidFill>
              <a:round/>
              <a:headEnd/>
              <a:tailEnd/>
            </a:ln>
          </p:spPr>
          <p:txBody>
            <a:bodyPr/>
            <a:lstStyle/>
            <a:p>
              <a:endParaRPr lang="en-US"/>
            </a:p>
          </p:txBody>
        </p:sp>
        <p:sp>
          <p:nvSpPr>
            <p:cNvPr id="14477" name="Freeform 65">
              <a:extLst>
                <a:ext uri="{FF2B5EF4-FFF2-40B4-BE49-F238E27FC236}">
                  <a16:creationId xmlns:a16="http://schemas.microsoft.com/office/drawing/2014/main" id="{3835816D-D581-A25E-3BEE-8D6C319A8FC2}"/>
                </a:ext>
              </a:extLst>
            </p:cNvPr>
            <p:cNvSpPr>
              <a:spLocks/>
            </p:cNvSpPr>
            <p:nvPr/>
          </p:nvSpPr>
          <p:spPr bwMode="auto">
            <a:xfrm>
              <a:off x="7575550" y="2522538"/>
              <a:ext cx="368300" cy="177800"/>
            </a:xfrm>
            <a:custGeom>
              <a:avLst/>
              <a:gdLst>
                <a:gd name="T0" fmla="*/ 2147483646 w 45"/>
                <a:gd name="T1" fmla="*/ 2147483646 h 23"/>
                <a:gd name="T2" fmla="*/ 2147483646 w 45"/>
                <a:gd name="T3" fmla="*/ 2147483646 h 23"/>
                <a:gd name="T4" fmla="*/ 2147483646 w 45"/>
                <a:gd name="T5" fmla="*/ 2147483646 h 23"/>
                <a:gd name="T6" fmla="*/ 2147483646 w 45"/>
                <a:gd name="T7" fmla="*/ 2147483646 h 23"/>
                <a:gd name="T8" fmla="*/ 2147483646 w 45"/>
                <a:gd name="T9" fmla="*/ 0 h 23"/>
                <a:gd name="T10" fmla="*/ 2147483646 w 45"/>
                <a:gd name="T11" fmla="*/ 0 h 23"/>
                <a:gd name="T12" fmla="*/ 2147483646 w 45"/>
                <a:gd name="T13" fmla="*/ 2147483646 h 23"/>
                <a:gd name="T14" fmla="*/ 2147483646 w 45"/>
                <a:gd name="T15" fmla="*/ 2147483646 h 23"/>
                <a:gd name="T16" fmla="*/ 2147483646 w 45"/>
                <a:gd name="T17" fmla="*/ 2147483646 h 23"/>
                <a:gd name="T18" fmla="*/ 2147483646 w 45"/>
                <a:gd name="T19" fmla="*/ 2147483646 h 23"/>
                <a:gd name="T20" fmla="*/ 2147483646 w 45"/>
                <a:gd name="T21" fmla="*/ 2147483646 h 23"/>
                <a:gd name="T22" fmla="*/ 2147483646 w 45"/>
                <a:gd name="T23" fmla="*/ 2147483646 h 23"/>
                <a:gd name="T24" fmla="*/ 2147483646 w 45"/>
                <a:gd name="T25" fmla="*/ 2147483646 h 23"/>
                <a:gd name="T26" fmla="*/ 2147483646 w 45"/>
                <a:gd name="T27" fmla="*/ 2147483646 h 23"/>
                <a:gd name="T28" fmla="*/ 2147483646 w 45"/>
                <a:gd name="T29" fmla="*/ 2147483646 h 23"/>
                <a:gd name="T30" fmla="*/ 2147483646 w 45"/>
                <a:gd name="T31" fmla="*/ 2147483646 h 23"/>
                <a:gd name="T32" fmla="*/ 2147483646 w 45"/>
                <a:gd name="T33" fmla="*/ 2147483646 h 23"/>
                <a:gd name="T34" fmla="*/ 2147483646 w 45"/>
                <a:gd name="T35" fmla="*/ 2147483646 h 23"/>
                <a:gd name="T36" fmla="*/ 2147483646 w 45"/>
                <a:gd name="T37" fmla="*/ 2147483646 h 23"/>
                <a:gd name="T38" fmla="*/ 2147483646 w 45"/>
                <a:gd name="T39" fmla="*/ 2147483646 h 23"/>
                <a:gd name="T40" fmla="*/ 2147483646 w 45"/>
                <a:gd name="T41" fmla="*/ 2147483646 h 23"/>
                <a:gd name="T42" fmla="*/ 2147483646 w 45"/>
                <a:gd name="T43" fmla="*/ 2147483646 h 23"/>
                <a:gd name="T44" fmla="*/ 2147483646 w 45"/>
                <a:gd name="T45" fmla="*/ 2147483646 h 23"/>
                <a:gd name="T46" fmla="*/ 2147483646 w 45"/>
                <a:gd name="T47" fmla="*/ 2147483646 h 23"/>
                <a:gd name="T48" fmla="*/ 2147483646 w 45"/>
                <a:gd name="T49" fmla="*/ 2147483646 h 23"/>
                <a:gd name="T50" fmla="*/ 2147483646 w 45"/>
                <a:gd name="T51" fmla="*/ 2147483646 h 23"/>
                <a:gd name="T52" fmla="*/ 2147483646 w 45"/>
                <a:gd name="T53" fmla="*/ 2147483646 h 23"/>
                <a:gd name="T54" fmla="*/ 2147483646 w 45"/>
                <a:gd name="T55" fmla="*/ 2147483646 h 23"/>
                <a:gd name="T56" fmla="*/ 2147483646 w 45"/>
                <a:gd name="T57" fmla="*/ 2147483646 h 23"/>
                <a:gd name="T58" fmla="*/ 2147483646 w 45"/>
                <a:gd name="T59" fmla="*/ 2147483646 h 23"/>
                <a:gd name="T60" fmla="*/ 2147483646 w 45"/>
                <a:gd name="T61" fmla="*/ 2147483646 h 23"/>
                <a:gd name="T62" fmla="*/ 2147483646 w 45"/>
                <a:gd name="T63" fmla="*/ 2147483646 h 23"/>
                <a:gd name="T64" fmla="*/ 0 w 45"/>
                <a:gd name="T65" fmla="*/ 2147483646 h 23"/>
                <a:gd name="T66" fmla="*/ 0 w 45"/>
                <a:gd name="T67" fmla="*/ 2147483646 h 2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5"/>
                <a:gd name="T103" fmla="*/ 0 h 23"/>
                <a:gd name="T104" fmla="*/ 45 w 45"/>
                <a:gd name="T105" fmla="*/ 23 h 2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5" h="23">
                  <a:moveTo>
                    <a:pt x="0" y="9"/>
                  </a:moveTo>
                  <a:lnTo>
                    <a:pt x="10" y="7"/>
                  </a:lnTo>
                  <a:lnTo>
                    <a:pt x="24" y="4"/>
                  </a:lnTo>
                  <a:lnTo>
                    <a:pt x="24" y="3"/>
                  </a:lnTo>
                  <a:lnTo>
                    <a:pt x="25" y="3"/>
                  </a:lnTo>
                  <a:lnTo>
                    <a:pt x="25" y="2"/>
                  </a:lnTo>
                  <a:lnTo>
                    <a:pt x="26" y="2"/>
                  </a:lnTo>
                  <a:lnTo>
                    <a:pt x="27" y="0"/>
                  </a:lnTo>
                  <a:lnTo>
                    <a:pt x="28" y="0"/>
                  </a:lnTo>
                  <a:lnTo>
                    <a:pt x="29" y="0"/>
                  </a:lnTo>
                  <a:lnTo>
                    <a:pt x="30" y="2"/>
                  </a:lnTo>
                  <a:lnTo>
                    <a:pt x="31" y="3"/>
                  </a:lnTo>
                  <a:lnTo>
                    <a:pt x="32" y="4"/>
                  </a:lnTo>
                  <a:lnTo>
                    <a:pt x="32" y="5"/>
                  </a:lnTo>
                  <a:lnTo>
                    <a:pt x="31" y="5"/>
                  </a:lnTo>
                  <a:lnTo>
                    <a:pt x="30" y="7"/>
                  </a:lnTo>
                  <a:lnTo>
                    <a:pt x="29" y="9"/>
                  </a:lnTo>
                  <a:lnTo>
                    <a:pt x="29" y="10"/>
                  </a:lnTo>
                  <a:lnTo>
                    <a:pt x="31" y="9"/>
                  </a:lnTo>
                  <a:lnTo>
                    <a:pt x="33" y="10"/>
                  </a:lnTo>
                  <a:lnTo>
                    <a:pt x="36" y="13"/>
                  </a:lnTo>
                  <a:lnTo>
                    <a:pt x="36" y="15"/>
                  </a:lnTo>
                  <a:lnTo>
                    <a:pt x="38" y="16"/>
                  </a:lnTo>
                  <a:lnTo>
                    <a:pt x="41" y="16"/>
                  </a:lnTo>
                  <a:lnTo>
                    <a:pt x="42" y="16"/>
                  </a:lnTo>
                  <a:lnTo>
                    <a:pt x="43" y="14"/>
                  </a:lnTo>
                  <a:lnTo>
                    <a:pt x="43" y="13"/>
                  </a:lnTo>
                  <a:lnTo>
                    <a:pt x="42" y="12"/>
                  </a:lnTo>
                  <a:lnTo>
                    <a:pt x="40" y="11"/>
                  </a:lnTo>
                  <a:lnTo>
                    <a:pt x="40" y="10"/>
                  </a:lnTo>
                  <a:lnTo>
                    <a:pt x="41" y="11"/>
                  </a:lnTo>
                  <a:lnTo>
                    <a:pt x="42" y="11"/>
                  </a:lnTo>
                  <a:lnTo>
                    <a:pt x="44" y="14"/>
                  </a:lnTo>
                  <a:lnTo>
                    <a:pt x="45" y="16"/>
                  </a:lnTo>
                  <a:lnTo>
                    <a:pt x="45" y="18"/>
                  </a:lnTo>
                  <a:lnTo>
                    <a:pt x="44" y="17"/>
                  </a:lnTo>
                  <a:lnTo>
                    <a:pt x="42" y="18"/>
                  </a:lnTo>
                  <a:lnTo>
                    <a:pt x="40" y="19"/>
                  </a:lnTo>
                  <a:lnTo>
                    <a:pt x="38" y="21"/>
                  </a:lnTo>
                  <a:lnTo>
                    <a:pt x="37" y="21"/>
                  </a:lnTo>
                  <a:lnTo>
                    <a:pt x="37" y="20"/>
                  </a:lnTo>
                  <a:lnTo>
                    <a:pt x="37" y="18"/>
                  </a:lnTo>
                  <a:lnTo>
                    <a:pt x="36" y="18"/>
                  </a:lnTo>
                  <a:lnTo>
                    <a:pt x="35" y="20"/>
                  </a:lnTo>
                  <a:lnTo>
                    <a:pt x="34" y="22"/>
                  </a:lnTo>
                  <a:lnTo>
                    <a:pt x="33" y="23"/>
                  </a:lnTo>
                  <a:lnTo>
                    <a:pt x="32" y="22"/>
                  </a:lnTo>
                  <a:lnTo>
                    <a:pt x="32" y="21"/>
                  </a:lnTo>
                  <a:lnTo>
                    <a:pt x="31" y="21"/>
                  </a:lnTo>
                  <a:lnTo>
                    <a:pt x="30" y="20"/>
                  </a:lnTo>
                  <a:lnTo>
                    <a:pt x="28" y="19"/>
                  </a:lnTo>
                  <a:lnTo>
                    <a:pt x="27" y="17"/>
                  </a:lnTo>
                  <a:lnTo>
                    <a:pt x="26" y="15"/>
                  </a:lnTo>
                  <a:lnTo>
                    <a:pt x="21" y="17"/>
                  </a:lnTo>
                  <a:lnTo>
                    <a:pt x="10" y="20"/>
                  </a:lnTo>
                  <a:lnTo>
                    <a:pt x="9" y="20"/>
                  </a:lnTo>
                  <a:lnTo>
                    <a:pt x="9" y="19"/>
                  </a:lnTo>
                  <a:lnTo>
                    <a:pt x="1" y="21"/>
                  </a:lnTo>
                  <a:lnTo>
                    <a:pt x="0" y="21"/>
                  </a:lnTo>
                  <a:lnTo>
                    <a:pt x="0" y="9"/>
                  </a:lnTo>
                  <a:close/>
                </a:path>
              </a:pathLst>
            </a:custGeom>
            <a:solidFill>
              <a:srgbClr val="FFC66D"/>
            </a:solidFill>
            <a:ln w="12700">
              <a:solidFill>
                <a:schemeClr val="tx1"/>
              </a:solidFill>
              <a:round/>
              <a:headEnd/>
              <a:tailEnd/>
            </a:ln>
          </p:spPr>
          <p:txBody>
            <a:bodyPr/>
            <a:lstStyle/>
            <a:p>
              <a:endParaRPr lang="en-US"/>
            </a:p>
          </p:txBody>
        </p:sp>
        <p:sp>
          <p:nvSpPr>
            <p:cNvPr id="14478" name="Freeform 66">
              <a:extLst>
                <a:ext uri="{FF2B5EF4-FFF2-40B4-BE49-F238E27FC236}">
                  <a16:creationId xmlns:a16="http://schemas.microsoft.com/office/drawing/2014/main" id="{E9BFEF81-298D-C94F-3610-8E94B8307581}"/>
                </a:ext>
              </a:extLst>
            </p:cNvPr>
            <p:cNvSpPr>
              <a:spLocks/>
            </p:cNvSpPr>
            <p:nvPr/>
          </p:nvSpPr>
          <p:spPr bwMode="auto">
            <a:xfrm>
              <a:off x="7747000" y="2638425"/>
              <a:ext cx="96838" cy="101600"/>
            </a:xfrm>
            <a:custGeom>
              <a:avLst/>
              <a:gdLst>
                <a:gd name="T0" fmla="*/ 0 w 12"/>
                <a:gd name="T1" fmla="*/ 2147483646 h 13"/>
                <a:gd name="T2" fmla="*/ 2147483646 w 12"/>
                <a:gd name="T3" fmla="*/ 2147483646 h 13"/>
                <a:gd name="T4" fmla="*/ 2147483646 w 12"/>
                <a:gd name="T5" fmla="*/ 2147483646 h 13"/>
                <a:gd name="T6" fmla="*/ 2147483646 w 12"/>
                <a:gd name="T7" fmla="*/ 2147483646 h 13"/>
                <a:gd name="T8" fmla="*/ 2147483646 w 12"/>
                <a:gd name="T9" fmla="*/ 2147483646 h 13"/>
                <a:gd name="T10" fmla="*/ 2147483646 w 12"/>
                <a:gd name="T11" fmla="*/ 2147483646 h 13"/>
                <a:gd name="T12" fmla="*/ 2147483646 w 12"/>
                <a:gd name="T13" fmla="*/ 2147483646 h 13"/>
                <a:gd name="T14" fmla="*/ 2147483646 w 12"/>
                <a:gd name="T15" fmla="*/ 2147483646 h 13"/>
                <a:gd name="T16" fmla="*/ 2147483646 w 12"/>
                <a:gd name="T17" fmla="*/ 2147483646 h 13"/>
                <a:gd name="T18" fmla="*/ 2147483646 w 12"/>
                <a:gd name="T19" fmla="*/ 2147483646 h 13"/>
                <a:gd name="T20" fmla="*/ 2147483646 w 12"/>
                <a:gd name="T21" fmla="*/ 2147483646 h 13"/>
                <a:gd name="T22" fmla="*/ 2147483646 w 12"/>
                <a:gd name="T23" fmla="*/ 2147483646 h 13"/>
                <a:gd name="T24" fmla="*/ 2147483646 w 12"/>
                <a:gd name="T25" fmla="*/ 2147483646 h 13"/>
                <a:gd name="T26" fmla="*/ 2147483646 w 12"/>
                <a:gd name="T27" fmla="*/ 2147483646 h 13"/>
                <a:gd name="T28" fmla="*/ 2147483646 w 12"/>
                <a:gd name="T29" fmla="*/ 2147483646 h 13"/>
                <a:gd name="T30" fmla="*/ 2147483646 w 12"/>
                <a:gd name="T31" fmla="*/ 2147483646 h 13"/>
                <a:gd name="T32" fmla="*/ 2147483646 w 12"/>
                <a:gd name="T33" fmla="*/ 2147483646 h 13"/>
                <a:gd name="T34" fmla="*/ 2147483646 w 12"/>
                <a:gd name="T35" fmla="*/ 2147483646 h 13"/>
                <a:gd name="T36" fmla="*/ 2147483646 w 12"/>
                <a:gd name="T37" fmla="*/ 2147483646 h 13"/>
                <a:gd name="T38" fmla="*/ 2147483646 w 12"/>
                <a:gd name="T39" fmla="*/ 2147483646 h 13"/>
                <a:gd name="T40" fmla="*/ 2147483646 w 12"/>
                <a:gd name="T41" fmla="*/ 2147483646 h 13"/>
                <a:gd name="T42" fmla="*/ 2147483646 w 12"/>
                <a:gd name="T43" fmla="*/ 2147483646 h 13"/>
                <a:gd name="T44" fmla="*/ 2147483646 w 12"/>
                <a:gd name="T45" fmla="*/ 2147483646 h 13"/>
                <a:gd name="T46" fmla="*/ 2147483646 w 12"/>
                <a:gd name="T47" fmla="*/ 2147483646 h 13"/>
                <a:gd name="T48" fmla="*/ 2147483646 w 12"/>
                <a:gd name="T49" fmla="*/ 2147483646 h 13"/>
                <a:gd name="T50" fmla="*/ 2147483646 w 12"/>
                <a:gd name="T51" fmla="*/ 2147483646 h 13"/>
                <a:gd name="T52" fmla="*/ 2147483646 w 12"/>
                <a:gd name="T53" fmla="*/ 2147483646 h 13"/>
                <a:gd name="T54" fmla="*/ 2147483646 w 12"/>
                <a:gd name="T55" fmla="*/ 2147483646 h 13"/>
                <a:gd name="T56" fmla="*/ 2147483646 w 12"/>
                <a:gd name="T57" fmla="*/ 2147483646 h 13"/>
                <a:gd name="T58" fmla="*/ 2147483646 w 12"/>
                <a:gd name="T59" fmla="*/ 2147483646 h 13"/>
                <a:gd name="T60" fmla="*/ 2147483646 w 12"/>
                <a:gd name="T61" fmla="*/ 2147483646 h 13"/>
                <a:gd name="T62" fmla="*/ 2147483646 w 12"/>
                <a:gd name="T63" fmla="*/ 2147483646 h 13"/>
                <a:gd name="T64" fmla="*/ 2147483646 w 12"/>
                <a:gd name="T65" fmla="*/ 0 h 13"/>
                <a:gd name="T66" fmla="*/ 0 w 12"/>
                <a:gd name="T67" fmla="*/ 2147483646 h 13"/>
                <a:gd name="T68" fmla="*/ 0 w 12"/>
                <a:gd name="T69" fmla="*/ 2147483646 h 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
                <a:gd name="T106" fmla="*/ 0 h 13"/>
                <a:gd name="T107" fmla="*/ 12 w 12"/>
                <a:gd name="T108" fmla="*/ 13 h 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 h="13">
                  <a:moveTo>
                    <a:pt x="0" y="2"/>
                  </a:moveTo>
                  <a:lnTo>
                    <a:pt x="3" y="11"/>
                  </a:lnTo>
                  <a:lnTo>
                    <a:pt x="3" y="12"/>
                  </a:lnTo>
                  <a:lnTo>
                    <a:pt x="2" y="12"/>
                  </a:lnTo>
                  <a:lnTo>
                    <a:pt x="3" y="13"/>
                  </a:lnTo>
                  <a:lnTo>
                    <a:pt x="6" y="12"/>
                  </a:lnTo>
                  <a:lnTo>
                    <a:pt x="7" y="11"/>
                  </a:lnTo>
                  <a:lnTo>
                    <a:pt x="7" y="10"/>
                  </a:lnTo>
                  <a:lnTo>
                    <a:pt x="7" y="9"/>
                  </a:lnTo>
                  <a:lnTo>
                    <a:pt x="7" y="7"/>
                  </a:lnTo>
                  <a:lnTo>
                    <a:pt x="8" y="6"/>
                  </a:lnTo>
                  <a:lnTo>
                    <a:pt x="8" y="7"/>
                  </a:lnTo>
                  <a:lnTo>
                    <a:pt x="8" y="8"/>
                  </a:lnTo>
                  <a:lnTo>
                    <a:pt x="8" y="10"/>
                  </a:lnTo>
                  <a:lnTo>
                    <a:pt x="9" y="10"/>
                  </a:lnTo>
                  <a:lnTo>
                    <a:pt x="9" y="9"/>
                  </a:lnTo>
                  <a:lnTo>
                    <a:pt x="10" y="9"/>
                  </a:lnTo>
                  <a:lnTo>
                    <a:pt x="11" y="8"/>
                  </a:lnTo>
                  <a:lnTo>
                    <a:pt x="12" y="8"/>
                  </a:lnTo>
                  <a:lnTo>
                    <a:pt x="11" y="7"/>
                  </a:lnTo>
                  <a:lnTo>
                    <a:pt x="11" y="6"/>
                  </a:lnTo>
                  <a:lnTo>
                    <a:pt x="10" y="6"/>
                  </a:lnTo>
                  <a:lnTo>
                    <a:pt x="9" y="5"/>
                  </a:lnTo>
                  <a:lnTo>
                    <a:pt x="7" y="4"/>
                  </a:lnTo>
                  <a:lnTo>
                    <a:pt x="6" y="2"/>
                  </a:lnTo>
                  <a:lnTo>
                    <a:pt x="5" y="0"/>
                  </a:lnTo>
                  <a:lnTo>
                    <a:pt x="0" y="2"/>
                  </a:lnTo>
                  <a:close/>
                </a:path>
              </a:pathLst>
            </a:custGeom>
            <a:solidFill>
              <a:srgbClr val="ED4213"/>
            </a:solidFill>
            <a:ln w="12700">
              <a:solidFill>
                <a:schemeClr val="tx1"/>
              </a:solidFill>
              <a:round/>
              <a:headEnd/>
              <a:tailEnd/>
            </a:ln>
          </p:spPr>
          <p:txBody>
            <a:bodyPr/>
            <a:lstStyle/>
            <a:p>
              <a:endParaRPr lang="en-US"/>
            </a:p>
          </p:txBody>
        </p:sp>
        <p:sp>
          <p:nvSpPr>
            <p:cNvPr id="14479" name="Freeform 67">
              <a:extLst>
                <a:ext uri="{FF2B5EF4-FFF2-40B4-BE49-F238E27FC236}">
                  <a16:creationId xmlns:a16="http://schemas.microsoft.com/office/drawing/2014/main" id="{48333FFD-A07D-1888-CFA3-AA14702E2603}"/>
                </a:ext>
              </a:extLst>
            </p:cNvPr>
            <p:cNvSpPr>
              <a:spLocks/>
            </p:cNvSpPr>
            <p:nvPr/>
          </p:nvSpPr>
          <p:spPr bwMode="auto">
            <a:xfrm>
              <a:off x="7640638" y="2212975"/>
              <a:ext cx="171450" cy="363538"/>
            </a:xfrm>
            <a:custGeom>
              <a:avLst/>
              <a:gdLst>
                <a:gd name="T0" fmla="*/ 2147483646 w 21"/>
                <a:gd name="T1" fmla="*/ 2147483646 h 47"/>
                <a:gd name="T2" fmla="*/ 2147483646 w 21"/>
                <a:gd name="T3" fmla="*/ 2147483646 h 47"/>
                <a:gd name="T4" fmla="*/ 2147483646 w 21"/>
                <a:gd name="T5" fmla="*/ 2147483646 h 47"/>
                <a:gd name="T6" fmla="*/ 2147483646 w 21"/>
                <a:gd name="T7" fmla="*/ 2147483646 h 47"/>
                <a:gd name="T8" fmla="*/ 2147483646 w 21"/>
                <a:gd name="T9" fmla="*/ 2147483646 h 47"/>
                <a:gd name="T10" fmla="*/ 2147483646 w 21"/>
                <a:gd name="T11" fmla="*/ 2147483646 h 47"/>
                <a:gd name="T12" fmla="*/ 2147483646 w 21"/>
                <a:gd name="T13" fmla="*/ 2147483646 h 47"/>
                <a:gd name="T14" fmla="*/ 2147483646 w 21"/>
                <a:gd name="T15" fmla="*/ 2147483646 h 47"/>
                <a:gd name="T16" fmla="*/ 2147483646 w 21"/>
                <a:gd name="T17" fmla="*/ 2147483646 h 47"/>
                <a:gd name="T18" fmla="*/ 2147483646 w 21"/>
                <a:gd name="T19" fmla="*/ 2147483646 h 47"/>
                <a:gd name="T20" fmla="*/ 2147483646 w 21"/>
                <a:gd name="T21" fmla="*/ 2147483646 h 47"/>
                <a:gd name="T22" fmla="*/ 2147483646 w 21"/>
                <a:gd name="T23" fmla="*/ 2147483646 h 47"/>
                <a:gd name="T24" fmla="*/ 0 w 21"/>
                <a:gd name="T25" fmla="*/ 2147483646 h 47"/>
                <a:gd name="T26" fmla="*/ 0 w 21"/>
                <a:gd name="T27" fmla="*/ 2147483646 h 47"/>
                <a:gd name="T28" fmla="*/ 2147483646 w 21"/>
                <a:gd name="T29" fmla="*/ 2147483646 h 47"/>
                <a:gd name="T30" fmla="*/ 0 w 21"/>
                <a:gd name="T31" fmla="*/ 2147483646 h 47"/>
                <a:gd name="T32" fmla="*/ 0 w 21"/>
                <a:gd name="T33" fmla="*/ 2147483646 h 47"/>
                <a:gd name="T34" fmla="*/ 0 w 21"/>
                <a:gd name="T35" fmla="*/ 2147483646 h 47"/>
                <a:gd name="T36" fmla="*/ 2147483646 w 21"/>
                <a:gd name="T37" fmla="*/ 2147483646 h 47"/>
                <a:gd name="T38" fmla="*/ 2147483646 w 21"/>
                <a:gd name="T39" fmla="*/ 2147483646 h 47"/>
                <a:gd name="T40" fmla="*/ 2147483646 w 21"/>
                <a:gd name="T41" fmla="*/ 2147483646 h 47"/>
                <a:gd name="T42" fmla="*/ 2147483646 w 21"/>
                <a:gd name="T43" fmla="*/ 2147483646 h 47"/>
                <a:gd name="T44" fmla="*/ 2147483646 w 21"/>
                <a:gd name="T45" fmla="*/ 2147483646 h 47"/>
                <a:gd name="T46" fmla="*/ 2147483646 w 21"/>
                <a:gd name="T47" fmla="*/ 2147483646 h 47"/>
                <a:gd name="T48" fmla="*/ 2147483646 w 21"/>
                <a:gd name="T49" fmla="*/ 2147483646 h 47"/>
                <a:gd name="T50" fmla="*/ 2147483646 w 21"/>
                <a:gd name="T51" fmla="*/ 2147483646 h 47"/>
                <a:gd name="T52" fmla="*/ 2147483646 w 21"/>
                <a:gd name="T53" fmla="*/ 2147483646 h 47"/>
                <a:gd name="T54" fmla="*/ 2147483646 w 21"/>
                <a:gd name="T55" fmla="*/ 2147483646 h 47"/>
                <a:gd name="T56" fmla="*/ 2147483646 w 21"/>
                <a:gd name="T57" fmla="*/ 2147483646 h 47"/>
                <a:gd name="T58" fmla="*/ 2147483646 w 21"/>
                <a:gd name="T59" fmla="*/ 2147483646 h 47"/>
                <a:gd name="T60" fmla="*/ 2147483646 w 21"/>
                <a:gd name="T61" fmla="*/ 2147483646 h 47"/>
                <a:gd name="T62" fmla="*/ 2147483646 w 21"/>
                <a:gd name="T63" fmla="*/ 2147483646 h 47"/>
                <a:gd name="T64" fmla="*/ 2147483646 w 21"/>
                <a:gd name="T65" fmla="*/ 2147483646 h 47"/>
                <a:gd name="T66" fmla="*/ 2147483646 w 21"/>
                <a:gd name="T67" fmla="*/ 2147483646 h 47"/>
                <a:gd name="T68" fmla="*/ 2147483646 w 21"/>
                <a:gd name="T69" fmla="*/ 2147483646 h 47"/>
                <a:gd name="T70" fmla="*/ 2147483646 w 21"/>
                <a:gd name="T71" fmla="*/ 2147483646 h 47"/>
                <a:gd name="T72" fmla="*/ 2147483646 w 21"/>
                <a:gd name="T73" fmla="*/ 2147483646 h 47"/>
                <a:gd name="T74" fmla="*/ 2147483646 w 21"/>
                <a:gd name="T75" fmla="*/ 2147483646 h 47"/>
                <a:gd name="T76" fmla="*/ 2147483646 w 21"/>
                <a:gd name="T77" fmla="*/ 0 h 47"/>
                <a:gd name="T78" fmla="*/ 2147483646 w 21"/>
                <a:gd name="T79" fmla="*/ 2147483646 h 47"/>
                <a:gd name="T80" fmla="*/ 2147483646 w 21"/>
                <a:gd name="T81" fmla="*/ 2147483646 h 47"/>
                <a:gd name="T82" fmla="*/ 2147483646 w 21"/>
                <a:gd name="T83" fmla="*/ 2147483646 h 47"/>
                <a:gd name="T84" fmla="*/ 2147483646 w 21"/>
                <a:gd name="T85" fmla="*/ 2147483646 h 47"/>
                <a:gd name="T86" fmla="*/ 2147483646 w 21"/>
                <a:gd name="T87" fmla="*/ 2147483646 h 47"/>
                <a:gd name="T88" fmla="*/ 2147483646 w 21"/>
                <a:gd name="T89" fmla="*/ 2147483646 h 47"/>
                <a:gd name="T90" fmla="*/ 2147483646 w 21"/>
                <a:gd name="T91" fmla="*/ 2147483646 h 47"/>
                <a:gd name="T92" fmla="*/ 2147483646 w 21"/>
                <a:gd name="T93" fmla="*/ 2147483646 h 47"/>
                <a:gd name="T94" fmla="*/ 2147483646 w 21"/>
                <a:gd name="T95" fmla="*/ 2147483646 h 47"/>
                <a:gd name="T96" fmla="*/ 2147483646 w 21"/>
                <a:gd name="T97" fmla="*/ 2147483646 h 47"/>
                <a:gd name="T98" fmla="*/ 2147483646 w 21"/>
                <a:gd name="T99" fmla="*/ 2147483646 h 47"/>
                <a:gd name="T100" fmla="*/ 2147483646 w 21"/>
                <a:gd name="T101" fmla="*/ 2147483646 h 47"/>
                <a:gd name="T102" fmla="*/ 2147483646 w 21"/>
                <a:gd name="T103" fmla="*/ 2147483646 h 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
                <a:gd name="T157" fmla="*/ 0 h 47"/>
                <a:gd name="T158" fmla="*/ 21 w 21"/>
                <a:gd name="T159" fmla="*/ 47 h 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 h="47">
                  <a:moveTo>
                    <a:pt x="21" y="40"/>
                  </a:moveTo>
                  <a:lnTo>
                    <a:pt x="20" y="40"/>
                  </a:lnTo>
                  <a:lnTo>
                    <a:pt x="19" y="40"/>
                  </a:lnTo>
                  <a:lnTo>
                    <a:pt x="18" y="42"/>
                  </a:lnTo>
                  <a:lnTo>
                    <a:pt x="17" y="42"/>
                  </a:lnTo>
                  <a:lnTo>
                    <a:pt x="17" y="43"/>
                  </a:lnTo>
                  <a:lnTo>
                    <a:pt x="16" y="43"/>
                  </a:lnTo>
                  <a:lnTo>
                    <a:pt x="16" y="44"/>
                  </a:lnTo>
                  <a:lnTo>
                    <a:pt x="2" y="47"/>
                  </a:lnTo>
                  <a:lnTo>
                    <a:pt x="1" y="46"/>
                  </a:lnTo>
                  <a:lnTo>
                    <a:pt x="0" y="45"/>
                  </a:lnTo>
                  <a:lnTo>
                    <a:pt x="0" y="44"/>
                  </a:lnTo>
                  <a:lnTo>
                    <a:pt x="1" y="43"/>
                  </a:lnTo>
                  <a:lnTo>
                    <a:pt x="0" y="41"/>
                  </a:lnTo>
                  <a:lnTo>
                    <a:pt x="0" y="34"/>
                  </a:lnTo>
                  <a:lnTo>
                    <a:pt x="0" y="32"/>
                  </a:lnTo>
                  <a:lnTo>
                    <a:pt x="1" y="28"/>
                  </a:lnTo>
                  <a:lnTo>
                    <a:pt x="1" y="26"/>
                  </a:lnTo>
                  <a:lnTo>
                    <a:pt x="1" y="24"/>
                  </a:lnTo>
                  <a:lnTo>
                    <a:pt x="1" y="22"/>
                  </a:lnTo>
                  <a:lnTo>
                    <a:pt x="1" y="21"/>
                  </a:lnTo>
                  <a:lnTo>
                    <a:pt x="1" y="20"/>
                  </a:lnTo>
                  <a:lnTo>
                    <a:pt x="4" y="18"/>
                  </a:lnTo>
                  <a:lnTo>
                    <a:pt x="5" y="14"/>
                  </a:lnTo>
                  <a:lnTo>
                    <a:pt x="4" y="12"/>
                  </a:lnTo>
                  <a:lnTo>
                    <a:pt x="4" y="10"/>
                  </a:lnTo>
                  <a:lnTo>
                    <a:pt x="4" y="9"/>
                  </a:lnTo>
                  <a:lnTo>
                    <a:pt x="3" y="7"/>
                  </a:lnTo>
                  <a:lnTo>
                    <a:pt x="4" y="4"/>
                  </a:lnTo>
                  <a:lnTo>
                    <a:pt x="3" y="3"/>
                  </a:lnTo>
                  <a:lnTo>
                    <a:pt x="3" y="2"/>
                  </a:lnTo>
                  <a:lnTo>
                    <a:pt x="4" y="2"/>
                  </a:lnTo>
                  <a:lnTo>
                    <a:pt x="5" y="1"/>
                  </a:lnTo>
                  <a:lnTo>
                    <a:pt x="6" y="1"/>
                  </a:lnTo>
                  <a:lnTo>
                    <a:pt x="7" y="0"/>
                  </a:lnTo>
                  <a:lnTo>
                    <a:pt x="17" y="29"/>
                  </a:lnTo>
                  <a:lnTo>
                    <a:pt x="17" y="30"/>
                  </a:lnTo>
                  <a:lnTo>
                    <a:pt x="17" y="31"/>
                  </a:lnTo>
                  <a:lnTo>
                    <a:pt x="19" y="33"/>
                  </a:lnTo>
                  <a:lnTo>
                    <a:pt x="20" y="33"/>
                  </a:lnTo>
                  <a:lnTo>
                    <a:pt x="20" y="34"/>
                  </a:lnTo>
                  <a:lnTo>
                    <a:pt x="20" y="35"/>
                  </a:lnTo>
                  <a:lnTo>
                    <a:pt x="21" y="37"/>
                  </a:lnTo>
                  <a:lnTo>
                    <a:pt x="21" y="38"/>
                  </a:lnTo>
                  <a:lnTo>
                    <a:pt x="21" y="39"/>
                  </a:lnTo>
                  <a:lnTo>
                    <a:pt x="21" y="40"/>
                  </a:lnTo>
                  <a:close/>
                </a:path>
              </a:pathLst>
            </a:custGeom>
            <a:solidFill>
              <a:srgbClr val="ED4213"/>
            </a:solidFill>
            <a:ln w="12700">
              <a:solidFill>
                <a:schemeClr val="tx1"/>
              </a:solidFill>
              <a:round/>
              <a:headEnd/>
              <a:tailEnd/>
            </a:ln>
          </p:spPr>
          <p:txBody>
            <a:bodyPr/>
            <a:lstStyle/>
            <a:p>
              <a:endParaRPr lang="en-US"/>
            </a:p>
          </p:txBody>
        </p:sp>
        <p:grpSp>
          <p:nvGrpSpPr>
            <p:cNvPr id="14480" name="Group 68">
              <a:extLst>
                <a:ext uri="{FF2B5EF4-FFF2-40B4-BE49-F238E27FC236}">
                  <a16:creationId xmlns:a16="http://schemas.microsoft.com/office/drawing/2014/main" id="{87ADFAFB-39D1-6951-6711-2127522C0C0A}"/>
                </a:ext>
              </a:extLst>
            </p:cNvPr>
            <p:cNvGrpSpPr>
              <a:grpSpLocks/>
            </p:cNvGrpSpPr>
            <p:nvPr/>
          </p:nvGrpSpPr>
          <p:grpSpPr bwMode="auto">
            <a:xfrm>
              <a:off x="3159142" y="4589463"/>
              <a:ext cx="1044578" cy="635000"/>
              <a:chOff x="1991" y="3321"/>
              <a:chExt cx="361" cy="231"/>
            </a:xfrm>
          </p:grpSpPr>
          <p:sp>
            <p:nvSpPr>
              <p:cNvPr id="14481" name="Freeform 69">
                <a:extLst>
                  <a:ext uri="{FF2B5EF4-FFF2-40B4-BE49-F238E27FC236}">
                    <a16:creationId xmlns:a16="http://schemas.microsoft.com/office/drawing/2014/main" id="{EF66F74F-441A-E13D-1523-94EEF7F849C8}"/>
                  </a:ext>
                </a:extLst>
              </p:cNvPr>
              <p:cNvSpPr>
                <a:spLocks/>
              </p:cNvSpPr>
              <p:nvPr/>
            </p:nvSpPr>
            <p:spPr bwMode="auto">
              <a:xfrm>
                <a:off x="2274" y="3459"/>
                <a:ext cx="78" cy="93"/>
              </a:xfrm>
              <a:custGeom>
                <a:avLst/>
                <a:gdLst>
                  <a:gd name="T0" fmla="*/ 0 w 16"/>
                  <a:gd name="T1" fmla="*/ 2147483646 h 19"/>
                  <a:gd name="T2" fmla="*/ 886530796 w 16"/>
                  <a:gd name="T3" fmla="*/ 2147483646 h 19"/>
                  <a:gd name="T4" fmla="*/ 886530796 w 16"/>
                  <a:gd name="T5" fmla="*/ 2147483646 h 19"/>
                  <a:gd name="T6" fmla="*/ 2147483646 w 16"/>
                  <a:gd name="T7" fmla="*/ 2147483646 h 19"/>
                  <a:gd name="T8" fmla="*/ 2147483646 w 16"/>
                  <a:gd name="T9" fmla="*/ 2147483646 h 19"/>
                  <a:gd name="T10" fmla="*/ 2147483646 w 16"/>
                  <a:gd name="T11" fmla="*/ 2147483646 h 19"/>
                  <a:gd name="T12" fmla="*/ 2147483646 w 16"/>
                  <a:gd name="T13" fmla="*/ 2147483646 h 19"/>
                  <a:gd name="T14" fmla="*/ 2147483646 w 16"/>
                  <a:gd name="T15" fmla="*/ 0 h 19"/>
                  <a:gd name="T16" fmla="*/ 2147483646 w 16"/>
                  <a:gd name="T17" fmla="*/ 2147483646 h 19"/>
                  <a:gd name="T18" fmla="*/ 0 w 16"/>
                  <a:gd name="T19" fmla="*/ 2147483646 h 19"/>
                  <a:gd name="T20" fmla="*/ 0 w 16"/>
                  <a:gd name="T21" fmla="*/ 2147483646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19"/>
                  <a:gd name="T35" fmla="*/ 16 w 16"/>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19">
                    <a:moveTo>
                      <a:pt x="0" y="7"/>
                    </a:moveTo>
                    <a:lnTo>
                      <a:pt x="1" y="13"/>
                    </a:lnTo>
                    <a:lnTo>
                      <a:pt x="1" y="16"/>
                    </a:lnTo>
                    <a:lnTo>
                      <a:pt x="6" y="19"/>
                    </a:lnTo>
                    <a:lnTo>
                      <a:pt x="8" y="16"/>
                    </a:lnTo>
                    <a:lnTo>
                      <a:pt x="16" y="11"/>
                    </a:lnTo>
                    <a:lnTo>
                      <a:pt x="13" y="5"/>
                    </a:lnTo>
                    <a:lnTo>
                      <a:pt x="3" y="0"/>
                    </a:lnTo>
                    <a:lnTo>
                      <a:pt x="3" y="5"/>
                    </a:lnTo>
                    <a:lnTo>
                      <a:pt x="0" y="7"/>
                    </a:lnTo>
                    <a:close/>
                  </a:path>
                </a:pathLst>
              </a:custGeom>
              <a:solidFill>
                <a:srgbClr val="FFC66D"/>
              </a:solidFill>
              <a:ln w="12700">
                <a:solidFill>
                  <a:schemeClr val="tx1"/>
                </a:solidFill>
                <a:round/>
                <a:headEnd/>
                <a:tailEnd/>
              </a:ln>
            </p:spPr>
            <p:txBody>
              <a:bodyPr/>
              <a:lstStyle/>
              <a:p>
                <a:endParaRPr lang="en-US"/>
              </a:p>
            </p:txBody>
          </p:sp>
          <p:sp>
            <p:nvSpPr>
              <p:cNvPr id="14482" name="Freeform 70">
                <a:extLst>
                  <a:ext uri="{FF2B5EF4-FFF2-40B4-BE49-F238E27FC236}">
                    <a16:creationId xmlns:a16="http://schemas.microsoft.com/office/drawing/2014/main" id="{A25AA597-8605-78B5-873D-4A50EED1CCBB}"/>
                  </a:ext>
                </a:extLst>
              </p:cNvPr>
              <p:cNvSpPr>
                <a:spLocks/>
              </p:cNvSpPr>
              <p:nvPr/>
            </p:nvSpPr>
            <p:spPr bwMode="auto">
              <a:xfrm>
                <a:off x="2235" y="3409"/>
                <a:ext cx="44" cy="29"/>
              </a:xfrm>
              <a:custGeom>
                <a:avLst/>
                <a:gdLst>
                  <a:gd name="T0" fmla="*/ 2147483646 w 9"/>
                  <a:gd name="T1" fmla="*/ 2147483646 h 6"/>
                  <a:gd name="T2" fmla="*/ 2147483646 w 9"/>
                  <a:gd name="T3" fmla="*/ 2147483646 h 6"/>
                  <a:gd name="T4" fmla="*/ 2147483646 w 9"/>
                  <a:gd name="T5" fmla="*/ 2147483646 h 6"/>
                  <a:gd name="T6" fmla="*/ 2147483646 w 9"/>
                  <a:gd name="T7" fmla="*/ 1613657208 h 6"/>
                  <a:gd name="T8" fmla="*/ 2147483646 w 9"/>
                  <a:gd name="T9" fmla="*/ 1613657208 h 6"/>
                  <a:gd name="T10" fmla="*/ 1871625228 w 9"/>
                  <a:gd name="T11" fmla="*/ 0 h 6"/>
                  <a:gd name="T12" fmla="*/ 0 w 9"/>
                  <a:gd name="T13" fmla="*/ 1613657208 h 6"/>
                  <a:gd name="T14" fmla="*/ 1871625228 w 9"/>
                  <a:gd name="T15" fmla="*/ 2147483646 h 6"/>
                  <a:gd name="T16" fmla="*/ 2147483646 w 9"/>
                  <a:gd name="T17" fmla="*/ 2147483646 h 6"/>
                  <a:gd name="T18" fmla="*/ 2147483646 w 9"/>
                  <a:gd name="T19" fmla="*/ 214748364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6"/>
                  <a:gd name="T32" fmla="*/ 9 w 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6">
                    <a:moveTo>
                      <a:pt x="3" y="6"/>
                    </a:moveTo>
                    <a:lnTo>
                      <a:pt x="8" y="6"/>
                    </a:lnTo>
                    <a:lnTo>
                      <a:pt x="9" y="3"/>
                    </a:lnTo>
                    <a:lnTo>
                      <a:pt x="5" y="2"/>
                    </a:lnTo>
                    <a:lnTo>
                      <a:pt x="3" y="2"/>
                    </a:lnTo>
                    <a:lnTo>
                      <a:pt x="2" y="0"/>
                    </a:lnTo>
                    <a:lnTo>
                      <a:pt x="0" y="2"/>
                    </a:lnTo>
                    <a:lnTo>
                      <a:pt x="2" y="5"/>
                    </a:lnTo>
                    <a:lnTo>
                      <a:pt x="3" y="6"/>
                    </a:lnTo>
                    <a:close/>
                  </a:path>
                </a:pathLst>
              </a:custGeom>
              <a:solidFill>
                <a:srgbClr val="FFC66D"/>
              </a:solidFill>
              <a:ln w="12700">
                <a:solidFill>
                  <a:schemeClr val="tx1"/>
                </a:solidFill>
                <a:round/>
                <a:headEnd/>
                <a:tailEnd/>
              </a:ln>
            </p:spPr>
            <p:txBody>
              <a:bodyPr/>
              <a:lstStyle/>
              <a:p>
                <a:endParaRPr lang="en-US"/>
              </a:p>
            </p:txBody>
          </p:sp>
          <p:sp>
            <p:nvSpPr>
              <p:cNvPr id="14483" name="Freeform 71">
                <a:extLst>
                  <a:ext uri="{FF2B5EF4-FFF2-40B4-BE49-F238E27FC236}">
                    <a16:creationId xmlns:a16="http://schemas.microsoft.com/office/drawing/2014/main" id="{6FDF027C-C6FB-9187-EB9F-A873641D5511}"/>
                  </a:ext>
                </a:extLst>
              </p:cNvPr>
              <p:cNvSpPr>
                <a:spLocks/>
              </p:cNvSpPr>
              <p:nvPr/>
            </p:nvSpPr>
            <p:spPr bwMode="auto">
              <a:xfrm>
                <a:off x="2225" y="3438"/>
                <a:ext cx="20" cy="10"/>
              </a:xfrm>
              <a:custGeom>
                <a:avLst/>
                <a:gdLst>
                  <a:gd name="T0" fmla="*/ 0 w 4"/>
                  <a:gd name="T1" fmla="*/ 2147483646 h 2"/>
                  <a:gd name="T2" fmla="*/ 2147483646 w 4"/>
                  <a:gd name="T3" fmla="*/ 0 h 2"/>
                  <a:gd name="T4" fmla="*/ 2147483646 w 4"/>
                  <a:gd name="T5" fmla="*/ 2147483646 h 2"/>
                  <a:gd name="T6" fmla="*/ 0 w 4"/>
                  <a:gd name="T7" fmla="*/ 2147483646 h 2"/>
                  <a:gd name="T8" fmla="*/ 0 w 4"/>
                  <a:gd name="T9" fmla="*/ 2147483646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2"/>
                    </a:moveTo>
                    <a:lnTo>
                      <a:pt x="4" y="0"/>
                    </a:lnTo>
                    <a:lnTo>
                      <a:pt x="4" y="2"/>
                    </a:lnTo>
                    <a:lnTo>
                      <a:pt x="0" y="2"/>
                    </a:lnTo>
                    <a:close/>
                  </a:path>
                </a:pathLst>
              </a:custGeom>
              <a:solidFill>
                <a:srgbClr val="FFC66D"/>
              </a:solidFill>
              <a:ln w="12700">
                <a:solidFill>
                  <a:schemeClr val="tx1"/>
                </a:solidFill>
                <a:round/>
                <a:headEnd/>
                <a:tailEnd/>
              </a:ln>
            </p:spPr>
            <p:txBody>
              <a:bodyPr/>
              <a:lstStyle/>
              <a:p>
                <a:endParaRPr lang="en-US"/>
              </a:p>
            </p:txBody>
          </p:sp>
          <p:sp>
            <p:nvSpPr>
              <p:cNvPr id="14484" name="Freeform 72">
                <a:extLst>
                  <a:ext uri="{FF2B5EF4-FFF2-40B4-BE49-F238E27FC236}">
                    <a16:creationId xmlns:a16="http://schemas.microsoft.com/office/drawing/2014/main" id="{6C559E0C-AFF8-50DF-645A-59F2D5C32192}"/>
                  </a:ext>
                </a:extLst>
              </p:cNvPr>
              <p:cNvSpPr>
                <a:spLocks/>
              </p:cNvSpPr>
              <p:nvPr/>
            </p:nvSpPr>
            <p:spPr bwMode="auto">
              <a:xfrm>
                <a:off x="2211" y="3419"/>
                <a:ext cx="19" cy="14"/>
              </a:xfrm>
              <a:custGeom>
                <a:avLst/>
                <a:gdLst>
                  <a:gd name="T0" fmla="*/ 1303489504 w 4"/>
                  <a:gd name="T1" fmla="*/ 0 h 3"/>
                  <a:gd name="T2" fmla="*/ 1303489504 w 4"/>
                  <a:gd name="T3" fmla="*/ 0 h 3"/>
                  <a:gd name="T4" fmla="*/ 1830354384 w 4"/>
                  <a:gd name="T5" fmla="*/ 0 h 3"/>
                  <a:gd name="T6" fmla="*/ 1830354384 w 4"/>
                  <a:gd name="T7" fmla="*/ 0 h 3"/>
                  <a:gd name="T8" fmla="*/ 1830354384 w 4"/>
                  <a:gd name="T9" fmla="*/ 0 h 3"/>
                  <a:gd name="T10" fmla="*/ 1830354384 w 4"/>
                  <a:gd name="T11" fmla="*/ 523887028 h 3"/>
                  <a:gd name="T12" fmla="*/ 1830354384 w 4"/>
                  <a:gd name="T13" fmla="*/ 523887028 h 3"/>
                  <a:gd name="T14" fmla="*/ 1830354384 w 4"/>
                  <a:gd name="T15" fmla="*/ 523887028 h 3"/>
                  <a:gd name="T16" fmla="*/ 2147483646 w 4"/>
                  <a:gd name="T17" fmla="*/ 523887028 h 3"/>
                  <a:gd name="T18" fmla="*/ 1830354384 w 4"/>
                  <a:gd name="T19" fmla="*/ 960484868 h 3"/>
                  <a:gd name="T20" fmla="*/ 1830354384 w 4"/>
                  <a:gd name="T21" fmla="*/ 960484868 h 3"/>
                  <a:gd name="T22" fmla="*/ 1830354384 w 4"/>
                  <a:gd name="T23" fmla="*/ 960484868 h 3"/>
                  <a:gd name="T24" fmla="*/ 1830354384 w 4"/>
                  <a:gd name="T25" fmla="*/ 1484321174 h 3"/>
                  <a:gd name="T26" fmla="*/ 1830354384 w 4"/>
                  <a:gd name="T27" fmla="*/ 1484321174 h 3"/>
                  <a:gd name="T28" fmla="*/ 1830354384 w 4"/>
                  <a:gd name="T29" fmla="*/ 1484321174 h 3"/>
                  <a:gd name="T30" fmla="*/ 1303489504 w 4"/>
                  <a:gd name="T31" fmla="*/ 1484321174 h 3"/>
                  <a:gd name="T32" fmla="*/ 1303489504 w 4"/>
                  <a:gd name="T33" fmla="*/ 1484321174 h 3"/>
                  <a:gd name="T34" fmla="*/ 1303489504 w 4"/>
                  <a:gd name="T35" fmla="*/ 1484321174 h 3"/>
                  <a:gd name="T36" fmla="*/ 665981037 w 4"/>
                  <a:gd name="T37" fmla="*/ 1484321174 h 3"/>
                  <a:gd name="T38" fmla="*/ 665981037 w 4"/>
                  <a:gd name="T39" fmla="*/ 1484321174 h 3"/>
                  <a:gd name="T40" fmla="*/ 665981037 w 4"/>
                  <a:gd name="T41" fmla="*/ 1484321174 h 3"/>
                  <a:gd name="T42" fmla="*/ 665981037 w 4"/>
                  <a:gd name="T43" fmla="*/ 960484868 h 3"/>
                  <a:gd name="T44" fmla="*/ 0 w 4"/>
                  <a:gd name="T45" fmla="*/ 960484868 h 3"/>
                  <a:gd name="T46" fmla="*/ 0 w 4"/>
                  <a:gd name="T47" fmla="*/ 960484868 h 3"/>
                  <a:gd name="T48" fmla="*/ 0 w 4"/>
                  <a:gd name="T49" fmla="*/ 523887028 h 3"/>
                  <a:gd name="T50" fmla="*/ 0 w 4"/>
                  <a:gd name="T51" fmla="*/ 523887028 h 3"/>
                  <a:gd name="T52" fmla="*/ 0 w 4"/>
                  <a:gd name="T53" fmla="*/ 523887028 h 3"/>
                  <a:gd name="T54" fmla="*/ 665981037 w 4"/>
                  <a:gd name="T55" fmla="*/ 523887028 h 3"/>
                  <a:gd name="T56" fmla="*/ 665981037 w 4"/>
                  <a:gd name="T57" fmla="*/ 0 h 3"/>
                  <a:gd name="T58" fmla="*/ 665981037 w 4"/>
                  <a:gd name="T59" fmla="*/ 0 h 3"/>
                  <a:gd name="T60" fmla="*/ 665981037 w 4"/>
                  <a:gd name="T61" fmla="*/ 0 h 3"/>
                  <a:gd name="T62" fmla="*/ 1303489504 w 4"/>
                  <a:gd name="T63" fmla="*/ 0 h 3"/>
                  <a:gd name="T64" fmla="*/ 1303489504 w 4"/>
                  <a:gd name="T65" fmla="*/ 0 h 3"/>
                  <a:gd name="T66" fmla="*/ 1303489504 w 4"/>
                  <a:gd name="T67" fmla="*/ 0 h 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
                  <a:gd name="T103" fmla="*/ 0 h 3"/>
                  <a:gd name="T104" fmla="*/ 4 w 4"/>
                  <a:gd name="T105" fmla="*/ 3 h 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 h="3">
                    <a:moveTo>
                      <a:pt x="2" y="0"/>
                    </a:moveTo>
                    <a:lnTo>
                      <a:pt x="2" y="0"/>
                    </a:lnTo>
                    <a:lnTo>
                      <a:pt x="3" y="0"/>
                    </a:lnTo>
                    <a:lnTo>
                      <a:pt x="3" y="1"/>
                    </a:lnTo>
                    <a:lnTo>
                      <a:pt x="4" y="1"/>
                    </a:lnTo>
                    <a:lnTo>
                      <a:pt x="3" y="2"/>
                    </a:lnTo>
                    <a:lnTo>
                      <a:pt x="3" y="3"/>
                    </a:lnTo>
                    <a:lnTo>
                      <a:pt x="2" y="3"/>
                    </a:lnTo>
                    <a:lnTo>
                      <a:pt x="1" y="3"/>
                    </a:lnTo>
                    <a:lnTo>
                      <a:pt x="1" y="2"/>
                    </a:lnTo>
                    <a:lnTo>
                      <a:pt x="0" y="2"/>
                    </a:lnTo>
                    <a:lnTo>
                      <a:pt x="0" y="1"/>
                    </a:lnTo>
                    <a:lnTo>
                      <a:pt x="1" y="1"/>
                    </a:lnTo>
                    <a:lnTo>
                      <a:pt x="1" y="0"/>
                    </a:lnTo>
                    <a:lnTo>
                      <a:pt x="2" y="0"/>
                    </a:lnTo>
                    <a:close/>
                  </a:path>
                </a:pathLst>
              </a:custGeom>
              <a:solidFill>
                <a:srgbClr val="FFC66D"/>
              </a:solidFill>
              <a:ln w="12700">
                <a:solidFill>
                  <a:schemeClr val="tx1"/>
                </a:solidFill>
                <a:round/>
                <a:headEnd/>
                <a:tailEnd/>
              </a:ln>
            </p:spPr>
            <p:txBody>
              <a:bodyPr/>
              <a:lstStyle/>
              <a:p>
                <a:endParaRPr lang="en-US"/>
              </a:p>
            </p:txBody>
          </p:sp>
          <p:sp>
            <p:nvSpPr>
              <p:cNvPr id="14485" name="Freeform 73">
                <a:extLst>
                  <a:ext uri="{FF2B5EF4-FFF2-40B4-BE49-F238E27FC236}">
                    <a16:creationId xmlns:a16="http://schemas.microsoft.com/office/drawing/2014/main" id="{A78FCDC7-FA4F-9D13-DF25-103FF66B8B8E}"/>
                  </a:ext>
                </a:extLst>
              </p:cNvPr>
              <p:cNvSpPr>
                <a:spLocks/>
              </p:cNvSpPr>
              <p:nvPr/>
            </p:nvSpPr>
            <p:spPr bwMode="auto">
              <a:xfrm>
                <a:off x="2186" y="3394"/>
                <a:ext cx="39" cy="15"/>
              </a:xfrm>
              <a:custGeom>
                <a:avLst/>
                <a:gdLst>
                  <a:gd name="T0" fmla="*/ 0 w 8"/>
                  <a:gd name="T1" fmla="*/ 2147483646 h 3"/>
                  <a:gd name="T2" fmla="*/ 2147483646 w 8"/>
                  <a:gd name="T3" fmla="*/ 2147483646 h 3"/>
                  <a:gd name="T4" fmla="*/ 2147483646 w 8"/>
                  <a:gd name="T5" fmla="*/ 0 h 3"/>
                  <a:gd name="T6" fmla="*/ 1811612337 w 8"/>
                  <a:gd name="T7" fmla="*/ 0 h 3"/>
                  <a:gd name="T8" fmla="*/ 0 w 8"/>
                  <a:gd name="T9" fmla="*/ 2147483646 h 3"/>
                  <a:gd name="T10" fmla="*/ 0 w 8"/>
                  <a:gd name="T11" fmla="*/ 2147483646 h 3"/>
                  <a:gd name="T12" fmla="*/ 0 60000 65536"/>
                  <a:gd name="T13" fmla="*/ 0 60000 65536"/>
                  <a:gd name="T14" fmla="*/ 0 60000 65536"/>
                  <a:gd name="T15" fmla="*/ 0 60000 65536"/>
                  <a:gd name="T16" fmla="*/ 0 60000 65536"/>
                  <a:gd name="T17" fmla="*/ 0 60000 65536"/>
                  <a:gd name="T18" fmla="*/ 0 w 8"/>
                  <a:gd name="T19" fmla="*/ 0 h 3"/>
                  <a:gd name="T20" fmla="*/ 8 w 8"/>
                  <a:gd name="T21" fmla="*/ 3 h 3"/>
                </a:gdLst>
                <a:ahLst/>
                <a:cxnLst>
                  <a:cxn ang="T12">
                    <a:pos x="T0" y="T1"/>
                  </a:cxn>
                  <a:cxn ang="T13">
                    <a:pos x="T2" y="T3"/>
                  </a:cxn>
                  <a:cxn ang="T14">
                    <a:pos x="T4" y="T5"/>
                  </a:cxn>
                  <a:cxn ang="T15">
                    <a:pos x="T6" y="T7"/>
                  </a:cxn>
                  <a:cxn ang="T16">
                    <a:pos x="T8" y="T9"/>
                  </a:cxn>
                  <a:cxn ang="T17">
                    <a:pos x="T10" y="T11"/>
                  </a:cxn>
                </a:cxnLst>
                <a:rect l="T18" t="T19" r="T20" b="T21"/>
                <a:pathLst>
                  <a:path w="8" h="3">
                    <a:moveTo>
                      <a:pt x="0" y="3"/>
                    </a:moveTo>
                    <a:lnTo>
                      <a:pt x="7" y="3"/>
                    </a:lnTo>
                    <a:lnTo>
                      <a:pt x="8" y="0"/>
                    </a:lnTo>
                    <a:lnTo>
                      <a:pt x="2" y="0"/>
                    </a:lnTo>
                    <a:lnTo>
                      <a:pt x="0" y="3"/>
                    </a:lnTo>
                    <a:close/>
                  </a:path>
                </a:pathLst>
              </a:custGeom>
              <a:solidFill>
                <a:srgbClr val="FFC66D"/>
              </a:solidFill>
              <a:ln w="12700">
                <a:solidFill>
                  <a:schemeClr val="tx1"/>
                </a:solidFill>
                <a:round/>
                <a:headEnd/>
                <a:tailEnd/>
              </a:ln>
            </p:spPr>
            <p:txBody>
              <a:bodyPr/>
              <a:lstStyle/>
              <a:p>
                <a:endParaRPr lang="en-US"/>
              </a:p>
            </p:txBody>
          </p:sp>
          <p:sp>
            <p:nvSpPr>
              <p:cNvPr id="14486" name="Freeform 74">
                <a:extLst>
                  <a:ext uri="{FF2B5EF4-FFF2-40B4-BE49-F238E27FC236}">
                    <a16:creationId xmlns:a16="http://schemas.microsoft.com/office/drawing/2014/main" id="{2C096287-617C-1FEF-4A30-E9675F24D321}"/>
                  </a:ext>
                </a:extLst>
              </p:cNvPr>
              <p:cNvSpPr>
                <a:spLocks/>
              </p:cNvSpPr>
              <p:nvPr/>
            </p:nvSpPr>
            <p:spPr bwMode="auto">
              <a:xfrm>
                <a:off x="2026" y="3321"/>
                <a:ext cx="38" cy="24"/>
              </a:xfrm>
              <a:custGeom>
                <a:avLst/>
                <a:gdLst>
                  <a:gd name="T0" fmla="*/ 0 w 8"/>
                  <a:gd name="T1" fmla="*/ 2147483646 h 5"/>
                  <a:gd name="T2" fmla="*/ 1830354384 w 8"/>
                  <a:gd name="T3" fmla="*/ 2147483646 h 5"/>
                  <a:gd name="T4" fmla="*/ 2147483646 w 8"/>
                  <a:gd name="T5" fmla="*/ 2147483646 h 5"/>
                  <a:gd name="T6" fmla="*/ 2147483646 w 8"/>
                  <a:gd name="T7" fmla="*/ 1493207539 h 5"/>
                  <a:gd name="T8" fmla="*/ 2147483646 w 8"/>
                  <a:gd name="T9" fmla="*/ 0 h 5"/>
                  <a:gd name="T10" fmla="*/ 665981037 w 8"/>
                  <a:gd name="T11" fmla="*/ 1493207539 h 5"/>
                  <a:gd name="T12" fmla="*/ 0 w 8"/>
                  <a:gd name="T13" fmla="*/ 2147483646 h 5"/>
                  <a:gd name="T14" fmla="*/ 0 w 8"/>
                  <a:gd name="T15" fmla="*/ 2147483646 h 5"/>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5"/>
                  <a:gd name="T26" fmla="*/ 8 w 8"/>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5">
                    <a:moveTo>
                      <a:pt x="0" y="4"/>
                    </a:moveTo>
                    <a:lnTo>
                      <a:pt x="3" y="5"/>
                    </a:lnTo>
                    <a:lnTo>
                      <a:pt x="6" y="5"/>
                    </a:lnTo>
                    <a:lnTo>
                      <a:pt x="8" y="2"/>
                    </a:lnTo>
                    <a:lnTo>
                      <a:pt x="5" y="0"/>
                    </a:lnTo>
                    <a:lnTo>
                      <a:pt x="1" y="2"/>
                    </a:lnTo>
                    <a:lnTo>
                      <a:pt x="0" y="4"/>
                    </a:lnTo>
                    <a:close/>
                  </a:path>
                </a:pathLst>
              </a:custGeom>
              <a:solidFill>
                <a:srgbClr val="FFC66D"/>
              </a:solidFill>
              <a:ln w="12700">
                <a:solidFill>
                  <a:schemeClr val="tx1"/>
                </a:solidFill>
                <a:round/>
                <a:headEnd/>
                <a:tailEnd/>
              </a:ln>
            </p:spPr>
            <p:txBody>
              <a:bodyPr/>
              <a:lstStyle/>
              <a:p>
                <a:endParaRPr lang="en-US"/>
              </a:p>
            </p:txBody>
          </p:sp>
          <p:sp>
            <p:nvSpPr>
              <p:cNvPr id="14487" name="Freeform 75">
                <a:extLst>
                  <a:ext uri="{FF2B5EF4-FFF2-40B4-BE49-F238E27FC236}">
                    <a16:creationId xmlns:a16="http://schemas.microsoft.com/office/drawing/2014/main" id="{5C0C9E8B-7FED-FD95-F96F-F8F565670E05}"/>
                  </a:ext>
                </a:extLst>
              </p:cNvPr>
              <p:cNvSpPr>
                <a:spLocks/>
              </p:cNvSpPr>
              <p:nvPr/>
            </p:nvSpPr>
            <p:spPr bwMode="auto">
              <a:xfrm>
                <a:off x="1991" y="3321"/>
                <a:ext cx="20" cy="24"/>
              </a:xfrm>
              <a:custGeom>
                <a:avLst/>
                <a:gdLst>
                  <a:gd name="T0" fmla="*/ 0 w 4"/>
                  <a:gd name="T1" fmla="*/ 2147483646 h 5"/>
                  <a:gd name="T2" fmla="*/ 2147483646 w 4"/>
                  <a:gd name="T3" fmla="*/ 1493207539 h 5"/>
                  <a:gd name="T4" fmla="*/ 2147483646 w 4"/>
                  <a:gd name="T5" fmla="*/ 0 h 5"/>
                  <a:gd name="T6" fmla="*/ 0 w 4"/>
                  <a:gd name="T7" fmla="*/ 2147483646 h 5"/>
                  <a:gd name="T8" fmla="*/ 0 w 4"/>
                  <a:gd name="T9" fmla="*/ 2147483646 h 5"/>
                  <a:gd name="T10" fmla="*/ 0 w 4"/>
                  <a:gd name="T11" fmla="*/ 2147483646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0" y="5"/>
                    </a:moveTo>
                    <a:lnTo>
                      <a:pt x="4" y="2"/>
                    </a:lnTo>
                    <a:lnTo>
                      <a:pt x="4" y="0"/>
                    </a:lnTo>
                    <a:lnTo>
                      <a:pt x="0" y="4"/>
                    </a:lnTo>
                    <a:lnTo>
                      <a:pt x="0" y="5"/>
                    </a:lnTo>
                    <a:close/>
                  </a:path>
                </a:pathLst>
              </a:custGeom>
              <a:solidFill>
                <a:srgbClr val="FFC66D"/>
              </a:solidFill>
              <a:ln w="12700">
                <a:solidFill>
                  <a:schemeClr val="tx1"/>
                </a:solidFill>
                <a:round/>
                <a:headEnd/>
                <a:tailEnd/>
              </a:ln>
            </p:spPr>
            <p:txBody>
              <a:bodyPr/>
              <a:lstStyle/>
              <a:p>
                <a:endParaRPr lang="en-US"/>
              </a:p>
            </p:txBody>
          </p:sp>
          <p:sp>
            <p:nvSpPr>
              <p:cNvPr id="14488" name="Freeform 76">
                <a:extLst>
                  <a:ext uri="{FF2B5EF4-FFF2-40B4-BE49-F238E27FC236}">
                    <a16:creationId xmlns:a16="http://schemas.microsoft.com/office/drawing/2014/main" id="{2741D726-C4C5-0AA6-E2F8-66FAD2F56FCE}"/>
                  </a:ext>
                </a:extLst>
              </p:cNvPr>
              <p:cNvSpPr>
                <a:spLocks/>
              </p:cNvSpPr>
              <p:nvPr/>
            </p:nvSpPr>
            <p:spPr bwMode="auto">
              <a:xfrm>
                <a:off x="2128" y="3360"/>
                <a:ext cx="39" cy="34"/>
              </a:xfrm>
              <a:custGeom>
                <a:avLst/>
                <a:gdLst>
                  <a:gd name="T0" fmla="*/ 2147483646 w 8"/>
                  <a:gd name="T1" fmla="*/ 2147483646 h 7"/>
                  <a:gd name="T2" fmla="*/ 2147483646 w 8"/>
                  <a:gd name="T3" fmla="*/ 2147483646 h 7"/>
                  <a:gd name="T4" fmla="*/ 2147483646 w 8"/>
                  <a:gd name="T5" fmla="*/ 2147483646 h 7"/>
                  <a:gd name="T6" fmla="*/ 2147483646 w 8"/>
                  <a:gd name="T7" fmla="*/ 0 h 7"/>
                  <a:gd name="T8" fmla="*/ 0 w 8"/>
                  <a:gd name="T9" fmla="*/ 1739400808 h 7"/>
                  <a:gd name="T10" fmla="*/ 2147483646 w 8"/>
                  <a:gd name="T11" fmla="*/ 2147483646 h 7"/>
                  <a:gd name="T12" fmla="*/ 2147483646 w 8"/>
                  <a:gd name="T13" fmla="*/ 2147483646 h 7"/>
                  <a:gd name="T14" fmla="*/ 0 60000 65536"/>
                  <a:gd name="T15" fmla="*/ 0 60000 65536"/>
                  <a:gd name="T16" fmla="*/ 0 60000 65536"/>
                  <a:gd name="T17" fmla="*/ 0 60000 65536"/>
                  <a:gd name="T18" fmla="*/ 0 60000 65536"/>
                  <a:gd name="T19" fmla="*/ 0 60000 65536"/>
                  <a:gd name="T20" fmla="*/ 0 60000 65536"/>
                  <a:gd name="T21" fmla="*/ 0 w 8"/>
                  <a:gd name="T22" fmla="*/ 0 h 7"/>
                  <a:gd name="T23" fmla="*/ 8 w 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7">
                    <a:moveTo>
                      <a:pt x="3" y="7"/>
                    </a:moveTo>
                    <a:lnTo>
                      <a:pt x="8" y="7"/>
                    </a:lnTo>
                    <a:lnTo>
                      <a:pt x="8" y="4"/>
                    </a:lnTo>
                    <a:lnTo>
                      <a:pt x="4" y="0"/>
                    </a:lnTo>
                    <a:lnTo>
                      <a:pt x="0" y="2"/>
                    </a:lnTo>
                    <a:lnTo>
                      <a:pt x="3" y="7"/>
                    </a:lnTo>
                    <a:close/>
                  </a:path>
                </a:pathLst>
              </a:custGeom>
              <a:solidFill>
                <a:srgbClr val="FFC66D"/>
              </a:solidFill>
              <a:ln w="12700">
                <a:solidFill>
                  <a:schemeClr val="tx1"/>
                </a:solidFill>
                <a:round/>
                <a:headEnd/>
                <a:tailEnd/>
              </a:ln>
            </p:spPr>
            <p:txBody>
              <a:bodyPr/>
              <a:lstStyle/>
              <a:p>
                <a:endParaRPr lang="en-US"/>
              </a:p>
            </p:txBody>
          </p:sp>
        </p:grpSp>
      </p:grpSp>
      <p:grpSp>
        <p:nvGrpSpPr>
          <p:cNvPr id="14353" name="Group 323">
            <a:extLst>
              <a:ext uri="{FF2B5EF4-FFF2-40B4-BE49-F238E27FC236}">
                <a16:creationId xmlns:a16="http://schemas.microsoft.com/office/drawing/2014/main" id="{DDE53804-D5BE-EA50-4114-078818713CCF}"/>
              </a:ext>
            </a:extLst>
          </p:cNvPr>
          <p:cNvGrpSpPr>
            <a:grpSpLocks/>
          </p:cNvGrpSpPr>
          <p:nvPr/>
        </p:nvGrpSpPr>
        <p:grpSpPr bwMode="auto">
          <a:xfrm>
            <a:off x="5162550" y="1146573"/>
            <a:ext cx="2487216" cy="1440656"/>
            <a:chOff x="1155701" y="1709740"/>
            <a:chExt cx="6940549" cy="3567112"/>
          </a:xfrm>
        </p:grpSpPr>
        <p:sp>
          <p:nvSpPr>
            <p:cNvPr id="14355" name="Freeform 5">
              <a:extLst>
                <a:ext uri="{FF2B5EF4-FFF2-40B4-BE49-F238E27FC236}">
                  <a16:creationId xmlns:a16="http://schemas.microsoft.com/office/drawing/2014/main" id="{2A51E2B3-65D7-BBFC-2B95-18EB8DEAC914}"/>
                </a:ext>
              </a:extLst>
            </p:cNvPr>
            <p:cNvSpPr>
              <a:spLocks/>
            </p:cNvSpPr>
            <p:nvPr/>
          </p:nvSpPr>
          <p:spPr bwMode="auto">
            <a:xfrm>
              <a:off x="4514851" y="2003425"/>
              <a:ext cx="723900" cy="427038"/>
            </a:xfrm>
            <a:custGeom>
              <a:avLst/>
              <a:gdLst>
                <a:gd name="T0" fmla="*/ 0 w 89"/>
                <a:gd name="T1" fmla="*/ 2147483646 h 55"/>
                <a:gd name="T2" fmla="*/ 2147483646 w 89"/>
                <a:gd name="T3" fmla="*/ 0 h 55"/>
                <a:gd name="T4" fmla="*/ 2147483646 w 89"/>
                <a:gd name="T5" fmla="*/ 2147483646 h 55"/>
                <a:gd name="T6" fmla="*/ 2147483646 w 89"/>
                <a:gd name="T7" fmla="*/ 2147483646 h 55"/>
                <a:gd name="T8" fmla="*/ 2147483646 w 89"/>
                <a:gd name="T9" fmla="*/ 2147483646 h 55"/>
                <a:gd name="T10" fmla="*/ 2147483646 w 89"/>
                <a:gd name="T11" fmla="*/ 2147483646 h 55"/>
                <a:gd name="T12" fmla="*/ 2147483646 w 89"/>
                <a:gd name="T13" fmla="*/ 2147483646 h 55"/>
                <a:gd name="T14" fmla="*/ 2147483646 w 89"/>
                <a:gd name="T15" fmla="*/ 2147483646 h 55"/>
                <a:gd name="T16" fmla="*/ 2147483646 w 89"/>
                <a:gd name="T17" fmla="*/ 2147483646 h 55"/>
                <a:gd name="T18" fmla="*/ 2147483646 w 89"/>
                <a:gd name="T19" fmla="*/ 2147483646 h 55"/>
                <a:gd name="T20" fmla="*/ 2147483646 w 89"/>
                <a:gd name="T21" fmla="*/ 2147483646 h 55"/>
                <a:gd name="T22" fmla="*/ 2147483646 w 89"/>
                <a:gd name="T23" fmla="*/ 2147483646 h 55"/>
                <a:gd name="T24" fmla="*/ 2147483646 w 89"/>
                <a:gd name="T25" fmla="*/ 2147483646 h 55"/>
                <a:gd name="T26" fmla="*/ 2147483646 w 89"/>
                <a:gd name="T27" fmla="*/ 2147483646 h 55"/>
                <a:gd name="T28" fmla="*/ 2147483646 w 89"/>
                <a:gd name="T29" fmla="*/ 2147483646 h 55"/>
                <a:gd name="T30" fmla="*/ 2147483646 w 89"/>
                <a:gd name="T31" fmla="*/ 2147483646 h 55"/>
                <a:gd name="T32" fmla="*/ 2147483646 w 89"/>
                <a:gd name="T33" fmla="*/ 2147483646 h 55"/>
                <a:gd name="T34" fmla="*/ 2147483646 w 89"/>
                <a:gd name="T35" fmla="*/ 2147483646 h 55"/>
                <a:gd name="T36" fmla="*/ 2147483646 w 89"/>
                <a:gd name="T37" fmla="*/ 2147483646 h 55"/>
                <a:gd name="T38" fmla="*/ 0 w 89"/>
                <a:gd name="T39" fmla="*/ 2147483646 h 55"/>
                <a:gd name="T40" fmla="*/ 0 w 89"/>
                <a:gd name="T41" fmla="*/ 2147483646 h 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9"/>
                <a:gd name="T64" fmla="*/ 0 h 55"/>
                <a:gd name="T65" fmla="*/ 89 w 89"/>
                <a:gd name="T66" fmla="*/ 55 h 5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9" h="55">
                  <a:moveTo>
                    <a:pt x="0" y="51"/>
                  </a:moveTo>
                  <a:lnTo>
                    <a:pt x="5" y="0"/>
                  </a:lnTo>
                  <a:lnTo>
                    <a:pt x="44" y="3"/>
                  </a:lnTo>
                  <a:lnTo>
                    <a:pt x="82" y="4"/>
                  </a:lnTo>
                  <a:lnTo>
                    <a:pt x="82" y="5"/>
                  </a:lnTo>
                  <a:lnTo>
                    <a:pt x="83" y="9"/>
                  </a:lnTo>
                  <a:lnTo>
                    <a:pt x="83" y="10"/>
                  </a:lnTo>
                  <a:lnTo>
                    <a:pt x="82" y="13"/>
                  </a:lnTo>
                  <a:lnTo>
                    <a:pt x="82" y="18"/>
                  </a:lnTo>
                  <a:lnTo>
                    <a:pt x="84" y="23"/>
                  </a:lnTo>
                  <a:lnTo>
                    <a:pt x="85" y="25"/>
                  </a:lnTo>
                  <a:lnTo>
                    <a:pt x="86" y="30"/>
                  </a:lnTo>
                  <a:lnTo>
                    <a:pt x="86" y="38"/>
                  </a:lnTo>
                  <a:lnTo>
                    <a:pt x="87" y="40"/>
                  </a:lnTo>
                  <a:lnTo>
                    <a:pt x="87" y="43"/>
                  </a:lnTo>
                  <a:lnTo>
                    <a:pt x="87" y="44"/>
                  </a:lnTo>
                  <a:lnTo>
                    <a:pt x="89" y="51"/>
                  </a:lnTo>
                  <a:lnTo>
                    <a:pt x="89" y="53"/>
                  </a:lnTo>
                  <a:lnTo>
                    <a:pt x="89" y="55"/>
                  </a:lnTo>
                  <a:lnTo>
                    <a:pt x="0" y="51"/>
                  </a:lnTo>
                  <a:close/>
                </a:path>
              </a:pathLst>
            </a:custGeom>
            <a:solidFill>
              <a:srgbClr val="0000A0"/>
            </a:solidFill>
            <a:ln w="12700">
              <a:solidFill>
                <a:schemeClr val="tx1"/>
              </a:solidFill>
              <a:round/>
              <a:headEnd/>
              <a:tailEnd/>
            </a:ln>
          </p:spPr>
          <p:txBody>
            <a:bodyPr/>
            <a:lstStyle/>
            <a:p>
              <a:endParaRPr lang="en-US"/>
            </a:p>
          </p:txBody>
        </p:sp>
        <p:sp>
          <p:nvSpPr>
            <p:cNvPr id="14356" name="Freeform 6">
              <a:extLst>
                <a:ext uri="{FF2B5EF4-FFF2-40B4-BE49-F238E27FC236}">
                  <a16:creationId xmlns:a16="http://schemas.microsoft.com/office/drawing/2014/main" id="{1E667210-F8C4-C635-FDA5-64544C5ED886}"/>
                </a:ext>
              </a:extLst>
            </p:cNvPr>
            <p:cNvSpPr>
              <a:spLocks/>
            </p:cNvSpPr>
            <p:nvPr/>
          </p:nvSpPr>
          <p:spPr bwMode="auto">
            <a:xfrm>
              <a:off x="4483100" y="2398713"/>
              <a:ext cx="765176" cy="495300"/>
            </a:xfrm>
            <a:custGeom>
              <a:avLst/>
              <a:gdLst>
                <a:gd name="T0" fmla="*/ 0 w 94"/>
                <a:gd name="T1" fmla="*/ 2147483646 h 64"/>
                <a:gd name="T2" fmla="*/ 2147483646 w 94"/>
                <a:gd name="T3" fmla="*/ 2147483646 h 64"/>
                <a:gd name="T4" fmla="*/ 2147483646 w 94"/>
                <a:gd name="T5" fmla="*/ 0 h 64"/>
                <a:gd name="T6" fmla="*/ 2147483646 w 94"/>
                <a:gd name="T7" fmla="*/ 2147483646 h 64"/>
                <a:gd name="T8" fmla="*/ 2147483646 w 94"/>
                <a:gd name="T9" fmla="*/ 2147483646 h 64"/>
                <a:gd name="T10" fmla="*/ 2147483646 w 94"/>
                <a:gd name="T11" fmla="*/ 2147483646 h 64"/>
                <a:gd name="T12" fmla="*/ 2147483646 w 94"/>
                <a:gd name="T13" fmla="*/ 2147483646 h 64"/>
                <a:gd name="T14" fmla="*/ 2147483646 w 94"/>
                <a:gd name="T15" fmla="*/ 2147483646 h 64"/>
                <a:gd name="T16" fmla="*/ 2147483646 w 94"/>
                <a:gd name="T17" fmla="*/ 2147483646 h 64"/>
                <a:gd name="T18" fmla="*/ 2147483646 w 94"/>
                <a:gd name="T19" fmla="*/ 2147483646 h 64"/>
                <a:gd name="T20" fmla="*/ 2147483646 w 94"/>
                <a:gd name="T21" fmla="*/ 2147483646 h 64"/>
                <a:gd name="T22" fmla="*/ 2147483646 w 94"/>
                <a:gd name="T23" fmla="*/ 2147483646 h 64"/>
                <a:gd name="T24" fmla="*/ 2147483646 w 94"/>
                <a:gd name="T25" fmla="*/ 2147483646 h 64"/>
                <a:gd name="T26" fmla="*/ 2147483646 w 94"/>
                <a:gd name="T27" fmla="*/ 2147483646 h 64"/>
                <a:gd name="T28" fmla="*/ 2147483646 w 94"/>
                <a:gd name="T29" fmla="*/ 2147483646 h 64"/>
                <a:gd name="T30" fmla="*/ 2147483646 w 94"/>
                <a:gd name="T31" fmla="*/ 2147483646 h 64"/>
                <a:gd name="T32" fmla="*/ 2147483646 w 94"/>
                <a:gd name="T33" fmla="*/ 2147483646 h 64"/>
                <a:gd name="T34" fmla="*/ 2147483646 w 94"/>
                <a:gd name="T35" fmla="*/ 2147483646 h 64"/>
                <a:gd name="T36" fmla="*/ 2147483646 w 94"/>
                <a:gd name="T37" fmla="*/ 2147483646 h 64"/>
                <a:gd name="T38" fmla="*/ 2147483646 w 94"/>
                <a:gd name="T39" fmla="*/ 2147483646 h 64"/>
                <a:gd name="T40" fmla="*/ 2147483646 w 94"/>
                <a:gd name="T41" fmla="*/ 2147483646 h 64"/>
                <a:gd name="T42" fmla="*/ 2147483646 w 94"/>
                <a:gd name="T43" fmla="*/ 2147483646 h 64"/>
                <a:gd name="T44" fmla="*/ 2147483646 w 94"/>
                <a:gd name="T45" fmla="*/ 2147483646 h 64"/>
                <a:gd name="T46" fmla="*/ 2147483646 w 94"/>
                <a:gd name="T47" fmla="*/ 2147483646 h 64"/>
                <a:gd name="T48" fmla="*/ 2147483646 w 94"/>
                <a:gd name="T49" fmla="*/ 2147483646 h 64"/>
                <a:gd name="T50" fmla="*/ 2147483646 w 94"/>
                <a:gd name="T51" fmla="*/ 2147483646 h 64"/>
                <a:gd name="T52" fmla="*/ 2147483646 w 94"/>
                <a:gd name="T53" fmla="*/ 2147483646 h 64"/>
                <a:gd name="T54" fmla="*/ 2147483646 w 94"/>
                <a:gd name="T55" fmla="*/ 2147483646 h 64"/>
                <a:gd name="T56" fmla="*/ 2147483646 w 94"/>
                <a:gd name="T57" fmla="*/ 2147483646 h 64"/>
                <a:gd name="T58" fmla="*/ 2147483646 w 94"/>
                <a:gd name="T59" fmla="*/ 2147483646 h 64"/>
                <a:gd name="T60" fmla="*/ 2147483646 w 94"/>
                <a:gd name="T61" fmla="*/ 2147483646 h 64"/>
                <a:gd name="T62" fmla="*/ 2147483646 w 94"/>
                <a:gd name="T63" fmla="*/ 2147483646 h 64"/>
                <a:gd name="T64" fmla="*/ 2147483646 w 94"/>
                <a:gd name="T65" fmla="*/ 2147483646 h 64"/>
                <a:gd name="T66" fmla="*/ 2147483646 w 94"/>
                <a:gd name="T67" fmla="*/ 2147483646 h 64"/>
                <a:gd name="T68" fmla="*/ 2147483646 w 94"/>
                <a:gd name="T69" fmla="*/ 2147483646 h 64"/>
                <a:gd name="T70" fmla="*/ 0 w 94"/>
                <a:gd name="T71" fmla="*/ 2147483646 h 64"/>
                <a:gd name="T72" fmla="*/ 0 w 94"/>
                <a:gd name="T73" fmla="*/ 2147483646 h 6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4"/>
                <a:gd name="T112" fmla="*/ 0 h 64"/>
                <a:gd name="T113" fmla="*/ 94 w 94"/>
                <a:gd name="T114" fmla="*/ 64 h 6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4" h="64">
                  <a:moveTo>
                    <a:pt x="0" y="51"/>
                  </a:moveTo>
                  <a:lnTo>
                    <a:pt x="3" y="17"/>
                  </a:lnTo>
                  <a:lnTo>
                    <a:pt x="4" y="0"/>
                  </a:lnTo>
                  <a:lnTo>
                    <a:pt x="93" y="4"/>
                  </a:lnTo>
                  <a:lnTo>
                    <a:pt x="93" y="6"/>
                  </a:lnTo>
                  <a:lnTo>
                    <a:pt x="92" y="7"/>
                  </a:lnTo>
                  <a:lnTo>
                    <a:pt x="90" y="10"/>
                  </a:lnTo>
                  <a:lnTo>
                    <a:pt x="90" y="11"/>
                  </a:lnTo>
                  <a:lnTo>
                    <a:pt x="94" y="15"/>
                  </a:lnTo>
                  <a:lnTo>
                    <a:pt x="94" y="46"/>
                  </a:lnTo>
                  <a:lnTo>
                    <a:pt x="92" y="46"/>
                  </a:lnTo>
                  <a:lnTo>
                    <a:pt x="93" y="47"/>
                  </a:lnTo>
                  <a:lnTo>
                    <a:pt x="94" y="48"/>
                  </a:lnTo>
                  <a:lnTo>
                    <a:pt x="93" y="50"/>
                  </a:lnTo>
                  <a:lnTo>
                    <a:pt x="94" y="51"/>
                  </a:lnTo>
                  <a:lnTo>
                    <a:pt x="94" y="54"/>
                  </a:lnTo>
                  <a:lnTo>
                    <a:pt x="93" y="54"/>
                  </a:lnTo>
                  <a:lnTo>
                    <a:pt x="94" y="56"/>
                  </a:lnTo>
                  <a:lnTo>
                    <a:pt x="92" y="59"/>
                  </a:lnTo>
                  <a:lnTo>
                    <a:pt x="94" y="62"/>
                  </a:lnTo>
                  <a:lnTo>
                    <a:pt x="94" y="64"/>
                  </a:lnTo>
                  <a:lnTo>
                    <a:pt x="91" y="62"/>
                  </a:lnTo>
                  <a:lnTo>
                    <a:pt x="86" y="59"/>
                  </a:lnTo>
                  <a:lnTo>
                    <a:pt x="84" y="58"/>
                  </a:lnTo>
                  <a:lnTo>
                    <a:pt x="82" y="58"/>
                  </a:lnTo>
                  <a:lnTo>
                    <a:pt x="80" y="60"/>
                  </a:lnTo>
                  <a:lnTo>
                    <a:pt x="79" y="60"/>
                  </a:lnTo>
                  <a:lnTo>
                    <a:pt x="77" y="60"/>
                  </a:lnTo>
                  <a:lnTo>
                    <a:pt x="76" y="57"/>
                  </a:lnTo>
                  <a:lnTo>
                    <a:pt x="75" y="56"/>
                  </a:lnTo>
                  <a:lnTo>
                    <a:pt x="73" y="57"/>
                  </a:lnTo>
                  <a:lnTo>
                    <a:pt x="71" y="57"/>
                  </a:lnTo>
                  <a:lnTo>
                    <a:pt x="69" y="54"/>
                  </a:lnTo>
                  <a:lnTo>
                    <a:pt x="0" y="51"/>
                  </a:lnTo>
                  <a:close/>
                </a:path>
              </a:pathLst>
            </a:custGeom>
            <a:solidFill>
              <a:srgbClr val="0000A0"/>
            </a:solidFill>
            <a:ln w="12700">
              <a:solidFill>
                <a:schemeClr val="tx1"/>
              </a:solidFill>
              <a:round/>
              <a:headEnd/>
              <a:tailEnd/>
            </a:ln>
          </p:spPr>
          <p:txBody>
            <a:bodyPr/>
            <a:lstStyle/>
            <a:p>
              <a:endParaRPr lang="en-US"/>
            </a:p>
          </p:txBody>
        </p:sp>
        <p:sp>
          <p:nvSpPr>
            <p:cNvPr id="14357" name="Freeform 9">
              <a:extLst>
                <a:ext uri="{FF2B5EF4-FFF2-40B4-BE49-F238E27FC236}">
                  <a16:creationId xmlns:a16="http://schemas.microsoft.com/office/drawing/2014/main" id="{C2470CFD-6E9C-B0E8-9092-DCD04F14671B}"/>
                </a:ext>
              </a:extLst>
            </p:cNvPr>
            <p:cNvSpPr>
              <a:spLocks/>
            </p:cNvSpPr>
            <p:nvPr/>
          </p:nvSpPr>
          <p:spPr bwMode="auto">
            <a:xfrm>
              <a:off x="4522789" y="3590925"/>
              <a:ext cx="944562" cy="465138"/>
            </a:xfrm>
            <a:custGeom>
              <a:avLst/>
              <a:gdLst>
                <a:gd name="T0" fmla="*/ 2147483646 w 116"/>
                <a:gd name="T1" fmla="*/ 2147483646 h 60"/>
                <a:gd name="T2" fmla="*/ 0 w 116"/>
                <a:gd name="T3" fmla="*/ 2147483646 h 60"/>
                <a:gd name="T4" fmla="*/ 2147483646 w 116"/>
                <a:gd name="T5" fmla="*/ 2147483646 h 60"/>
                <a:gd name="T6" fmla="*/ 2147483646 w 116"/>
                <a:gd name="T7" fmla="*/ 2147483646 h 60"/>
                <a:gd name="T8" fmla="*/ 2147483646 w 116"/>
                <a:gd name="T9" fmla="*/ 2147483646 h 60"/>
                <a:gd name="T10" fmla="*/ 2147483646 w 116"/>
                <a:gd name="T11" fmla="*/ 2147483646 h 60"/>
                <a:gd name="T12" fmla="*/ 2147483646 w 116"/>
                <a:gd name="T13" fmla="*/ 2147483646 h 60"/>
                <a:gd name="T14" fmla="*/ 2147483646 w 116"/>
                <a:gd name="T15" fmla="*/ 2147483646 h 60"/>
                <a:gd name="T16" fmla="*/ 2147483646 w 116"/>
                <a:gd name="T17" fmla="*/ 2147483646 h 60"/>
                <a:gd name="T18" fmla="*/ 2147483646 w 116"/>
                <a:gd name="T19" fmla="*/ 2147483646 h 60"/>
                <a:gd name="T20" fmla="*/ 2147483646 w 116"/>
                <a:gd name="T21" fmla="*/ 2147483646 h 60"/>
                <a:gd name="T22" fmla="*/ 2147483646 w 116"/>
                <a:gd name="T23" fmla="*/ 2147483646 h 60"/>
                <a:gd name="T24" fmla="*/ 2147483646 w 116"/>
                <a:gd name="T25" fmla="*/ 2147483646 h 60"/>
                <a:gd name="T26" fmla="*/ 2147483646 w 116"/>
                <a:gd name="T27" fmla="*/ 2147483646 h 60"/>
                <a:gd name="T28" fmla="*/ 2147483646 w 116"/>
                <a:gd name="T29" fmla="*/ 2147483646 h 60"/>
                <a:gd name="T30" fmla="*/ 2147483646 w 116"/>
                <a:gd name="T31" fmla="*/ 2147483646 h 60"/>
                <a:gd name="T32" fmla="*/ 2147483646 w 116"/>
                <a:gd name="T33" fmla="*/ 2147483646 h 60"/>
                <a:gd name="T34" fmla="*/ 2147483646 w 116"/>
                <a:gd name="T35" fmla="*/ 2147483646 h 60"/>
                <a:gd name="T36" fmla="*/ 2147483646 w 116"/>
                <a:gd name="T37" fmla="*/ 2147483646 h 60"/>
                <a:gd name="T38" fmla="*/ 2147483646 w 116"/>
                <a:gd name="T39" fmla="*/ 2147483646 h 60"/>
                <a:gd name="T40" fmla="*/ 2147483646 w 116"/>
                <a:gd name="T41" fmla="*/ 2147483646 h 60"/>
                <a:gd name="T42" fmla="*/ 2147483646 w 116"/>
                <a:gd name="T43" fmla="*/ 2147483646 h 60"/>
                <a:gd name="T44" fmla="*/ 2147483646 w 116"/>
                <a:gd name="T45" fmla="*/ 2147483646 h 60"/>
                <a:gd name="T46" fmla="*/ 2147483646 w 116"/>
                <a:gd name="T47" fmla="*/ 2147483646 h 60"/>
                <a:gd name="T48" fmla="*/ 2147483646 w 116"/>
                <a:gd name="T49" fmla="*/ 2147483646 h 60"/>
                <a:gd name="T50" fmla="*/ 2147483646 w 116"/>
                <a:gd name="T51" fmla="*/ 2147483646 h 60"/>
                <a:gd name="T52" fmla="*/ 2147483646 w 116"/>
                <a:gd name="T53" fmla="*/ 2147483646 h 60"/>
                <a:gd name="T54" fmla="*/ 2147483646 w 116"/>
                <a:gd name="T55" fmla="*/ 2147483646 h 60"/>
                <a:gd name="T56" fmla="*/ 2147483646 w 116"/>
                <a:gd name="T57" fmla="*/ 2147483646 h 60"/>
                <a:gd name="T58" fmla="*/ 2147483646 w 116"/>
                <a:gd name="T59" fmla="*/ 2147483646 h 60"/>
                <a:gd name="T60" fmla="*/ 2147483646 w 116"/>
                <a:gd name="T61" fmla="*/ 2147483646 h 60"/>
                <a:gd name="T62" fmla="*/ 2147483646 w 116"/>
                <a:gd name="T63" fmla="*/ 2147483646 h 60"/>
                <a:gd name="T64" fmla="*/ 2147483646 w 116"/>
                <a:gd name="T65" fmla="*/ 2147483646 h 60"/>
                <a:gd name="T66" fmla="*/ 2147483646 w 116"/>
                <a:gd name="T67" fmla="*/ 2147483646 h 60"/>
                <a:gd name="T68" fmla="*/ 2147483646 w 116"/>
                <a:gd name="T69" fmla="*/ 2147483646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6"/>
                <a:gd name="T106" fmla="*/ 0 h 60"/>
                <a:gd name="T107" fmla="*/ 116 w 116"/>
                <a:gd name="T108" fmla="*/ 60 h 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6" h="60">
                  <a:moveTo>
                    <a:pt x="114" y="3"/>
                  </a:moveTo>
                  <a:lnTo>
                    <a:pt x="14" y="1"/>
                  </a:lnTo>
                  <a:lnTo>
                    <a:pt x="1" y="0"/>
                  </a:lnTo>
                  <a:lnTo>
                    <a:pt x="0" y="9"/>
                  </a:lnTo>
                  <a:lnTo>
                    <a:pt x="41" y="11"/>
                  </a:lnTo>
                  <a:lnTo>
                    <a:pt x="40" y="44"/>
                  </a:lnTo>
                  <a:lnTo>
                    <a:pt x="41" y="44"/>
                  </a:lnTo>
                  <a:lnTo>
                    <a:pt x="42" y="45"/>
                  </a:lnTo>
                  <a:lnTo>
                    <a:pt x="44" y="47"/>
                  </a:lnTo>
                  <a:lnTo>
                    <a:pt x="45" y="48"/>
                  </a:lnTo>
                  <a:lnTo>
                    <a:pt x="47" y="48"/>
                  </a:lnTo>
                  <a:lnTo>
                    <a:pt x="48" y="47"/>
                  </a:lnTo>
                  <a:lnTo>
                    <a:pt x="50" y="48"/>
                  </a:lnTo>
                  <a:lnTo>
                    <a:pt x="50" y="49"/>
                  </a:lnTo>
                  <a:lnTo>
                    <a:pt x="51" y="50"/>
                  </a:lnTo>
                  <a:lnTo>
                    <a:pt x="51" y="51"/>
                  </a:lnTo>
                  <a:lnTo>
                    <a:pt x="55" y="51"/>
                  </a:lnTo>
                  <a:lnTo>
                    <a:pt x="57" y="52"/>
                  </a:lnTo>
                  <a:lnTo>
                    <a:pt x="58" y="52"/>
                  </a:lnTo>
                  <a:lnTo>
                    <a:pt x="59" y="51"/>
                  </a:lnTo>
                  <a:lnTo>
                    <a:pt x="59" y="53"/>
                  </a:lnTo>
                  <a:lnTo>
                    <a:pt x="61" y="53"/>
                  </a:lnTo>
                  <a:lnTo>
                    <a:pt x="62" y="52"/>
                  </a:lnTo>
                  <a:lnTo>
                    <a:pt x="65" y="53"/>
                  </a:lnTo>
                  <a:lnTo>
                    <a:pt x="66" y="53"/>
                  </a:lnTo>
                  <a:lnTo>
                    <a:pt x="67" y="55"/>
                  </a:lnTo>
                  <a:lnTo>
                    <a:pt x="68" y="55"/>
                  </a:lnTo>
                  <a:lnTo>
                    <a:pt x="68" y="57"/>
                  </a:lnTo>
                  <a:lnTo>
                    <a:pt x="70" y="57"/>
                  </a:lnTo>
                  <a:lnTo>
                    <a:pt x="71" y="56"/>
                  </a:lnTo>
                  <a:lnTo>
                    <a:pt x="72" y="55"/>
                  </a:lnTo>
                  <a:lnTo>
                    <a:pt x="75" y="58"/>
                  </a:lnTo>
                  <a:lnTo>
                    <a:pt x="76" y="58"/>
                  </a:lnTo>
                  <a:lnTo>
                    <a:pt x="77" y="57"/>
                  </a:lnTo>
                  <a:lnTo>
                    <a:pt x="78" y="57"/>
                  </a:lnTo>
                  <a:lnTo>
                    <a:pt x="79" y="57"/>
                  </a:lnTo>
                  <a:lnTo>
                    <a:pt x="78" y="59"/>
                  </a:lnTo>
                  <a:lnTo>
                    <a:pt x="79" y="60"/>
                  </a:lnTo>
                  <a:lnTo>
                    <a:pt x="80" y="59"/>
                  </a:lnTo>
                  <a:lnTo>
                    <a:pt x="80" y="58"/>
                  </a:lnTo>
                  <a:lnTo>
                    <a:pt x="81" y="57"/>
                  </a:lnTo>
                  <a:lnTo>
                    <a:pt x="82" y="56"/>
                  </a:lnTo>
                  <a:lnTo>
                    <a:pt x="83" y="57"/>
                  </a:lnTo>
                  <a:lnTo>
                    <a:pt x="84" y="58"/>
                  </a:lnTo>
                  <a:lnTo>
                    <a:pt x="85" y="58"/>
                  </a:lnTo>
                  <a:lnTo>
                    <a:pt x="85" y="57"/>
                  </a:lnTo>
                  <a:lnTo>
                    <a:pt x="87" y="57"/>
                  </a:lnTo>
                  <a:lnTo>
                    <a:pt x="87" y="58"/>
                  </a:lnTo>
                  <a:lnTo>
                    <a:pt x="88" y="58"/>
                  </a:lnTo>
                  <a:lnTo>
                    <a:pt x="90" y="60"/>
                  </a:lnTo>
                  <a:lnTo>
                    <a:pt x="92" y="58"/>
                  </a:lnTo>
                  <a:lnTo>
                    <a:pt x="93" y="58"/>
                  </a:lnTo>
                  <a:lnTo>
                    <a:pt x="96" y="57"/>
                  </a:lnTo>
                  <a:lnTo>
                    <a:pt x="99" y="56"/>
                  </a:lnTo>
                  <a:lnTo>
                    <a:pt x="100" y="56"/>
                  </a:lnTo>
                  <a:lnTo>
                    <a:pt x="101" y="56"/>
                  </a:lnTo>
                  <a:lnTo>
                    <a:pt x="104" y="57"/>
                  </a:lnTo>
                  <a:lnTo>
                    <a:pt x="106" y="56"/>
                  </a:lnTo>
                  <a:lnTo>
                    <a:pt x="107" y="56"/>
                  </a:lnTo>
                  <a:lnTo>
                    <a:pt x="113" y="59"/>
                  </a:lnTo>
                  <a:lnTo>
                    <a:pt x="114" y="60"/>
                  </a:lnTo>
                  <a:lnTo>
                    <a:pt x="115" y="60"/>
                  </a:lnTo>
                  <a:lnTo>
                    <a:pt x="116" y="60"/>
                  </a:lnTo>
                  <a:lnTo>
                    <a:pt x="116" y="31"/>
                  </a:lnTo>
                  <a:lnTo>
                    <a:pt x="114" y="12"/>
                  </a:lnTo>
                  <a:lnTo>
                    <a:pt x="114" y="3"/>
                  </a:lnTo>
                  <a:close/>
                </a:path>
              </a:pathLst>
            </a:custGeom>
            <a:solidFill>
              <a:srgbClr val="0000A0"/>
            </a:solidFill>
            <a:ln w="12700">
              <a:solidFill>
                <a:schemeClr val="tx1"/>
              </a:solidFill>
              <a:round/>
              <a:headEnd/>
              <a:tailEnd/>
            </a:ln>
          </p:spPr>
          <p:txBody>
            <a:bodyPr/>
            <a:lstStyle/>
            <a:p>
              <a:endParaRPr lang="en-US"/>
            </a:p>
          </p:txBody>
        </p:sp>
        <p:sp>
          <p:nvSpPr>
            <p:cNvPr id="14358" name="Freeform 12">
              <a:extLst>
                <a:ext uri="{FF2B5EF4-FFF2-40B4-BE49-F238E27FC236}">
                  <a16:creationId xmlns:a16="http://schemas.microsoft.com/office/drawing/2014/main" id="{92D90AC9-1C31-9B78-BE04-EDD76AF87237}"/>
                </a:ext>
              </a:extLst>
            </p:cNvPr>
            <p:cNvSpPr>
              <a:spLocks/>
            </p:cNvSpPr>
            <p:nvPr/>
          </p:nvSpPr>
          <p:spPr bwMode="auto">
            <a:xfrm>
              <a:off x="5597525" y="2282827"/>
              <a:ext cx="577850" cy="588963"/>
            </a:xfrm>
            <a:custGeom>
              <a:avLst/>
              <a:gdLst>
                <a:gd name="T0" fmla="*/ 2147483646 w 71"/>
                <a:gd name="T1" fmla="*/ 2147483646 h 76"/>
                <a:gd name="T2" fmla="*/ 2147483646 w 71"/>
                <a:gd name="T3" fmla="*/ 2147483646 h 76"/>
                <a:gd name="T4" fmla="*/ 2147483646 w 71"/>
                <a:gd name="T5" fmla="*/ 2147483646 h 76"/>
                <a:gd name="T6" fmla="*/ 2147483646 w 71"/>
                <a:gd name="T7" fmla="*/ 2147483646 h 76"/>
                <a:gd name="T8" fmla="*/ 2147483646 w 71"/>
                <a:gd name="T9" fmla="*/ 2147483646 h 76"/>
                <a:gd name="T10" fmla="*/ 2147483646 w 71"/>
                <a:gd name="T11" fmla="*/ 2147483646 h 76"/>
                <a:gd name="T12" fmla="*/ 2147483646 w 71"/>
                <a:gd name="T13" fmla="*/ 2147483646 h 76"/>
                <a:gd name="T14" fmla="*/ 2147483646 w 71"/>
                <a:gd name="T15" fmla="*/ 2147483646 h 76"/>
                <a:gd name="T16" fmla="*/ 2147483646 w 71"/>
                <a:gd name="T17" fmla="*/ 2147483646 h 76"/>
                <a:gd name="T18" fmla="*/ 2147483646 w 71"/>
                <a:gd name="T19" fmla="*/ 2147483646 h 76"/>
                <a:gd name="T20" fmla="*/ 2147483646 w 71"/>
                <a:gd name="T21" fmla="*/ 2147483646 h 76"/>
                <a:gd name="T22" fmla="*/ 2147483646 w 71"/>
                <a:gd name="T23" fmla="*/ 2147483646 h 76"/>
                <a:gd name="T24" fmla="*/ 2147483646 w 71"/>
                <a:gd name="T25" fmla="*/ 2147483646 h 76"/>
                <a:gd name="T26" fmla="*/ 2147483646 w 71"/>
                <a:gd name="T27" fmla="*/ 2147483646 h 76"/>
                <a:gd name="T28" fmla="*/ 0 w 71"/>
                <a:gd name="T29" fmla="*/ 2147483646 h 76"/>
                <a:gd name="T30" fmla="*/ 2147483646 w 71"/>
                <a:gd name="T31" fmla="*/ 2147483646 h 76"/>
                <a:gd name="T32" fmla="*/ 2147483646 w 71"/>
                <a:gd name="T33" fmla="*/ 2147483646 h 76"/>
                <a:gd name="T34" fmla="*/ 2147483646 w 71"/>
                <a:gd name="T35" fmla="*/ 2147483646 h 76"/>
                <a:gd name="T36" fmla="*/ 2147483646 w 71"/>
                <a:gd name="T37" fmla="*/ 2147483646 h 76"/>
                <a:gd name="T38" fmla="*/ 2147483646 w 71"/>
                <a:gd name="T39" fmla="*/ 2147483646 h 76"/>
                <a:gd name="T40" fmla="*/ 2147483646 w 71"/>
                <a:gd name="T41" fmla="*/ 2147483646 h 76"/>
                <a:gd name="T42" fmla="*/ 2147483646 w 71"/>
                <a:gd name="T43" fmla="*/ 2147483646 h 76"/>
                <a:gd name="T44" fmla="*/ 2147483646 w 71"/>
                <a:gd name="T45" fmla="*/ 2147483646 h 76"/>
                <a:gd name="T46" fmla="*/ 2147483646 w 71"/>
                <a:gd name="T47" fmla="*/ 2147483646 h 76"/>
                <a:gd name="T48" fmla="*/ 2147483646 w 71"/>
                <a:gd name="T49" fmla="*/ 2147483646 h 76"/>
                <a:gd name="T50" fmla="*/ 2147483646 w 71"/>
                <a:gd name="T51" fmla="*/ 2147483646 h 76"/>
                <a:gd name="T52" fmla="*/ 2147483646 w 71"/>
                <a:gd name="T53" fmla="*/ 2147483646 h 76"/>
                <a:gd name="T54" fmla="*/ 2147483646 w 71"/>
                <a:gd name="T55" fmla="*/ 2147483646 h 76"/>
                <a:gd name="T56" fmla="*/ 2147483646 w 71"/>
                <a:gd name="T57" fmla="*/ 2147483646 h 76"/>
                <a:gd name="T58" fmla="*/ 2147483646 w 71"/>
                <a:gd name="T59" fmla="*/ 2147483646 h 76"/>
                <a:gd name="T60" fmla="*/ 2147483646 w 71"/>
                <a:gd name="T61" fmla="*/ 2147483646 h 76"/>
                <a:gd name="T62" fmla="*/ 2147483646 w 71"/>
                <a:gd name="T63" fmla="*/ 2147483646 h 76"/>
                <a:gd name="T64" fmla="*/ 2147483646 w 71"/>
                <a:gd name="T65" fmla="*/ 2147483646 h 76"/>
                <a:gd name="T66" fmla="*/ 2147483646 w 71"/>
                <a:gd name="T67" fmla="*/ 2147483646 h 76"/>
                <a:gd name="T68" fmla="*/ 2147483646 w 71"/>
                <a:gd name="T69" fmla="*/ 2147483646 h 76"/>
                <a:gd name="T70" fmla="*/ 2147483646 w 71"/>
                <a:gd name="T71" fmla="*/ 2147483646 h 76"/>
                <a:gd name="T72" fmla="*/ 2147483646 w 71"/>
                <a:gd name="T73" fmla="*/ 2147483646 h 76"/>
                <a:gd name="T74" fmla="*/ 2147483646 w 71"/>
                <a:gd name="T75" fmla="*/ 2147483646 h 76"/>
                <a:gd name="T76" fmla="*/ 2147483646 w 71"/>
                <a:gd name="T77" fmla="*/ 2147483646 h 76"/>
                <a:gd name="T78" fmla="*/ 2147483646 w 71"/>
                <a:gd name="T79" fmla="*/ 2147483646 h 76"/>
                <a:gd name="T80" fmla="*/ 2147483646 w 71"/>
                <a:gd name="T81" fmla="*/ 2147483646 h 76"/>
                <a:gd name="T82" fmla="*/ 2147483646 w 71"/>
                <a:gd name="T83" fmla="*/ 2147483646 h 76"/>
                <a:gd name="T84" fmla="*/ 2147483646 w 71"/>
                <a:gd name="T85" fmla="*/ 2147483646 h 76"/>
                <a:gd name="T86" fmla="*/ 2147483646 w 71"/>
                <a:gd name="T87" fmla="*/ 2147483646 h 76"/>
                <a:gd name="T88" fmla="*/ 2147483646 w 71"/>
                <a:gd name="T89" fmla="*/ 2147483646 h 76"/>
                <a:gd name="T90" fmla="*/ 2147483646 w 71"/>
                <a:gd name="T91" fmla="*/ 2147483646 h 76"/>
                <a:gd name="T92" fmla="*/ 2147483646 w 71"/>
                <a:gd name="T93" fmla="*/ 2147483646 h 76"/>
                <a:gd name="T94" fmla="*/ 2147483646 w 71"/>
                <a:gd name="T95" fmla="*/ 2147483646 h 76"/>
                <a:gd name="T96" fmla="*/ 2147483646 w 71"/>
                <a:gd name="T97" fmla="*/ 2147483646 h 76"/>
                <a:gd name="T98" fmla="*/ 2147483646 w 71"/>
                <a:gd name="T99" fmla="*/ 2147483646 h 76"/>
                <a:gd name="T100" fmla="*/ 2147483646 w 71"/>
                <a:gd name="T101" fmla="*/ 2147483646 h 76"/>
                <a:gd name="T102" fmla="*/ 2147483646 w 71"/>
                <a:gd name="T103" fmla="*/ 2147483646 h 76"/>
                <a:gd name="T104" fmla="*/ 2147483646 w 71"/>
                <a:gd name="T105" fmla="*/ 2147483646 h 76"/>
                <a:gd name="T106" fmla="*/ 2147483646 w 71"/>
                <a:gd name="T107" fmla="*/ 2147483646 h 76"/>
                <a:gd name="T108" fmla="*/ 2147483646 w 71"/>
                <a:gd name="T109" fmla="*/ 2147483646 h 76"/>
                <a:gd name="T110" fmla="*/ 2147483646 w 71"/>
                <a:gd name="T111" fmla="*/ 2147483646 h 76"/>
                <a:gd name="T112" fmla="*/ 2147483646 w 71"/>
                <a:gd name="T113" fmla="*/ 2147483646 h 76"/>
                <a:gd name="T114" fmla="*/ 2147483646 w 71"/>
                <a:gd name="T115" fmla="*/ 2147483646 h 76"/>
                <a:gd name="T116" fmla="*/ 2147483646 w 71"/>
                <a:gd name="T117" fmla="*/ 2147483646 h 76"/>
                <a:gd name="T118" fmla="*/ 2147483646 w 71"/>
                <a:gd name="T119" fmla="*/ 2147483646 h 76"/>
                <a:gd name="T120" fmla="*/ 2147483646 w 71"/>
                <a:gd name="T121" fmla="*/ 2147483646 h 76"/>
                <a:gd name="T122" fmla="*/ 2147483646 w 71"/>
                <a:gd name="T123" fmla="*/ 2147483646 h 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1"/>
                <a:gd name="T187" fmla="*/ 0 h 76"/>
                <a:gd name="T188" fmla="*/ 71 w 71"/>
                <a:gd name="T189" fmla="*/ 76 h 7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1" h="76">
                  <a:moveTo>
                    <a:pt x="30" y="76"/>
                  </a:moveTo>
                  <a:lnTo>
                    <a:pt x="29" y="75"/>
                  </a:lnTo>
                  <a:lnTo>
                    <a:pt x="28" y="73"/>
                  </a:lnTo>
                  <a:lnTo>
                    <a:pt x="24" y="72"/>
                  </a:lnTo>
                  <a:lnTo>
                    <a:pt x="23" y="67"/>
                  </a:lnTo>
                  <a:lnTo>
                    <a:pt x="22" y="65"/>
                  </a:lnTo>
                  <a:lnTo>
                    <a:pt x="23" y="64"/>
                  </a:lnTo>
                  <a:lnTo>
                    <a:pt x="23" y="63"/>
                  </a:lnTo>
                  <a:lnTo>
                    <a:pt x="22" y="61"/>
                  </a:lnTo>
                  <a:lnTo>
                    <a:pt x="21" y="59"/>
                  </a:lnTo>
                  <a:lnTo>
                    <a:pt x="21" y="56"/>
                  </a:lnTo>
                  <a:lnTo>
                    <a:pt x="21" y="54"/>
                  </a:lnTo>
                  <a:lnTo>
                    <a:pt x="21" y="53"/>
                  </a:lnTo>
                  <a:lnTo>
                    <a:pt x="17" y="50"/>
                  </a:lnTo>
                  <a:lnTo>
                    <a:pt x="13" y="48"/>
                  </a:lnTo>
                  <a:lnTo>
                    <a:pt x="12" y="45"/>
                  </a:lnTo>
                  <a:lnTo>
                    <a:pt x="8" y="44"/>
                  </a:lnTo>
                  <a:lnTo>
                    <a:pt x="8" y="43"/>
                  </a:lnTo>
                  <a:lnTo>
                    <a:pt x="7" y="42"/>
                  </a:lnTo>
                  <a:lnTo>
                    <a:pt x="4" y="41"/>
                  </a:lnTo>
                  <a:lnTo>
                    <a:pt x="3" y="41"/>
                  </a:lnTo>
                  <a:lnTo>
                    <a:pt x="2" y="40"/>
                  </a:lnTo>
                  <a:lnTo>
                    <a:pt x="1" y="39"/>
                  </a:lnTo>
                  <a:lnTo>
                    <a:pt x="1" y="34"/>
                  </a:lnTo>
                  <a:lnTo>
                    <a:pt x="2" y="31"/>
                  </a:lnTo>
                  <a:lnTo>
                    <a:pt x="2" y="30"/>
                  </a:lnTo>
                  <a:lnTo>
                    <a:pt x="3" y="28"/>
                  </a:lnTo>
                  <a:lnTo>
                    <a:pt x="1" y="26"/>
                  </a:lnTo>
                  <a:lnTo>
                    <a:pt x="0" y="25"/>
                  </a:lnTo>
                  <a:lnTo>
                    <a:pt x="1" y="22"/>
                  </a:lnTo>
                  <a:lnTo>
                    <a:pt x="1" y="20"/>
                  </a:lnTo>
                  <a:lnTo>
                    <a:pt x="5" y="17"/>
                  </a:lnTo>
                  <a:lnTo>
                    <a:pt x="6" y="17"/>
                  </a:lnTo>
                  <a:lnTo>
                    <a:pt x="7" y="16"/>
                  </a:lnTo>
                  <a:lnTo>
                    <a:pt x="6" y="7"/>
                  </a:lnTo>
                  <a:lnTo>
                    <a:pt x="7" y="6"/>
                  </a:lnTo>
                  <a:lnTo>
                    <a:pt x="8" y="5"/>
                  </a:lnTo>
                  <a:lnTo>
                    <a:pt x="9" y="5"/>
                  </a:lnTo>
                  <a:lnTo>
                    <a:pt x="11" y="6"/>
                  </a:lnTo>
                  <a:lnTo>
                    <a:pt x="13" y="5"/>
                  </a:lnTo>
                  <a:lnTo>
                    <a:pt x="16" y="4"/>
                  </a:lnTo>
                  <a:lnTo>
                    <a:pt x="22" y="1"/>
                  </a:lnTo>
                  <a:lnTo>
                    <a:pt x="23" y="0"/>
                  </a:lnTo>
                  <a:lnTo>
                    <a:pt x="24" y="1"/>
                  </a:lnTo>
                  <a:lnTo>
                    <a:pt x="24" y="2"/>
                  </a:lnTo>
                  <a:lnTo>
                    <a:pt x="23" y="3"/>
                  </a:lnTo>
                  <a:lnTo>
                    <a:pt x="23" y="4"/>
                  </a:lnTo>
                  <a:lnTo>
                    <a:pt x="22" y="6"/>
                  </a:lnTo>
                  <a:lnTo>
                    <a:pt x="25" y="5"/>
                  </a:lnTo>
                  <a:lnTo>
                    <a:pt x="26" y="5"/>
                  </a:lnTo>
                  <a:lnTo>
                    <a:pt x="27" y="7"/>
                  </a:lnTo>
                  <a:lnTo>
                    <a:pt x="28" y="6"/>
                  </a:lnTo>
                  <a:lnTo>
                    <a:pt x="29" y="7"/>
                  </a:lnTo>
                  <a:lnTo>
                    <a:pt x="31" y="8"/>
                  </a:lnTo>
                  <a:lnTo>
                    <a:pt x="32" y="8"/>
                  </a:lnTo>
                  <a:lnTo>
                    <a:pt x="32" y="10"/>
                  </a:lnTo>
                  <a:lnTo>
                    <a:pt x="33" y="11"/>
                  </a:lnTo>
                  <a:lnTo>
                    <a:pt x="44" y="13"/>
                  </a:lnTo>
                  <a:lnTo>
                    <a:pt x="46" y="13"/>
                  </a:lnTo>
                  <a:lnTo>
                    <a:pt x="48" y="15"/>
                  </a:lnTo>
                  <a:lnTo>
                    <a:pt x="50" y="15"/>
                  </a:lnTo>
                  <a:lnTo>
                    <a:pt x="51" y="15"/>
                  </a:lnTo>
                  <a:lnTo>
                    <a:pt x="54" y="15"/>
                  </a:lnTo>
                  <a:lnTo>
                    <a:pt x="56" y="16"/>
                  </a:lnTo>
                  <a:lnTo>
                    <a:pt x="57" y="17"/>
                  </a:lnTo>
                  <a:lnTo>
                    <a:pt x="56" y="17"/>
                  </a:lnTo>
                  <a:lnTo>
                    <a:pt x="56" y="18"/>
                  </a:lnTo>
                  <a:lnTo>
                    <a:pt x="58" y="18"/>
                  </a:lnTo>
                  <a:lnTo>
                    <a:pt x="60" y="19"/>
                  </a:lnTo>
                  <a:lnTo>
                    <a:pt x="61" y="21"/>
                  </a:lnTo>
                  <a:lnTo>
                    <a:pt x="60" y="25"/>
                  </a:lnTo>
                  <a:lnTo>
                    <a:pt x="62" y="25"/>
                  </a:lnTo>
                  <a:lnTo>
                    <a:pt x="63" y="25"/>
                  </a:lnTo>
                  <a:lnTo>
                    <a:pt x="62" y="26"/>
                  </a:lnTo>
                  <a:lnTo>
                    <a:pt x="62" y="27"/>
                  </a:lnTo>
                  <a:lnTo>
                    <a:pt x="62" y="28"/>
                  </a:lnTo>
                  <a:lnTo>
                    <a:pt x="64" y="30"/>
                  </a:lnTo>
                  <a:lnTo>
                    <a:pt x="61" y="33"/>
                  </a:lnTo>
                  <a:lnTo>
                    <a:pt x="60" y="36"/>
                  </a:lnTo>
                  <a:lnTo>
                    <a:pt x="59" y="38"/>
                  </a:lnTo>
                  <a:lnTo>
                    <a:pt x="59" y="39"/>
                  </a:lnTo>
                  <a:lnTo>
                    <a:pt x="61" y="38"/>
                  </a:lnTo>
                  <a:lnTo>
                    <a:pt x="63" y="35"/>
                  </a:lnTo>
                  <a:lnTo>
                    <a:pt x="65" y="33"/>
                  </a:lnTo>
                  <a:lnTo>
                    <a:pt x="66" y="33"/>
                  </a:lnTo>
                  <a:lnTo>
                    <a:pt x="67" y="32"/>
                  </a:lnTo>
                  <a:lnTo>
                    <a:pt x="68" y="31"/>
                  </a:lnTo>
                  <a:lnTo>
                    <a:pt x="68" y="30"/>
                  </a:lnTo>
                  <a:lnTo>
                    <a:pt x="68" y="28"/>
                  </a:lnTo>
                  <a:lnTo>
                    <a:pt x="68" y="27"/>
                  </a:lnTo>
                  <a:lnTo>
                    <a:pt x="69" y="27"/>
                  </a:lnTo>
                  <a:lnTo>
                    <a:pt x="69" y="26"/>
                  </a:lnTo>
                  <a:lnTo>
                    <a:pt x="70" y="25"/>
                  </a:lnTo>
                  <a:lnTo>
                    <a:pt x="71" y="25"/>
                  </a:lnTo>
                  <a:lnTo>
                    <a:pt x="71" y="26"/>
                  </a:lnTo>
                  <a:lnTo>
                    <a:pt x="71" y="28"/>
                  </a:lnTo>
                  <a:lnTo>
                    <a:pt x="69" y="33"/>
                  </a:lnTo>
                  <a:lnTo>
                    <a:pt x="68" y="34"/>
                  </a:lnTo>
                  <a:lnTo>
                    <a:pt x="68" y="35"/>
                  </a:lnTo>
                  <a:lnTo>
                    <a:pt x="68" y="36"/>
                  </a:lnTo>
                  <a:lnTo>
                    <a:pt x="66" y="40"/>
                  </a:lnTo>
                  <a:lnTo>
                    <a:pt x="66" y="43"/>
                  </a:lnTo>
                  <a:lnTo>
                    <a:pt x="66" y="45"/>
                  </a:lnTo>
                  <a:lnTo>
                    <a:pt x="64" y="46"/>
                  </a:lnTo>
                  <a:lnTo>
                    <a:pt x="64" y="47"/>
                  </a:lnTo>
                  <a:lnTo>
                    <a:pt x="64" y="50"/>
                  </a:lnTo>
                  <a:lnTo>
                    <a:pt x="65" y="54"/>
                  </a:lnTo>
                  <a:lnTo>
                    <a:pt x="64" y="55"/>
                  </a:lnTo>
                  <a:lnTo>
                    <a:pt x="63" y="59"/>
                  </a:lnTo>
                  <a:lnTo>
                    <a:pt x="63" y="65"/>
                  </a:lnTo>
                  <a:lnTo>
                    <a:pt x="65" y="70"/>
                  </a:lnTo>
                  <a:lnTo>
                    <a:pt x="65" y="71"/>
                  </a:lnTo>
                  <a:lnTo>
                    <a:pt x="65" y="72"/>
                  </a:lnTo>
                  <a:lnTo>
                    <a:pt x="65" y="74"/>
                  </a:lnTo>
                  <a:lnTo>
                    <a:pt x="30" y="76"/>
                  </a:lnTo>
                  <a:close/>
                </a:path>
              </a:pathLst>
            </a:custGeom>
            <a:solidFill>
              <a:srgbClr val="0000A0"/>
            </a:solidFill>
            <a:ln w="12700">
              <a:solidFill>
                <a:schemeClr val="tx1"/>
              </a:solidFill>
              <a:round/>
              <a:headEnd/>
              <a:tailEnd/>
            </a:ln>
          </p:spPr>
          <p:txBody>
            <a:bodyPr/>
            <a:lstStyle/>
            <a:p>
              <a:endParaRPr lang="en-US"/>
            </a:p>
          </p:txBody>
        </p:sp>
        <p:sp>
          <p:nvSpPr>
            <p:cNvPr id="14359" name="Freeform 18">
              <a:extLst>
                <a:ext uri="{FF2B5EF4-FFF2-40B4-BE49-F238E27FC236}">
                  <a16:creationId xmlns:a16="http://schemas.microsoft.com/office/drawing/2014/main" id="{CE59FF84-9FF3-23CD-C56D-816F7C47222F}"/>
                </a:ext>
              </a:extLst>
            </p:cNvPr>
            <p:cNvSpPr>
              <a:spLocks/>
            </p:cNvSpPr>
            <p:nvPr/>
          </p:nvSpPr>
          <p:spPr bwMode="auto">
            <a:xfrm>
              <a:off x="6289675" y="4311650"/>
              <a:ext cx="1001714" cy="719138"/>
            </a:xfrm>
            <a:custGeom>
              <a:avLst/>
              <a:gdLst>
                <a:gd name="T0" fmla="*/ 0 w 123"/>
                <a:gd name="T1" fmla="*/ 2147483646 h 93"/>
                <a:gd name="T2" fmla="*/ 0 w 123"/>
                <a:gd name="T3" fmla="*/ 2147483646 h 93"/>
                <a:gd name="T4" fmla="*/ 2147483646 w 123"/>
                <a:gd name="T5" fmla="*/ 2147483646 h 93"/>
                <a:gd name="T6" fmla="*/ 2147483646 w 123"/>
                <a:gd name="T7" fmla="*/ 2147483646 h 93"/>
                <a:gd name="T8" fmla="*/ 2147483646 w 123"/>
                <a:gd name="T9" fmla="*/ 2147483646 h 93"/>
                <a:gd name="T10" fmla="*/ 2147483646 w 123"/>
                <a:gd name="T11" fmla="*/ 2147483646 h 93"/>
                <a:gd name="T12" fmla="*/ 2147483646 w 123"/>
                <a:gd name="T13" fmla="*/ 2147483646 h 93"/>
                <a:gd name="T14" fmla="*/ 2147483646 w 123"/>
                <a:gd name="T15" fmla="*/ 2147483646 h 93"/>
                <a:gd name="T16" fmla="*/ 2147483646 w 123"/>
                <a:gd name="T17" fmla="*/ 2147483646 h 93"/>
                <a:gd name="T18" fmla="*/ 2147483646 w 123"/>
                <a:gd name="T19" fmla="*/ 2147483646 h 93"/>
                <a:gd name="T20" fmla="*/ 2147483646 w 123"/>
                <a:gd name="T21" fmla="*/ 2147483646 h 93"/>
                <a:gd name="T22" fmla="*/ 2147483646 w 123"/>
                <a:gd name="T23" fmla="*/ 2147483646 h 93"/>
                <a:gd name="T24" fmla="*/ 2147483646 w 123"/>
                <a:gd name="T25" fmla="*/ 2147483646 h 93"/>
                <a:gd name="T26" fmla="*/ 2147483646 w 123"/>
                <a:gd name="T27" fmla="*/ 2147483646 h 93"/>
                <a:gd name="T28" fmla="*/ 2147483646 w 123"/>
                <a:gd name="T29" fmla="*/ 2147483646 h 93"/>
                <a:gd name="T30" fmla="*/ 2147483646 w 123"/>
                <a:gd name="T31" fmla="*/ 2147483646 h 93"/>
                <a:gd name="T32" fmla="*/ 2147483646 w 123"/>
                <a:gd name="T33" fmla="*/ 2147483646 h 93"/>
                <a:gd name="T34" fmla="*/ 2147483646 w 123"/>
                <a:gd name="T35" fmla="*/ 2147483646 h 93"/>
                <a:gd name="T36" fmla="*/ 2147483646 w 123"/>
                <a:gd name="T37" fmla="*/ 2147483646 h 93"/>
                <a:gd name="T38" fmla="*/ 2147483646 w 123"/>
                <a:gd name="T39" fmla="*/ 2147483646 h 93"/>
                <a:gd name="T40" fmla="*/ 2147483646 w 123"/>
                <a:gd name="T41" fmla="*/ 2147483646 h 93"/>
                <a:gd name="T42" fmla="*/ 2147483646 w 123"/>
                <a:gd name="T43" fmla="*/ 2147483646 h 93"/>
                <a:gd name="T44" fmla="*/ 2147483646 w 123"/>
                <a:gd name="T45" fmla="*/ 2147483646 h 93"/>
                <a:gd name="T46" fmla="*/ 2147483646 w 123"/>
                <a:gd name="T47" fmla="*/ 2147483646 h 93"/>
                <a:gd name="T48" fmla="*/ 2147483646 w 123"/>
                <a:gd name="T49" fmla="*/ 2147483646 h 93"/>
                <a:gd name="T50" fmla="*/ 2147483646 w 123"/>
                <a:gd name="T51" fmla="*/ 2147483646 h 93"/>
                <a:gd name="T52" fmla="*/ 2147483646 w 123"/>
                <a:gd name="T53" fmla="*/ 2147483646 h 93"/>
                <a:gd name="T54" fmla="*/ 2147483646 w 123"/>
                <a:gd name="T55" fmla="*/ 2147483646 h 93"/>
                <a:gd name="T56" fmla="*/ 2147483646 w 123"/>
                <a:gd name="T57" fmla="*/ 2147483646 h 93"/>
                <a:gd name="T58" fmla="*/ 2147483646 w 123"/>
                <a:gd name="T59" fmla="*/ 2147483646 h 93"/>
                <a:gd name="T60" fmla="*/ 2147483646 w 123"/>
                <a:gd name="T61" fmla="*/ 2147483646 h 93"/>
                <a:gd name="T62" fmla="*/ 2147483646 w 123"/>
                <a:gd name="T63" fmla="*/ 2147483646 h 93"/>
                <a:gd name="T64" fmla="*/ 2147483646 w 123"/>
                <a:gd name="T65" fmla="*/ 2147483646 h 93"/>
                <a:gd name="T66" fmla="*/ 2147483646 w 123"/>
                <a:gd name="T67" fmla="*/ 2147483646 h 93"/>
                <a:gd name="T68" fmla="*/ 2147483646 w 123"/>
                <a:gd name="T69" fmla="*/ 2147483646 h 93"/>
                <a:gd name="T70" fmla="*/ 2147483646 w 123"/>
                <a:gd name="T71" fmla="*/ 2147483646 h 93"/>
                <a:gd name="T72" fmla="*/ 2147483646 w 123"/>
                <a:gd name="T73" fmla="*/ 2147483646 h 93"/>
                <a:gd name="T74" fmla="*/ 2147483646 w 123"/>
                <a:gd name="T75" fmla="*/ 2147483646 h 93"/>
                <a:gd name="T76" fmla="*/ 2147483646 w 123"/>
                <a:gd name="T77" fmla="*/ 2147483646 h 93"/>
                <a:gd name="T78" fmla="*/ 2147483646 w 123"/>
                <a:gd name="T79" fmla="*/ 2147483646 h 93"/>
                <a:gd name="T80" fmla="*/ 2147483646 w 123"/>
                <a:gd name="T81" fmla="*/ 2147483646 h 93"/>
                <a:gd name="T82" fmla="*/ 2147483646 w 123"/>
                <a:gd name="T83" fmla="*/ 2147483646 h 93"/>
                <a:gd name="T84" fmla="*/ 2147483646 w 123"/>
                <a:gd name="T85" fmla="*/ 2147483646 h 93"/>
                <a:gd name="T86" fmla="*/ 2147483646 w 123"/>
                <a:gd name="T87" fmla="*/ 2147483646 h 93"/>
                <a:gd name="T88" fmla="*/ 2147483646 w 123"/>
                <a:gd name="T89" fmla="*/ 2147483646 h 93"/>
                <a:gd name="T90" fmla="*/ 2147483646 w 123"/>
                <a:gd name="T91" fmla="*/ 2147483646 h 93"/>
                <a:gd name="T92" fmla="*/ 2147483646 w 123"/>
                <a:gd name="T93" fmla="*/ 2147483646 h 93"/>
                <a:gd name="T94" fmla="*/ 2147483646 w 123"/>
                <a:gd name="T95" fmla="*/ 2147483646 h 93"/>
                <a:gd name="T96" fmla="*/ 2147483646 w 123"/>
                <a:gd name="T97" fmla="*/ 2147483646 h 93"/>
                <a:gd name="T98" fmla="*/ 2147483646 w 123"/>
                <a:gd name="T99" fmla="*/ 2147483646 h 93"/>
                <a:gd name="T100" fmla="*/ 2147483646 w 123"/>
                <a:gd name="T101" fmla="*/ 2147483646 h 93"/>
                <a:gd name="T102" fmla="*/ 2147483646 w 123"/>
                <a:gd name="T103" fmla="*/ 2147483646 h 93"/>
                <a:gd name="T104" fmla="*/ 2147483646 w 123"/>
                <a:gd name="T105" fmla="*/ 2147483646 h 93"/>
                <a:gd name="T106" fmla="*/ 2147483646 w 123"/>
                <a:gd name="T107" fmla="*/ 2147483646 h 93"/>
                <a:gd name="T108" fmla="*/ 2147483646 w 123"/>
                <a:gd name="T109" fmla="*/ 2147483646 h 93"/>
                <a:gd name="T110" fmla="*/ 2147483646 w 123"/>
                <a:gd name="T111" fmla="*/ 2147483646 h 93"/>
                <a:gd name="T112" fmla="*/ 2147483646 w 123"/>
                <a:gd name="T113" fmla="*/ 2147483646 h 93"/>
                <a:gd name="T114" fmla="*/ 2147483646 w 123"/>
                <a:gd name="T115" fmla="*/ 2147483646 h 93"/>
                <a:gd name="T116" fmla="*/ 2147483646 w 123"/>
                <a:gd name="T117" fmla="*/ 2147483646 h 93"/>
                <a:gd name="T118" fmla="*/ 2147483646 w 123"/>
                <a:gd name="T119" fmla="*/ 2147483646 h 9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3"/>
                <a:gd name="T181" fmla="*/ 0 h 93"/>
                <a:gd name="T182" fmla="*/ 123 w 123"/>
                <a:gd name="T183" fmla="*/ 93 h 9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3" h="93">
                  <a:moveTo>
                    <a:pt x="38" y="3"/>
                  </a:moveTo>
                  <a:lnTo>
                    <a:pt x="0" y="7"/>
                  </a:lnTo>
                  <a:lnTo>
                    <a:pt x="0" y="8"/>
                  </a:lnTo>
                  <a:lnTo>
                    <a:pt x="0" y="9"/>
                  </a:lnTo>
                  <a:lnTo>
                    <a:pt x="0" y="10"/>
                  </a:lnTo>
                  <a:lnTo>
                    <a:pt x="1" y="12"/>
                  </a:lnTo>
                  <a:lnTo>
                    <a:pt x="2" y="12"/>
                  </a:lnTo>
                  <a:lnTo>
                    <a:pt x="4" y="13"/>
                  </a:lnTo>
                  <a:lnTo>
                    <a:pt x="4" y="14"/>
                  </a:lnTo>
                  <a:lnTo>
                    <a:pt x="3" y="15"/>
                  </a:lnTo>
                  <a:lnTo>
                    <a:pt x="3" y="16"/>
                  </a:lnTo>
                  <a:lnTo>
                    <a:pt x="4" y="16"/>
                  </a:lnTo>
                  <a:lnTo>
                    <a:pt x="4" y="17"/>
                  </a:lnTo>
                  <a:lnTo>
                    <a:pt x="3" y="18"/>
                  </a:lnTo>
                  <a:lnTo>
                    <a:pt x="3" y="19"/>
                  </a:lnTo>
                  <a:lnTo>
                    <a:pt x="4" y="19"/>
                  </a:lnTo>
                  <a:lnTo>
                    <a:pt x="6" y="18"/>
                  </a:lnTo>
                  <a:lnTo>
                    <a:pt x="7" y="18"/>
                  </a:lnTo>
                  <a:lnTo>
                    <a:pt x="7" y="16"/>
                  </a:lnTo>
                  <a:lnTo>
                    <a:pt x="8" y="15"/>
                  </a:lnTo>
                  <a:lnTo>
                    <a:pt x="9" y="15"/>
                  </a:lnTo>
                  <a:lnTo>
                    <a:pt x="10" y="15"/>
                  </a:lnTo>
                  <a:lnTo>
                    <a:pt x="10" y="16"/>
                  </a:lnTo>
                  <a:lnTo>
                    <a:pt x="9" y="17"/>
                  </a:lnTo>
                  <a:lnTo>
                    <a:pt x="10" y="17"/>
                  </a:lnTo>
                  <a:lnTo>
                    <a:pt x="12" y="16"/>
                  </a:lnTo>
                  <a:lnTo>
                    <a:pt x="19" y="14"/>
                  </a:lnTo>
                  <a:lnTo>
                    <a:pt x="20" y="14"/>
                  </a:lnTo>
                  <a:lnTo>
                    <a:pt x="20" y="15"/>
                  </a:lnTo>
                  <a:lnTo>
                    <a:pt x="19" y="16"/>
                  </a:lnTo>
                  <a:lnTo>
                    <a:pt x="22" y="16"/>
                  </a:lnTo>
                  <a:lnTo>
                    <a:pt x="25" y="17"/>
                  </a:lnTo>
                  <a:lnTo>
                    <a:pt x="28" y="19"/>
                  </a:lnTo>
                  <a:lnTo>
                    <a:pt x="29" y="19"/>
                  </a:lnTo>
                  <a:lnTo>
                    <a:pt x="29" y="18"/>
                  </a:lnTo>
                  <a:lnTo>
                    <a:pt x="30" y="18"/>
                  </a:lnTo>
                  <a:lnTo>
                    <a:pt x="31" y="19"/>
                  </a:lnTo>
                  <a:lnTo>
                    <a:pt x="32" y="19"/>
                  </a:lnTo>
                  <a:lnTo>
                    <a:pt x="32" y="20"/>
                  </a:lnTo>
                  <a:lnTo>
                    <a:pt x="31" y="20"/>
                  </a:lnTo>
                  <a:lnTo>
                    <a:pt x="32" y="20"/>
                  </a:lnTo>
                  <a:lnTo>
                    <a:pt x="36" y="23"/>
                  </a:lnTo>
                  <a:lnTo>
                    <a:pt x="36" y="24"/>
                  </a:lnTo>
                  <a:lnTo>
                    <a:pt x="36" y="25"/>
                  </a:lnTo>
                  <a:lnTo>
                    <a:pt x="35" y="26"/>
                  </a:lnTo>
                  <a:lnTo>
                    <a:pt x="35" y="25"/>
                  </a:lnTo>
                  <a:lnTo>
                    <a:pt x="34" y="25"/>
                  </a:lnTo>
                  <a:lnTo>
                    <a:pt x="34" y="26"/>
                  </a:lnTo>
                  <a:lnTo>
                    <a:pt x="35" y="27"/>
                  </a:lnTo>
                  <a:lnTo>
                    <a:pt x="40" y="25"/>
                  </a:lnTo>
                  <a:lnTo>
                    <a:pt x="41" y="24"/>
                  </a:lnTo>
                  <a:lnTo>
                    <a:pt x="43" y="24"/>
                  </a:lnTo>
                  <a:lnTo>
                    <a:pt x="47" y="21"/>
                  </a:lnTo>
                  <a:lnTo>
                    <a:pt x="50" y="21"/>
                  </a:lnTo>
                  <a:lnTo>
                    <a:pt x="50" y="20"/>
                  </a:lnTo>
                  <a:lnTo>
                    <a:pt x="49" y="19"/>
                  </a:lnTo>
                  <a:lnTo>
                    <a:pt x="50" y="18"/>
                  </a:lnTo>
                  <a:lnTo>
                    <a:pt x="55" y="17"/>
                  </a:lnTo>
                  <a:lnTo>
                    <a:pt x="61" y="20"/>
                  </a:lnTo>
                  <a:lnTo>
                    <a:pt x="61" y="21"/>
                  </a:lnTo>
                  <a:lnTo>
                    <a:pt x="63" y="23"/>
                  </a:lnTo>
                  <a:lnTo>
                    <a:pt x="65" y="25"/>
                  </a:lnTo>
                  <a:lnTo>
                    <a:pt x="69" y="28"/>
                  </a:lnTo>
                  <a:lnTo>
                    <a:pt x="69" y="29"/>
                  </a:lnTo>
                  <a:lnTo>
                    <a:pt x="71" y="30"/>
                  </a:lnTo>
                  <a:lnTo>
                    <a:pt x="74" y="30"/>
                  </a:lnTo>
                  <a:lnTo>
                    <a:pt x="76" y="34"/>
                  </a:lnTo>
                  <a:lnTo>
                    <a:pt x="77" y="35"/>
                  </a:lnTo>
                  <a:lnTo>
                    <a:pt x="77" y="36"/>
                  </a:lnTo>
                  <a:lnTo>
                    <a:pt x="78" y="39"/>
                  </a:lnTo>
                  <a:lnTo>
                    <a:pt x="77" y="43"/>
                  </a:lnTo>
                  <a:lnTo>
                    <a:pt x="76" y="48"/>
                  </a:lnTo>
                  <a:lnTo>
                    <a:pt x="76" y="51"/>
                  </a:lnTo>
                  <a:lnTo>
                    <a:pt x="77" y="53"/>
                  </a:lnTo>
                  <a:lnTo>
                    <a:pt x="80" y="54"/>
                  </a:lnTo>
                  <a:lnTo>
                    <a:pt x="80" y="53"/>
                  </a:lnTo>
                  <a:lnTo>
                    <a:pt x="80" y="52"/>
                  </a:lnTo>
                  <a:lnTo>
                    <a:pt x="79" y="50"/>
                  </a:lnTo>
                  <a:lnTo>
                    <a:pt x="79" y="49"/>
                  </a:lnTo>
                  <a:lnTo>
                    <a:pt x="80" y="49"/>
                  </a:lnTo>
                  <a:lnTo>
                    <a:pt x="82" y="51"/>
                  </a:lnTo>
                  <a:lnTo>
                    <a:pt x="82" y="50"/>
                  </a:lnTo>
                  <a:lnTo>
                    <a:pt x="83" y="50"/>
                  </a:lnTo>
                  <a:lnTo>
                    <a:pt x="84" y="51"/>
                  </a:lnTo>
                  <a:lnTo>
                    <a:pt x="83" y="52"/>
                  </a:lnTo>
                  <a:lnTo>
                    <a:pt x="83" y="53"/>
                  </a:lnTo>
                  <a:lnTo>
                    <a:pt x="82" y="54"/>
                  </a:lnTo>
                  <a:lnTo>
                    <a:pt x="81" y="57"/>
                  </a:lnTo>
                  <a:lnTo>
                    <a:pt x="80" y="57"/>
                  </a:lnTo>
                  <a:lnTo>
                    <a:pt x="80" y="59"/>
                  </a:lnTo>
                  <a:lnTo>
                    <a:pt x="81" y="59"/>
                  </a:lnTo>
                  <a:lnTo>
                    <a:pt x="83" y="61"/>
                  </a:lnTo>
                  <a:lnTo>
                    <a:pt x="85" y="66"/>
                  </a:lnTo>
                  <a:lnTo>
                    <a:pt x="89" y="68"/>
                  </a:lnTo>
                  <a:lnTo>
                    <a:pt x="89" y="67"/>
                  </a:lnTo>
                  <a:lnTo>
                    <a:pt x="90" y="67"/>
                  </a:lnTo>
                  <a:lnTo>
                    <a:pt x="91" y="69"/>
                  </a:lnTo>
                  <a:lnTo>
                    <a:pt x="91" y="70"/>
                  </a:lnTo>
                  <a:lnTo>
                    <a:pt x="92" y="73"/>
                  </a:lnTo>
                  <a:lnTo>
                    <a:pt x="94" y="74"/>
                  </a:lnTo>
                  <a:lnTo>
                    <a:pt x="95" y="74"/>
                  </a:lnTo>
                  <a:lnTo>
                    <a:pt x="98" y="81"/>
                  </a:lnTo>
                  <a:lnTo>
                    <a:pt x="99" y="82"/>
                  </a:lnTo>
                  <a:lnTo>
                    <a:pt x="102" y="83"/>
                  </a:lnTo>
                  <a:lnTo>
                    <a:pt x="104" y="83"/>
                  </a:lnTo>
                  <a:lnTo>
                    <a:pt x="108" y="88"/>
                  </a:lnTo>
                  <a:lnTo>
                    <a:pt x="110" y="90"/>
                  </a:lnTo>
                  <a:lnTo>
                    <a:pt x="111" y="90"/>
                  </a:lnTo>
                  <a:lnTo>
                    <a:pt x="111" y="91"/>
                  </a:lnTo>
                  <a:lnTo>
                    <a:pt x="110" y="91"/>
                  </a:lnTo>
                  <a:lnTo>
                    <a:pt x="109" y="91"/>
                  </a:lnTo>
                  <a:lnTo>
                    <a:pt x="109" y="92"/>
                  </a:lnTo>
                  <a:lnTo>
                    <a:pt x="110" y="93"/>
                  </a:lnTo>
                  <a:lnTo>
                    <a:pt x="112" y="93"/>
                  </a:lnTo>
                  <a:lnTo>
                    <a:pt x="113" y="92"/>
                  </a:lnTo>
                  <a:lnTo>
                    <a:pt x="114" y="92"/>
                  </a:lnTo>
                  <a:lnTo>
                    <a:pt x="120" y="90"/>
                  </a:lnTo>
                  <a:lnTo>
                    <a:pt x="121" y="88"/>
                  </a:lnTo>
                  <a:lnTo>
                    <a:pt x="121" y="87"/>
                  </a:lnTo>
                  <a:lnTo>
                    <a:pt x="121" y="84"/>
                  </a:lnTo>
                  <a:lnTo>
                    <a:pt x="121" y="82"/>
                  </a:lnTo>
                  <a:lnTo>
                    <a:pt x="122" y="79"/>
                  </a:lnTo>
                  <a:lnTo>
                    <a:pt x="123" y="80"/>
                  </a:lnTo>
                  <a:lnTo>
                    <a:pt x="122" y="74"/>
                  </a:lnTo>
                  <a:lnTo>
                    <a:pt x="122" y="71"/>
                  </a:lnTo>
                  <a:lnTo>
                    <a:pt x="122" y="66"/>
                  </a:lnTo>
                  <a:lnTo>
                    <a:pt x="121" y="61"/>
                  </a:lnTo>
                  <a:lnTo>
                    <a:pt x="120" y="60"/>
                  </a:lnTo>
                  <a:lnTo>
                    <a:pt x="116" y="54"/>
                  </a:lnTo>
                  <a:lnTo>
                    <a:pt x="113" y="48"/>
                  </a:lnTo>
                  <a:lnTo>
                    <a:pt x="110" y="44"/>
                  </a:lnTo>
                  <a:lnTo>
                    <a:pt x="110" y="43"/>
                  </a:lnTo>
                  <a:lnTo>
                    <a:pt x="109" y="40"/>
                  </a:lnTo>
                  <a:lnTo>
                    <a:pt x="109" y="39"/>
                  </a:lnTo>
                  <a:lnTo>
                    <a:pt x="110" y="38"/>
                  </a:lnTo>
                  <a:lnTo>
                    <a:pt x="110" y="37"/>
                  </a:lnTo>
                  <a:lnTo>
                    <a:pt x="106" y="31"/>
                  </a:lnTo>
                  <a:lnTo>
                    <a:pt x="103" y="29"/>
                  </a:lnTo>
                  <a:lnTo>
                    <a:pt x="102" y="28"/>
                  </a:lnTo>
                  <a:lnTo>
                    <a:pt x="101" y="27"/>
                  </a:lnTo>
                  <a:lnTo>
                    <a:pt x="99" y="24"/>
                  </a:lnTo>
                  <a:lnTo>
                    <a:pt x="95" y="17"/>
                  </a:lnTo>
                  <a:lnTo>
                    <a:pt x="94" y="14"/>
                  </a:lnTo>
                  <a:lnTo>
                    <a:pt x="92" y="8"/>
                  </a:lnTo>
                  <a:lnTo>
                    <a:pt x="92" y="7"/>
                  </a:lnTo>
                  <a:lnTo>
                    <a:pt x="91" y="7"/>
                  </a:lnTo>
                  <a:lnTo>
                    <a:pt x="90" y="6"/>
                  </a:lnTo>
                  <a:lnTo>
                    <a:pt x="90" y="2"/>
                  </a:lnTo>
                  <a:lnTo>
                    <a:pt x="89" y="1"/>
                  </a:lnTo>
                  <a:lnTo>
                    <a:pt x="88" y="1"/>
                  </a:lnTo>
                  <a:lnTo>
                    <a:pt x="86" y="1"/>
                  </a:lnTo>
                  <a:lnTo>
                    <a:pt x="83" y="0"/>
                  </a:lnTo>
                  <a:lnTo>
                    <a:pt x="82" y="1"/>
                  </a:lnTo>
                  <a:lnTo>
                    <a:pt x="82" y="2"/>
                  </a:lnTo>
                  <a:lnTo>
                    <a:pt x="81" y="3"/>
                  </a:lnTo>
                  <a:lnTo>
                    <a:pt x="82" y="7"/>
                  </a:lnTo>
                  <a:lnTo>
                    <a:pt x="82" y="9"/>
                  </a:lnTo>
                  <a:lnTo>
                    <a:pt x="80" y="8"/>
                  </a:lnTo>
                  <a:lnTo>
                    <a:pt x="79" y="6"/>
                  </a:lnTo>
                  <a:lnTo>
                    <a:pt x="40" y="8"/>
                  </a:lnTo>
                  <a:lnTo>
                    <a:pt x="39" y="7"/>
                  </a:lnTo>
                  <a:lnTo>
                    <a:pt x="39" y="6"/>
                  </a:lnTo>
                  <a:lnTo>
                    <a:pt x="38" y="4"/>
                  </a:lnTo>
                  <a:lnTo>
                    <a:pt x="38" y="3"/>
                  </a:lnTo>
                  <a:close/>
                </a:path>
              </a:pathLst>
            </a:custGeom>
            <a:solidFill>
              <a:srgbClr val="0000A0"/>
            </a:solidFill>
            <a:ln w="12700">
              <a:solidFill>
                <a:schemeClr val="tx1"/>
              </a:solidFill>
              <a:round/>
              <a:headEnd/>
              <a:tailEnd/>
            </a:ln>
          </p:spPr>
          <p:txBody>
            <a:bodyPr/>
            <a:lstStyle/>
            <a:p>
              <a:endParaRPr lang="en-US"/>
            </a:p>
          </p:txBody>
        </p:sp>
        <p:sp>
          <p:nvSpPr>
            <p:cNvPr id="14360" name="Freeform 21">
              <a:extLst>
                <a:ext uri="{FF2B5EF4-FFF2-40B4-BE49-F238E27FC236}">
                  <a16:creationId xmlns:a16="http://schemas.microsoft.com/office/drawing/2014/main" id="{44A916E0-6538-0B84-7D04-CD45E27DB285}"/>
                </a:ext>
              </a:extLst>
            </p:cNvPr>
            <p:cNvSpPr>
              <a:spLocks/>
            </p:cNvSpPr>
            <p:nvPr/>
          </p:nvSpPr>
          <p:spPr bwMode="auto">
            <a:xfrm>
              <a:off x="2368551" y="2562225"/>
              <a:ext cx="877888" cy="1423988"/>
            </a:xfrm>
            <a:custGeom>
              <a:avLst/>
              <a:gdLst>
                <a:gd name="T0" fmla="*/ 2147483646 w 108"/>
                <a:gd name="T1" fmla="*/ 2147483646 h 184"/>
                <a:gd name="T2" fmla="*/ 2147483646 w 108"/>
                <a:gd name="T3" fmla="*/ 2147483646 h 184"/>
                <a:gd name="T4" fmla="*/ 2147483646 w 108"/>
                <a:gd name="T5" fmla="*/ 2147483646 h 184"/>
                <a:gd name="T6" fmla="*/ 2147483646 w 108"/>
                <a:gd name="T7" fmla="*/ 2147483646 h 184"/>
                <a:gd name="T8" fmla="*/ 2147483646 w 108"/>
                <a:gd name="T9" fmla="*/ 2147483646 h 184"/>
                <a:gd name="T10" fmla="*/ 2147483646 w 108"/>
                <a:gd name="T11" fmla="*/ 2147483646 h 184"/>
                <a:gd name="T12" fmla="*/ 2147483646 w 108"/>
                <a:gd name="T13" fmla="*/ 2147483646 h 184"/>
                <a:gd name="T14" fmla="*/ 2147483646 w 108"/>
                <a:gd name="T15" fmla="*/ 2147483646 h 184"/>
                <a:gd name="T16" fmla="*/ 2147483646 w 108"/>
                <a:gd name="T17" fmla="*/ 2147483646 h 184"/>
                <a:gd name="T18" fmla="*/ 2147483646 w 108"/>
                <a:gd name="T19" fmla="*/ 2147483646 h 184"/>
                <a:gd name="T20" fmla="*/ 2147483646 w 108"/>
                <a:gd name="T21" fmla="*/ 2147483646 h 184"/>
                <a:gd name="T22" fmla="*/ 2147483646 w 108"/>
                <a:gd name="T23" fmla="*/ 2147483646 h 184"/>
                <a:gd name="T24" fmla="*/ 2147483646 w 108"/>
                <a:gd name="T25" fmla="*/ 2147483646 h 184"/>
                <a:gd name="T26" fmla="*/ 2147483646 w 108"/>
                <a:gd name="T27" fmla="*/ 2147483646 h 184"/>
                <a:gd name="T28" fmla="*/ 2147483646 w 108"/>
                <a:gd name="T29" fmla="*/ 2147483646 h 184"/>
                <a:gd name="T30" fmla="*/ 2147483646 w 108"/>
                <a:gd name="T31" fmla="*/ 2147483646 h 184"/>
                <a:gd name="T32" fmla="*/ 2147483646 w 108"/>
                <a:gd name="T33" fmla="*/ 2147483646 h 184"/>
                <a:gd name="T34" fmla="*/ 2147483646 w 108"/>
                <a:gd name="T35" fmla="*/ 2147483646 h 184"/>
                <a:gd name="T36" fmla="*/ 2147483646 w 108"/>
                <a:gd name="T37" fmla="*/ 2147483646 h 184"/>
                <a:gd name="T38" fmla="*/ 2147483646 w 108"/>
                <a:gd name="T39" fmla="*/ 2147483646 h 184"/>
                <a:gd name="T40" fmla="*/ 2147483646 w 108"/>
                <a:gd name="T41" fmla="*/ 2147483646 h 184"/>
                <a:gd name="T42" fmla="*/ 2147483646 w 108"/>
                <a:gd name="T43" fmla="*/ 2147483646 h 184"/>
                <a:gd name="T44" fmla="*/ 2147483646 w 108"/>
                <a:gd name="T45" fmla="*/ 2147483646 h 184"/>
                <a:gd name="T46" fmla="*/ 2147483646 w 108"/>
                <a:gd name="T47" fmla="*/ 2147483646 h 184"/>
                <a:gd name="T48" fmla="*/ 2147483646 w 108"/>
                <a:gd name="T49" fmla="*/ 2147483646 h 184"/>
                <a:gd name="T50" fmla="*/ 2147483646 w 108"/>
                <a:gd name="T51" fmla="*/ 2147483646 h 184"/>
                <a:gd name="T52" fmla="*/ 2147483646 w 108"/>
                <a:gd name="T53" fmla="*/ 2147483646 h 184"/>
                <a:gd name="T54" fmla="*/ 2147483646 w 108"/>
                <a:gd name="T55" fmla="*/ 2147483646 h 184"/>
                <a:gd name="T56" fmla="*/ 2147483646 w 108"/>
                <a:gd name="T57" fmla="*/ 2147483646 h 184"/>
                <a:gd name="T58" fmla="*/ 2147483646 w 108"/>
                <a:gd name="T59" fmla="*/ 2147483646 h 184"/>
                <a:gd name="T60" fmla="*/ 2147483646 w 108"/>
                <a:gd name="T61" fmla="*/ 2147483646 h 184"/>
                <a:gd name="T62" fmla="*/ 0 w 108"/>
                <a:gd name="T63" fmla="*/ 2147483646 h 184"/>
                <a:gd name="T64" fmla="*/ 0 w 108"/>
                <a:gd name="T65" fmla="*/ 2147483646 h 184"/>
                <a:gd name="T66" fmla="*/ 2147483646 w 108"/>
                <a:gd name="T67" fmla="*/ 2147483646 h 184"/>
                <a:gd name="T68" fmla="*/ 2147483646 w 108"/>
                <a:gd name="T69" fmla="*/ 2147483646 h 184"/>
                <a:gd name="T70" fmla="*/ 2147483646 w 108"/>
                <a:gd name="T71" fmla="*/ 2147483646 h 184"/>
                <a:gd name="T72" fmla="*/ 2147483646 w 108"/>
                <a:gd name="T73" fmla="*/ 2147483646 h 184"/>
                <a:gd name="T74" fmla="*/ 2147483646 w 108"/>
                <a:gd name="T75" fmla="*/ 2147483646 h 184"/>
                <a:gd name="T76" fmla="*/ 2147483646 w 108"/>
                <a:gd name="T77" fmla="*/ 2147483646 h 184"/>
                <a:gd name="T78" fmla="*/ 2147483646 w 108"/>
                <a:gd name="T79" fmla="*/ 2147483646 h 184"/>
                <a:gd name="T80" fmla="*/ 2147483646 w 108"/>
                <a:gd name="T81" fmla="*/ 2147483646 h 184"/>
                <a:gd name="T82" fmla="*/ 2147483646 w 108"/>
                <a:gd name="T83" fmla="*/ 2147483646 h 184"/>
                <a:gd name="T84" fmla="*/ 2147483646 w 108"/>
                <a:gd name="T85" fmla="*/ 2147483646 h 184"/>
                <a:gd name="T86" fmla="*/ 2147483646 w 108"/>
                <a:gd name="T87" fmla="*/ 2147483646 h 184"/>
                <a:gd name="T88" fmla="*/ 2147483646 w 108"/>
                <a:gd name="T89" fmla="*/ 2147483646 h 184"/>
                <a:gd name="T90" fmla="*/ 2147483646 w 108"/>
                <a:gd name="T91" fmla="*/ 2147483646 h 184"/>
                <a:gd name="T92" fmla="*/ 2147483646 w 108"/>
                <a:gd name="T93" fmla="*/ 2147483646 h 1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8"/>
                <a:gd name="T142" fmla="*/ 0 h 184"/>
                <a:gd name="T143" fmla="*/ 108 w 108"/>
                <a:gd name="T144" fmla="*/ 184 h 1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8" h="184">
                  <a:moveTo>
                    <a:pt x="94" y="183"/>
                  </a:moveTo>
                  <a:lnTo>
                    <a:pt x="61" y="180"/>
                  </a:lnTo>
                  <a:lnTo>
                    <a:pt x="61" y="179"/>
                  </a:lnTo>
                  <a:lnTo>
                    <a:pt x="60" y="178"/>
                  </a:lnTo>
                  <a:lnTo>
                    <a:pt x="60" y="177"/>
                  </a:lnTo>
                  <a:lnTo>
                    <a:pt x="61" y="177"/>
                  </a:lnTo>
                  <a:lnTo>
                    <a:pt x="60" y="176"/>
                  </a:lnTo>
                  <a:lnTo>
                    <a:pt x="60" y="175"/>
                  </a:lnTo>
                  <a:lnTo>
                    <a:pt x="60" y="174"/>
                  </a:lnTo>
                  <a:lnTo>
                    <a:pt x="60" y="169"/>
                  </a:lnTo>
                  <a:lnTo>
                    <a:pt x="57" y="163"/>
                  </a:lnTo>
                  <a:lnTo>
                    <a:pt x="55" y="161"/>
                  </a:lnTo>
                  <a:lnTo>
                    <a:pt x="54" y="159"/>
                  </a:lnTo>
                  <a:lnTo>
                    <a:pt x="50" y="156"/>
                  </a:lnTo>
                  <a:lnTo>
                    <a:pt x="48" y="156"/>
                  </a:lnTo>
                  <a:lnTo>
                    <a:pt x="47" y="155"/>
                  </a:lnTo>
                  <a:lnTo>
                    <a:pt x="48" y="153"/>
                  </a:lnTo>
                  <a:lnTo>
                    <a:pt x="48" y="152"/>
                  </a:lnTo>
                  <a:lnTo>
                    <a:pt x="48" y="151"/>
                  </a:lnTo>
                  <a:lnTo>
                    <a:pt x="46" y="150"/>
                  </a:lnTo>
                  <a:lnTo>
                    <a:pt x="43" y="149"/>
                  </a:lnTo>
                  <a:lnTo>
                    <a:pt x="41" y="149"/>
                  </a:lnTo>
                  <a:lnTo>
                    <a:pt x="39" y="147"/>
                  </a:lnTo>
                  <a:lnTo>
                    <a:pt x="37" y="143"/>
                  </a:lnTo>
                  <a:lnTo>
                    <a:pt x="35" y="141"/>
                  </a:lnTo>
                  <a:lnTo>
                    <a:pt x="33" y="141"/>
                  </a:lnTo>
                  <a:lnTo>
                    <a:pt x="27" y="138"/>
                  </a:lnTo>
                  <a:lnTo>
                    <a:pt x="25" y="138"/>
                  </a:lnTo>
                  <a:lnTo>
                    <a:pt x="22" y="136"/>
                  </a:lnTo>
                  <a:lnTo>
                    <a:pt x="21" y="135"/>
                  </a:lnTo>
                  <a:lnTo>
                    <a:pt x="21" y="133"/>
                  </a:lnTo>
                  <a:lnTo>
                    <a:pt x="22" y="132"/>
                  </a:lnTo>
                  <a:lnTo>
                    <a:pt x="22" y="129"/>
                  </a:lnTo>
                  <a:lnTo>
                    <a:pt x="23" y="128"/>
                  </a:lnTo>
                  <a:lnTo>
                    <a:pt x="23" y="127"/>
                  </a:lnTo>
                  <a:lnTo>
                    <a:pt x="22" y="124"/>
                  </a:lnTo>
                  <a:lnTo>
                    <a:pt x="21" y="124"/>
                  </a:lnTo>
                  <a:lnTo>
                    <a:pt x="21" y="122"/>
                  </a:lnTo>
                  <a:lnTo>
                    <a:pt x="21" y="121"/>
                  </a:lnTo>
                  <a:lnTo>
                    <a:pt x="22" y="120"/>
                  </a:lnTo>
                  <a:lnTo>
                    <a:pt x="20" y="118"/>
                  </a:lnTo>
                  <a:lnTo>
                    <a:pt x="16" y="111"/>
                  </a:lnTo>
                  <a:lnTo>
                    <a:pt x="16" y="109"/>
                  </a:lnTo>
                  <a:lnTo>
                    <a:pt x="15" y="107"/>
                  </a:lnTo>
                  <a:lnTo>
                    <a:pt x="15" y="106"/>
                  </a:lnTo>
                  <a:lnTo>
                    <a:pt x="12" y="102"/>
                  </a:lnTo>
                  <a:lnTo>
                    <a:pt x="12" y="97"/>
                  </a:lnTo>
                  <a:lnTo>
                    <a:pt x="13" y="96"/>
                  </a:lnTo>
                  <a:lnTo>
                    <a:pt x="14" y="96"/>
                  </a:lnTo>
                  <a:lnTo>
                    <a:pt x="15" y="95"/>
                  </a:lnTo>
                  <a:lnTo>
                    <a:pt x="15" y="92"/>
                  </a:lnTo>
                  <a:lnTo>
                    <a:pt x="14" y="91"/>
                  </a:lnTo>
                  <a:lnTo>
                    <a:pt x="12" y="90"/>
                  </a:lnTo>
                  <a:lnTo>
                    <a:pt x="10" y="88"/>
                  </a:lnTo>
                  <a:lnTo>
                    <a:pt x="9" y="86"/>
                  </a:lnTo>
                  <a:lnTo>
                    <a:pt x="9" y="80"/>
                  </a:lnTo>
                  <a:lnTo>
                    <a:pt x="10" y="79"/>
                  </a:lnTo>
                  <a:lnTo>
                    <a:pt x="9" y="78"/>
                  </a:lnTo>
                  <a:lnTo>
                    <a:pt x="10" y="78"/>
                  </a:lnTo>
                  <a:lnTo>
                    <a:pt x="10" y="75"/>
                  </a:lnTo>
                  <a:lnTo>
                    <a:pt x="11" y="75"/>
                  </a:lnTo>
                  <a:lnTo>
                    <a:pt x="12" y="76"/>
                  </a:lnTo>
                  <a:lnTo>
                    <a:pt x="12" y="78"/>
                  </a:lnTo>
                  <a:lnTo>
                    <a:pt x="12" y="79"/>
                  </a:lnTo>
                  <a:lnTo>
                    <a:pt x="14" y="80"/>
                  </a:lnTo>
                  <a:lnTo>
                    <a:pt x="14" y="79"/>
                  </a:lnTo>
                  <a:lnTo>
                    <a:pt x="15" y="78"/>
                  </a:lnTo>
                  <a:lnTo>
                    <a:pt x="14" y="75"/>
                  </a:lnTo>
                  <a:lnTo>
                    <a:pt x="13" y="73"/>
                  </a:lnTo>
                  <a:lnTo>
                    <a:pt x="14" y="71"/>
                  </a:lnTo>
                  <a:lnTo>
                    <a:pt x="13" y="70"/>
                  </a:lnTo>
                  <a:lnTo>
                    <a:pt x="12" y="72"/>
                  </a:lnTo>
                  <a:lnTo>
                    <a:pt x="12" y="73"/>
                  </a:lnTo>
                  <a:lnTo>
                    <a:pt x="11" y="74"/>
                  </a:lnTo>
                  <a:lnTo>
                    <a:pt x="9" y="73"/>
                  </a:lnTo>
                  <a:lnTo>
                    <a:pt x="7" y="70"/>
                  </a:lnTo>
                  <a:lnTo>
                    <a:pt x="5" y="69"/>
                  </a:lnTo>
                  <a:lnTo>
                    <a:pt x="6" y="68"/>
                  </a:lnTo>
                  <a:lnTo>
                    <a:pt x="6" y="61"/>
                  </a:lnTo>
                  <a:lnTo>
                    <a:pt x="4" y="59"/>
                  </a:lnTo>
                  <a:lnTo>
                    <a:pt x="3" y="56"/>
                  </a:lnTo>
                  <a:lnTo>
                    <a:pt x="1" y="51"/>
                  </a:lnTo>
                  <a:lnTo>
                    <a:pt x="2" y="49"/>
                  </a:lnTo>
                  <a:lnTo>
                    <a:pt x="1" y="48"/>
                  </a:lnTo>
                  <a:lnTo>
                    <a:pt x="1" y="46"/>
                  </a:lnTo>
                  <a:lnTo>
                    <a:pt x="2" y="43"/>
                  </a:lnTo>
                  <a:lnTo>
                    <a:pt x="3" y="41"/>
                  </a:lnTo>
                  <a:lnTo>
                    <a:pt x="4" y="40"/>
                  </a:lnTo>
                  <a:lnTo>
                    <a:pt x="3" y="36"/>
                  </a:lnTo>
                  <a:lnTo>
                    <a:pt x="2" y="33"/>
                  </a:lnTo>
                  <a:lnTo>
                    <a:pt x="2" y="32"/>
                  </a:lnTo>
                  <a:lnTo>
                    <a:pt x="1" y="31"/>
                  </a:lnTo>
                  <a:lnTo>
                    <a:pt x="0" y="30"/>
                  </a:lnTo>
                  <a:lnTo>
                    <a:pt x="0" y="28"/>
                  </a:lnTo>
                  <a:lnTo>
                    <a:pt x="0" y="26"/>
                  </a:lnTo>
                  <a:lnTo>
                    <a:pt x="0" y="24"/>
                  </a:lnTo>
                  <a:lnTo>
                    <a:pt x="2" y="21"/>
                  </a:lnTo>
                  <a:lnTo>
                    <a:pt x="6" y="16"/>
                  </a:lnTo>
                  <a:lnTo>
                    <a:pt x="6" y="15"/>
                  </a:lnTo>
                  <a:lnTo>
                    <a:pt x="7" y="13"/>
                  </a:lnTo>
                  <a:lnTo>
                    <a:pt x="8" y="12"/>
                  </a:lnTo>
                  <a:lnTo>
                    <a:pt x="9" y="10"/>
                  </a:lnTo>
                  <a:lnTo>
                    <a:pt x="9" y="5"/>
                  </a:lnTo>
                  <a:lnTo>
                    <a:pt x="8" y="3"/>
                  </a:lnTo>
                  <a:lnTo>
                    <a:pt x="9" y="1"/>
                  </a:lnTo>
                  <a:lnTo>
                    <a:pt x="10" y="0"/>
                  </a:lnTo>
                  <a:lnTo>
                    <a:pt x="61" y="13"/>
                  </a:lnTo>
                  <a:lnTo>
                    <a:pt x="48" y="64"/>
                  </a:lnTo>
                  <a:lnTo>
                    <a:pt x="104" y="146"/>
                  </a:lnTo>
                  <a:lnTo>
                    <a:pt x="104" y="148"/>
                  </a:lnTo>
                  <a:lnTo>
                    <a:pt x="104" y="149"/>
                  </a:lnTo>
                  <a:lnTo>
                    <a:pt x="104" y="150"/>
                  </a:lnTo>
                  <a:lnTo>
                    <a:pt x="105" y="152"/>
                  </a:lnTo>
                  <a:lnTo>
                    <a:pt x="105" y="153"/>
                  </a:lnTo>
                  <a:lnTo>
                    <a:pt x="105" y="155"/>
                  </a:lnTo>
                  <a:lnTo>
                    <a:pt x="106" y="157"/>
                  </a:lnTo>
                  <a:lnTo>
                    <a:pt x="107" y="158"/>
                  </a:lnTo>
                  <a:lnTo>
                    <a:pt x="108" y="160"/>
                  </a:lnTo>
                  <a:lnTo>
                    <a:pt x="107" y="160"/>
                  </a:lnTo>
                  <a:lnTo>
                    <a:pt x="105" y="161"/>
                  </a:lnTo>
                  <a:lnTo>
                    <a:pt x="103" y="162"/>
                  </a:lnTo>
                  <a:lnTo>
                    <a:pt x="102" y="164"/>
                  </a:lnTo>
                  <a:lnTo>
                    <a:pt x="100" y="169"/>
                  </a:lnTo>
                  <a:lnTo>
                    <a:pt x="98" y="172"/>
                  </a:lnTo>
                  <a:lnTo>
                    <a:pt x="96" y="172"/>
                  </a:lnTo>
                  <a:lnTo>
                    <a:pt x="96" y="173"/>
                  </a:lnTo>
                  <a:lnTo>
                    <a:pt x="97" y="174"/>
                  </a:lnTo>
                  <a:lnTo>
                    <a:pt x="96" y="175"/>
                  </a:lnTo>
                  <a:lnTo>
                    <a:pt x="96" y="177"/>
                  </a:lnTo>
                  <a:lnTo>
                    <a:pt x="96" y="178"/>
                  </a:lnTo>
                  <a:lnTo>
                    <a:pt x="98" y="180"/>
                  </a:lnTo>
                  <a:lnTo>
                    <a:pt x="99" y="181"/>
                  </a:lnTo>
                  <a:lnTo>
                    <a:pt x="98" y="181"/>
                  </a:lnTo>
                  <a:lnTo>
                    <a:pt x="98" y="183"/>
                  </a:lnTo>
                  <a:lnTo>
                    <a:pt x="97" y="184"/>
                  </a:lnTo>
                  <a:lnTo>
                    <a:pt x="96" y="184"/>
                  </a:lnTo>
                  <a:lnTo>
                    <a:pt x="94" y="183"/>
                  </a:lnTo>
                  <a:close/>
                </a:path>
              </a:pathLst>
            </a:custGeom>
            <a:solidFill>
              <a:srgbClr val="0000A0"/>
            </a:solidFill>
            <a:ln w="12700">
              <a:solidFill>
                <a:schemeClr val="tx1"/>
              </a:solidFill>
              <a:round/>
              <a:headEnd/>
              <a:tailEnd/>
            </a:ln>
          </p:spPr>
          <p:txBody>
            <a:bodyPr/>
            <a:lstStyle/>
            <a:p>
              <a:endParaRPr lang="en-US"/>
            </a:p>
          </p:txBody>
        </p:sp>
        <p:sp>
          <p:nvSpPr>
            <p:cNvPr id="14361" name="Freeform 22">
              <a:extLst>
                <a:ext uri="{FF2B5EF4-FFF2-40B4-BE49-F238E27FC236}">
                  <a16:creationId xmlns:a16="http://schemas.microsoft.com/office/drawing/2014/main" id="{AC4B3BD9-DA2D-8E34-EC9D-0A1B62BCEEAF}"/>
                </a:ext>
              </a:extLst>
            </p:cNvPr>
            <p:cNvSpPr>
              <a:spLocks/>
            </p:cNvSpPr>
            <p:nvPr/>
          </p:nvSpPr>
          <p:spPr bwMode="auto">
            <a:xfrm>
              <a:off x="3741738" y="2452690"/>
              <a:ext cx="766762" cy="604837"/>
            </a:xfrm>
            <a:custGeom>
              <a:avLst/>
              <a:gdLst>
                <a:gd name="T0" fmla="*/ 2147483646 w 94"/>
                <a:gd name="T1" fmla="*/ 2147483646 h 78"/>
                <a:gd name="T2" fmla="*/ 2147483646 w 94"/>
                <a:gd name="T3" fmla="*/ 2147483646 h 78"/>
                <a:gd name="T4" fmla="*/ 2147483646 w 94"/>
                <a:gd name="T5" fmla="*/ 2147483646 h 78"/>
                <a:gd name="T6" fmla="*/ 2147483646 w 94"/>
                <a:gd name="T7" fmla="*/ 0 h 78"/>
                <a:gd name="T8" fmla="*/ 2147483646 w 94"/>
                <a:gd name="T9" fmla="*/ 2147483646 h 78"/>
                <a:gd name="T10" fmla="*/ 2147483646 w 94"/>
                <a:gd name="T11" fmla="*/ 2147483646 h 78"/>
                <a:gd name="T12" fmla="*/ 2147483646 w 94"/>
                <a:gd name="T13" fmla="*/ 2147483646 h 78"/>
                <a:gd name="T14" fmla="*/ 0 w 94"/>
                <a:gd name="T15" fmla="*/ 2147483646 h 78"/>
                <a:gd name="T16" fmla="*/ 2147483646 w 94"/>
                <a:gd name="T17" fmla="*/ 2147483646 h 78"/>
                <a:gd name="T18" fmla="*/ 2147483646 w 94"/>
                <a:gd name="T19" fmla="*/ 2147483646 h 78"/>
                <a:gd name="T20" fmla="*/ 2147483646 w 94"/>
                <a:gd name="T21" fmla="*/ 2147483646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4"/>
                <a:gd name="T34" fmla="*/ 0 h 78"/>
                <a:gd name="T35" fmla="*/ 94 w 94"/>
                <a:gd name="T36" fmla="*/ 78 h 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4" h="78">
                  <a:moveTo>
                    <a:pt x="88" y="78"/>
                  </a:moveTo>
                  <a:lnTo>
                    <a:pt x="91" y="44"/>
                  </a:lnTo>
                  <a:lnTo>
                    <a:pt x="94" y="10"/>
                  </a:lnTo>
                  <a:lnTo>
                    <a:pt x="10" y="0"/>
                  </a:lnTo>
                  <a:lnTo>
                    <a:pt x="9" y="8"/>
                  </a:lnTo>
                  <a:lnTo>
                    <a:pt x="3" y="50"/>
                  </a:lnTo>
                  <a:lnTo>
                    <a:pt x="2" y="50"/>
                  </a:lnTo>
                  <a:lnTo>
                    <a:pt x="0" y="67"/>
                  </a:lnTo>
                  <a:lnTo>
                    <a:pt x="25" y="71"/>
                  </a:lnTo>
                  <a:lnTo>
                    <a:pt x="88" y="78"/>
                  </a:lnTo>
                  <a:close/>
                </a:path>
              </a:pathLst>
            </a:custGeom>
            <a:solidFill>
              <a:srgbClr val="0000A0"/>
            </a:solidFill>
            <a:ln w="12700">
              <a:solidFill>
                <a:schemeClr val="tx1"/>
              </a:solidFill>
              <a:round/>
              <a:headEnd/>
              <a:tailEnd/>
            </a:ln>
          </p:spPr>
          <p:txBody>
            <a:bodyPr/>
            <a:lstStyle/>
            <a:p>
              <a:endParaRPr lang="en-US"/>
            </a:p>
          </p:txBody>
        </p:sp>
        <p:sp>
          <p:nvSpPr>
            <p:cNvPr id="14362" name="Freeform 23">
              <a:extLst>
                <a:ext uri="{FF2B5EF4-FFF2-40B4-BE49-F238E27FC236}">
                  <a16:creationId xmlns:a16="http://schemas.microsoft.com/office/drawing/2014/main" id="{19887E6E-98AC-1668-7D85-545DFBC3C2E9}"/>
                </a:ext>
              </a:extLst>
            </p:cNvPr>
            <p:cNvSpPr>
              <a:spLocks/>
            </p:cNvSpPr>
            <p:nvPr/>
          </p:nvSpPr>
          <p:spPr bwMode="auto">
            <a:xfrm>
              <a:off x="3865564" y="3003552"/>
              <a:ext cx="804862" cy="595313"/>
            </a:xfrm>
            <a:custGeom>
              <a:avLst/>
              <a:gdLst>
                <a:gd name="T0" fmla="*/ 0 w 99"/>
                <a:gd name="T1" fmla="*/ 2147483646 h 77"/>
                <a:gd name="T2" fmla="*/ 2147483646 w 99"/>
                <a:gd name="T3" fmla="*/ 0 h 77"/>
                <a:gd name="T4" fmla="*/ 2147483646 w 99"/>
                <a:gd name="T5" fmla="*/ 2147483646 h 77"/>
                <a:gd name="T6" fmla="*/ 2147483646 w 99"/>
                <a:gd name="T7" fmla="*/ 2147483646 h 77"/>
                <a:gd name="T8" fmla="*/ 2147483646 w 99"/>
                <a:gd name="T9" fmla="*/ 2147483646 h 77"/>
                <a:gd name="T10" fmla="*/ 2147483646 w 99"/>
                <a:gd name="T11" fmla="*/ 2147483646 h 77"/>
                <a:gd name="T12" fmla="*/ 2147483646 w 99"/>
                <a:gd name="T13" fmla="*/ 2147483646 h 77"/>
                <a:gd name="T14" fmla="*/ 0 w 99"/>
                <a:gd name="T15" fmla="*/ 2147483646 h 77"/>
                <a:gd name="T16" fmla="*/ 0 w 99"/>
                <a:gd name="T17" fmla="*/ 2147483646 h 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9"/>
                <a:gd name="T28" fmla="*/ 0 h 77"/>
                <a:gd name="T29" fmla="*/ 99 w 99"/>
                <a:gd name="T30" fmla="*/ 77 h 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9" h="77">
                  <a:moveTo>
                    <a:pt x="0" y="67"/>
                  </a:moveTo>
                  <a:lnTo>
                    <a:pt x="10" y="0"/>
                  </a:lnTo>
                  <a:lnTo>
                    <a:pt x="73" y="7"/>
                  </a:lnTo>
                  <a:lnTo>
                    <a:pt x="99" y="9"/>
                  </a:lnTo>
                  <a:lnTo>
                    <a:pt x="98" y="26"/>
                  </a:lnTo>
                  <a:lnTo>
                    <a:pt x="95" y="77"/>
                  </a:lnTo>
                  <a:lnTo>
                    <a:pt x="82" y="76"/>
                  </a:lnTo>
                  <a:lnTo>
                    <a:pt x="0" y="67"/>
                  </a:lnTo>
                  <a:close/>
                </a:path>
              </a:pathLst>
            </a:custGeom>
            <a:solidFill>
              <a:srgbClr val="6987EB"/>
            </a:solidFill>
            <a:ln w="12700">
              <a:solidFill>
                <a:schemeClr val="tx1"/>
              </a:solidFill>
              <a:round/>
              <a:headEnd/>
              <a:tailEnd/>
            </a:ln>
          </p:spPr>
          <p:txBody>
            <a:bodyPr/>
            <a:lstStyle/>
            <a:p>
              <a:endParaRPr lang="en-US"/>
            </a:p>
          </p:txBody>
        </p:sp>
        <p:sp>
          <p:nvSpPr>
            <p:cNvPr id="14363" name="Freeform 24">
              <a:extLst>
                <a:ext uri="{FF2B5EF4-FFF2-40B4-BE49-F238E27FC236}">
                  <a16:creationId xmlns:a16="http://schemas.microsoft.com/office/drawing/2014/main" id="{AFD339E5-3F79-E66D-59EF-575C0CBFE9B7}"/>
                </a:ext>
              </a:extLst>
            </p:cNvPr>
            <p:cNvSpPr>
              <a:spLocks/>
            </p:cNvSpPr>
            <p:nvPr/>
          </p:nvSpPr>
          <p:spPr bwMode="auto">
            <a:xfrm>
              <a:off x="3759201" y="3521076"/>
              <a:ext cx="771525" cy="758825"/>
            </a:xfrm>
            <a:custGeom>
              <a:avLst/>
              <a:gdLst>
                <a:gd name="T0" fmla="*/ 2147483646 w 95"/>
                <a:gd name="T1" fmla="*/ 0 h 98"/>
                <a:gd name="T2" fmla="*/ 0 w 95"/>
                <a:gd name="T3" fmla="*/ 2147483646 h 98"/>
                <a:gd name="T4" fmla="*/ 0 w 95"/>
                <a:gd name="T5" fmla="*/ 2147483646 h 98"/>
                <a:gd name="T6" fmla="*/ 2147483646 w 95"/>
                <a:gd name="T7" fmla="*/ 2147483646 h 98"/>
                <a:gd name="T8" fmla="*/ 2147483646 w 95"/>
                <a:gd name="T9" fmla="*/ 2147483646 h 98"/>
                <a:gd name="T10" fmla="*/ 2147483646 w 95"/>
                <a:gd name="T11" fmla="*/ 2147483646 h 98"/>
                <a:gd name="T12" fmla="*/ 2147483646 w 95"/>
                <a:gd name="T13" fmla="*/ 2147483646 h 98"/>
                <a:gd name="T14" fmla="*/ 2147483646 w 95"/>
                <a:gd name="T15" fmla="*/ 2147483646 h 98"/>
                <a:gd name="T16" fmla="*/ 2147483646 w 95"/>
                <a:gd name="T17" fmla="*/ 2147483646 h 98"/>
                <a:gd name="T18" fmla="*/ 2147483646 w 95"/>
                <a:gd name="T19" fmla="*/ 2147483646 h 98"/>
                <a:gd name="T20" fmla="*/ 2147483646 w 95"/>
                <a:gd name="T21" fmla="*/ 2147483646 h 98"/>
                <a:gd name="T22" fmla="*/ 2147483646 w 95"/>
                <a:gd name="T23" fmla="*/ 2147483646 h 98"/>
                <a:gd name="T24" fmla="*/ 2147483646 w 95"/>
                <a:gd name="T25" fmla="*/ 2147483646 h 98"/>
                <a:gd name="T26" fmla="*/ 2147483646 w 95"/>
                <a:gd name="T27" fmla="*/ 2147483646 h 98"/>
                <a:gd name="T28" fmla="*/ 2147483646 w 95"/>
                <a:gd name="T29" fmla="*/ 2147483646 h 98"/>
                <a:gd name="T30" fmla="*/ 2147483646 w 95"/>
                <a:gd name="T31" fmla="*/ 2147483646 h 98"/>
                <a:gd name="T32" fmla="*/ 2147483646 w 95"/>
                <a:gd name="T33" fmla="*/ 0 h 98"/>
                <a:gd name="T34" fmla="*/ 2147483646 w 95"/>
                <a:gd name="T35" fmla="*/ 0 h 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5"/>
                <a:gd name="T55" fmla="*/ 0 h 98"/>
                <a:gd name="T56" fmla="*/ 95 w 95"/>
                <a:gd name="T57" fmla="*/ 98 h 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5" h="98">
                  <a:moveTo>
                    <a:pt x="13" y="0"/>
                  </a:moveTo>
                  <a:lnTo>
                    <a:pt x="0" y="96"/>
                  </a:lnTo>
                  <a:lnTo>
                    <a:pt x="12" y="98"/>
                  </a:lnTo>
                  <a:lnTo>
                    <a:pt x="13" y="90"/>
                  </a:lnTo>
                  <a:lnTo>
                    <a:pt x="37" y="93"/>
                  </a:lnTo>
                  <a:lnTo>
                    <a:pt x="36" y="92"/>
                  </a:lnTo>
                  <a:lnTo>
                    <a:pt x="37" y="91"/>
                  </a:lnTo>
                  <a:lnTo>
                    <a:pt x="36" y="90"/>
                  </a:lnTo>
                  <a:lnTo>
                    <a:pt x="87" y="94"/>
                  </a:lnTo>
                  <a:lnTo>
                    <a:pt x="93" y="18"/>
                  </a:lnTo>
                  <a:lnTo>
                    <a:pt x="94" y="18"/>
                  </a:lnTo>
                  <a:lnTo>
                    <a:pt x="95" y="9"/>
                  </a:lnTo>
                  <a:lnTo>
                    <a:pt x="13" y="0"/>
                  </a:lnTo>
                  <a:close/>
                </a:path>
              </a:pathLst>
            </a:custGeom>
            <a:solidFill>
              <a:srgbClr val="0000A0"/>
            </a:solidFill>
            <a:ln w="12700">
              <a:solidFill>
                <a:schemeClr val="tx1"/>
              </a:solidFill>
              <a:round/>
              <a:headEnd/>
              <a:tailEnd/>
            </a:ln>
          </p:spPr>
          <p:txBody>
            <a:bodyPr/>
            <a:lstStyle/>
            <a:p>
              <a:endParaRPr lang="en-US"/>
            </a:p>
          </p:txBody>
        </p:sp>
        <p:sp>
          <p:nvSpPr>
            <p:cNvPr id="14364" name="Freeform 26">
              <a:extLst>
                <a:ext uri="{FF2B5EF4-FFF2-40B4-BE49-F238E27FC236}">
                  <a16:creationId xmlns:a16="http://schemas.microsoft.com/office/drawing/2014/main" id="{8E5FBEFD-C020-BFF5-982E-23C52DEEAD60}"/>
                </a:ext>
              </a:extLst>
            </p:cNvPr>
            <p:cNvSpPr>
              <a:spLocks/>
            </p:cNvSpPr>
            <p:nvPr/>
          </p:nvSpPr>
          <p:spPr bwMode="auto">
            <a:xfrm>
              <a:off x="6942139" y="2306638"/>
              <a:ext cx="828675" cy="603250"/>
            </a:xfrm>
            <a:custGeom>
              <a:avLst/>
              <a:gdLst>
                <a:gd name="T0" fmla="*/ 2147483646 w 102"/>
                <a:gd name="T1" fmla="*/ 2147483646 h 78"/>
                <a:gd name="T2" fmla="*/ 2147483646 w 102"/>
                <a:gd name="T3" fmla="*/ 2147483646 h 78"/>
                <a:gd name="T4" fmla="*/ 2147483646 w 102"/>
                <a:gd name="T5" fmla="*/ 2147483646 h 78"/>
                <a:gd name="T6" fmla="*/ 2147483646 w 102"/>
                <a:gd name="T7" fmla="*/ 2147483646 h 78"/>
                <a:gd name="T8" fmla="*/ 2147483646 w 102"/>
                <a:gd name="T9" fmla="*/ 2147483646 h 78"/>
                <a:gd name="T10" fmla="*/ 2147483646 w 102"/>
                <a:gd name="T11" fmla="*/ 2147483646 h 78"/>
                <a:gd name="T12" fmla="*/ 2147483646 w 102"/>
                <a:gd name="T13" fmla="*/ 2147483646 h 78"/>
                <a:gd name="T14" fmla="*/ 2147483646 w 102"/>
                <a:gd name="T15" fmla="*/ 2147483646 h 78"/>
                <a:gd name="T16" fmla="*/ 2147483646 w 102"/>
                <a:gd name="T17" fmla="*/ 2147483646 h 78"/>
                <a:gd name="T18" fmla="*/ 2147483646 w 102"/>
                <a:gd name="T19" fmla="*/ 2147483646 h 78"/>
                <a:gd name="T20" fmla="*/ 2147483646 w 102"/>
                <a:gd name="T21" fmla="*/ 2147483646 h 78"/>
                <a:gd name="T22" fmla="*/ 2147483646 w 102"/>
                <a:gd name="T23" fmla="*/ 2147483646 h 78"/>
                <a:gd name="T24" fmla="*/ 2147483646 w 102"/>
                <a:gd name="T25" fmla="*/ 2147483646 h 78"/>
                <a:gd name="T26" fmla="*/ 2147483646 w 102"/>
                <a:gd name="T27" fmla="*/ 2147483646 h 78"/>
                <a:gd name="T28" fmla="*/ 2147483646 w 102"/>
                <a:gd name="T29" fmla="*/ 2147483646 h 78"/>
                <a:gd name="T30" fmla="*/ 2147483646 w 102"/>
                <a:gd name="T31" fmla="*/ 2147483646 h 78"/>
                <a:gd name="T32" fmla="*/ 2147483646 w 102"/>
                <a:gd name="T33" fmla="*/ 2147483646 h 78"/>
                <a:gd name="T34" fmla="*/ 2147483646 w 102"/>
                <a:gd name="T35" fmla="*/ 2147483646 h 78"/>
                <a:gd name="T36" fmla="*/ 2147483646 w 102"/>
                <a:gd name="T37" fmla="*/ 2147483646 h 78"/>
                <a:gd name="T38" fmla="*/ 2147483646 w 102"/>
                <a:gd name="T39" fmla="*/ 2147483646 h 78"/>
                <a:gd name="T40" fmla="*/ 2147483646 w 102"/>
                <a:gd name="T41" fmla="*/ 2147483646 h 78"/>
                <a:gd name="T42" fmla="*/ 2147483646 w 102"/>
                <a:gd name="T43" fmla="*/ 2147483646 h 78"/>
                <a:gd name="T44" fmla="*/ 2147483646 w 102"/>
                <a:gd name="T45" fmla="*/ 2147483646 h 78"/>
                <a:gd name="T46" fmla="*/ 2147483646 w 102"/>
                <a:gd name="T47" fmla="*/ 2147483646 h 78"/>
                <a:gd name="T48" fmla="*/ 2147483646 w 102"/>
                <a:gd name="T49" fmla="*/ 2147483646 h 78"/>
                <a:gd name="T50" fmla="*/ 2147483646 w 102"/>
                <a:gd name="T51" fmla="*/ 2147483646 h 78"/>
                <a:gd name="T52" fmla="*/ 2147483646 w 102"/>
                <a:gd name="T53" fmla="*/ 0 h 78"/>
                <a:gd name="T54" fmla="*/ 2147483646 w 102"/>
                <a:gd name="T55" fmla="*/ 2147483646 h 78"/>
                <a:gd name="T56" fmla="*/ 2147483646 w 102"/>
                <a:gd name="T57" fmla="*/ 2147483646 h 78"/>
                <a:gd name="T58" fmla="*/ 2147483646 w 102"/>
                <a:gd name="T59" fmla="*/ 2147483646 h 78"/>
                <a:gd name="T60" fmla="*/ 2147483646 w 102"/>
                <a:gd name="T61" fmla="*/ 2147483646 h 78"/>
                <a:gd name="T62" fmla="*/ 2147483646 w 102"/>
                <a:gd name="T63" fmla="*/ 2147483646 h 78"/>
                <a:gd name="T64" fmla="*/ 2147483646 w 102"/>
                <a:gd name="T65" fmla="*/ 2147483646 h 78"/>
                <a:gd name="T66" fmla="*/ 2147483646 w 102"/>
                <a:gd name="T67" fmla="*/ 2147483646 h 78"/>
                <a:gd name="T68" fmla="*/ 2147483646 w 102"/>
                <a:gd name="T69" fmla="*/ 2147483646 h 78"/>
                <a:gd name="T70" fmla="*/ 2147483646 w 102"/>
                <a:gd name="T71" fmla="*/ 2147483646 h 78"/>
                <a:gd name="T72" fmla="*/ 2147483646 w 102"/>
                <a:gd name="T73" fmla="*/ 2147483646 h 78"/>
                <a:gd name="T74" fmla="*/ 2147483646 w 102"/>
                <a:gd name="T75" fmla="*/ 2147483646 h 78"/>
                <a:gd name="T76" fmla="*/ 2147483646 w 102"/>
                <a:gd name="T77" fmla="*/ 2147483646 h 78"/>
                <a:gd name="T78" fmla="*/ 2147483646 w 102"/>
                <a:gd name="T79" fmla="*/ 2147483646 h 78"/>
                <a:gd name="T80" fmla="*/ 2147483646 w 102"/>
                <a:gd name="T81" fmla="*/ 2147483646 h 78"/>
                <a:gd name="T82" fmla="*/ 2147483646 w 102"/>
                <a:gd name="T83" fmla="*/ 2147483646 h 78"/>
                <a:gd name="T84" fmla="*/ 2147483646 w 102"/>
                <a:gd name="T85" fmla="*/ 2147483646 h 78"/>
                <a:gd name="T86" fmla="*/ 2147483646 w 102"/>
                <a:gd name="T87" fmla="*/ 2147483646 h 78"/>
                <a:gd name="T88" fmla="*/ 2147483646 w 102"/>
                <a:gd name="T89" fmla="*/ 2147483646 h 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2"/>
                <a:gd name="T136" fmla="*/ 0 h 78"/>
                <a:gd name="T137" fmla="*/ 102 w 102"/>
                <a:gd name="T138" fmla="*/ 78 h 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2" h="78">
                  <a:moveTo>
                    <a:pt x="66" y="64"/>
                  </a:moveTo>
                  <a:lnTo>
                    <a:pt x="77" y="68"/>
                  </a:lnTo>
                  <a:lnTo>
                    <a:pt x="78" y="70"/>
                  </a:lnTo>
                  <a:lnTo>
                    <a:pt x="77" y="71"/>
                  </a:lnTo>
                  <a:lnTo>
                    <a:pt x="77" y="72"/>
                  </a:lnTo>
                  <a:lnTo>
                    <a:pt x="76" y="73"/>
                  </a:lnTo>
                  <a:lnTo>
                    <a:pt x="76" y="75"/>
                  </a:lnTo>
                  <a:lnTo>
                    <a:pt x="75" y="75"/>
                  </a:lnTo>
                  <a:lnTo>
                    <a:pt x="74" y="77"/>
                  </a:lnTo>
                  <a:lnTo>
                    <a:pt x="74" y="78"/>
                  </a:lnTo>
                  <a:lnTo>
                    <a:pt x="75" y="78"/>
                  </a:lnTo>
                  <a:lnTo>
                    <a:pt x="75" y="77"/>
                  </a:lnTo>
                  <a:lnTo>
                    <a:pt x="77" y="76"/>
                  </a:lnTo>
                  <a:lnTo>
                    <a:pt x="78" y="76"/>
                  </a:lnTo>
                  <a:lnTo>
                    <a:pt x="81" y="76"/>
                  </a:lnTo>
                  <a:lnTo>
                    <a:pt x="81" y="75"/>
                  </a:lnTo>
                  <a:lnTo>
                    <a:pt x="84" y="75"/>
                  </a:lnTo>
                  <a:lnTo>
                    <a:pt x="86" y="74"/>
                  </a:lnTo>
                  <a:lnTo>
                    <a:pt x="87" y="73"/>
                  </a:lnTo>
                  <a:lnTo>
                    <a:pt x="88" y="72"/>
                  </a:lnTo>
                  <a:lnTo>
                    <a:pt x="94" y="67"/>
                  </a:lnTo>
                  <a:lnTo>
                    <a:pt x="96" y="66"/>
                  </a:lnTo>
                  <a:lnTo>
                    <a:pt x="97" y="65"/>
                  </a:lnTo>
                  <a:lnTo>
                    <a:pt x="98" y="65"/>
                  </a:lnTo>
                  <a:lnTo>
                    <a:pt x="99" y="64"/>
                  </a:lnTo>
                  <a:lnTo>
                    <a:pt x="100" y="63"/>
                  </a:lnTo>
                  <a:lnTo>
                    <a:pt x="101" y="63"/>
                  </a:lnTo>
                  <a:lnTo>
                    <a:pt x="102" y="61"/>
                  </a:lnTo>
                  <a:lnTo>
                    <a:pt x="100" y="62"/>
                  </a:lnTo>
                  <a:lnTo>
                    <a:pt x="99" y="62"/>
                  </a:lnTo>
                  <a:lnTo>
                    <a:pt x="97" y="63"/>
                  </a:lnTo>
                  <a:lnTo>
                    <a:pt x="97" y="64"/>
                  </a:lnTo>
                  <a:lnTo>
                    <a:pt x="96" y="65"/>
                  </a:lnTo>
                  <a:lnTo>
                    <a:pt x="95" y="66"/>
                  </a:lnTo>
                  <a:lnTo>
                    <a:pt x="94" y="65"/>
                  </a:lnTo>
                  <a:lnTo>
                    <a:pt x="95" y="64"/>
                  </a:lnTo>
                  <a:lnTo>
                    <a:pt x="96" y="63"/>
                  </a:lnTo>
                  <a:lnTo>
                    <a:pt x="97" y="61"/>
                  </a:lnTo>
                  <a:lnTo>
                    <a:pt x="97" y="60"/>
                  </a:lnTo>
                  <a:lnTo>
                    <a:pt x="96" y="61"/>
                  </a:lnTo>
                  <a:lnTo>
                    <a:pt x="95" y="62"/>
                  </a:lnTo>
                  <a:lnTo>
                    <a:pt x="94" y="63"/>
                  </a:lnTo>
                  <a:lnTo>
                    <a:pt x="91" y="65"/>
                  </a:lnTo>
                  <a:lnTo>
                    <a:pt x="86" y="67"/>
                  </a:lnTo>
                  <a:lnTo>
                    <a:pt x="83" y="69"/>
                  </a:lnTo>
                  <a:lnTo>
                    <a:pt x="81" y="70"/>
                  </a:lnTo>
                  <a:lnTo>
                    <a:pt x="80" y="72"/>
                  </a:lnTo>
                  <a:lnTo>
                    <a:pt x="79" y="71"/>
                  </a:lnTo>
                  <a:lnTo>
                    <a:pt x="79" y="70"/>
                  </a:lnTo>
                  <a:lnTo>
                    <a:pt x="79" y="68"/>
                  </a:lnTo>
                  <a:lnTo>
                    <a:pt x="81" y="67"/>
                  </a:lnTo>
                  <a:lnTo>
                    <a:pt x="79" y="66"/>
                  </a:lnTo>
                  <a:lnTo>
                    <a:pt x="81" y="64"/>
                  </a:lnTo>
                  <a:lnTo>
                    <a:pt x="81" y="63"/>
                  </a:lnTo>
                  <a:lnTo>
                    <a:pt x="81" y="62"/>
                  </a:lnTo>
                  <a:lnTo>
                    <a:pt x="79" y="49"/>
                  </a:lnTo>
                  <a:lnTo>
                    <a:pt x="78" y="49"/>
                  </a:lnTo>
                  <a:lnTo>
                    <a:pt x="78" y="37"/>
                  </a:lnTo>
                  <a:lnTo>
                    <a:pt x="77" y="34"/>
                  </a:lnTo>
                  <a:lnTo>
                    <a:pt x="76" y="32"/>
                  </a:lnTo>
                  <a:lnTo>
                    <a:pt x="76" y="29"/>
                  </a:lnTo>
                  <a:lnTo>
                    <a:pt x="75" y="25"/>
                  </a:lnTo>
                  <a:lnTo>
                    <a:pt x="74" y="23"/>
                  </a:lnTo>
                  <a:lnTo>
                    <a:pt x="73" y="23"/>
                  </a:lnTo>
                  <a:lnTo>
                    <a:pt x="74" y="24"/>
                  </a:lnTo>
                  <a:lnTo>
                    <a:pt x="73" y="24"/>
                  </a:lnTo>
                  <a:lnTo>
                    <a:pt x="73" y="23"/>
                  </a:lnTo>
                  <a:lnTo>
                    <a:pt x="73" y="21"/>
                  </a:lnTo>
                  <a:lnTo>
                    <a:pt x="71" y="16"/>
                  </a:lnTo>
                  <a:lnTo>
                    <a:pt x="71" y="14"/>
                  </a:lnTo>
                  <a:lnTo>
                    <a:pt x="72" y="12"/>
                  </a:lnTo>
                  <a:lnTo>
                    <a:pt x="71" y="9"/>
                  </a:lnTo>
                  <a:lnTo>
                    <a:pt x="69" y="4"/>
                  </a:lnTo>
                  <a:lnTo>
                    <a:pt x="69" y="3"/>
                  </a:lnTo>
                  <a:lnTo>
                    <a:pt x="68" y="3"/>
                  </a:lnTo>
                  <a:lnTo>
                    <a:pt x="69" y="2"/>
                  </a:lnTo>
                  <a:lnTo>
                    <a:pt x="68" y="0"/>
                  </a:lnTo>
                  <a:lnTo>
                    <a:pt x="52" y="4"/>
                  </a:lnTo>
                  <a:lnTo>
                    <a:pt x="51" y="4"/>
                  </a:lnTo>
                  <a:lnTo>
                    <a:pt x="50" y="5"/>
                  </a:lnTo>
                  <a:lnTo>
                    <a:pt x="46" y="9"/>
                  </a:lnTo>
                  <a:lnTo>
                    <a:pt x="42" y="14"/>
                  </a:lnTo>
                  <a:lnTo>
                    <a:pt x="41" y="15"/>
                  </a:lnTo>
                  <a:lnTo>
                    <a:pt x="42" y="16"/>
                  </a:lnTo>
                  <a:lnTo>
                    <a:pt x="41" y="18"/>
                  </a:lnTo>
                  <a:lnTo>
                    <a:pt x="40" y="19"/>
                  </a:lnTo>
                  <a:lnTo>
                    <a:pt x="36" y="22"/>
                  </a:lnTo>
                  <a:lnTo>
                    <a:pt x="36" y="23"/>
                  </a:lnTo>
                  <a:lnTo>
                    <a:pt x="36" y="25"/>
                  </a:lnTo>
                  <a:lnTo>
                    <a:pt x="37" y="25"/>
                  </a:lnTo>
                  <a:lnTo>
                    <a:pt x="38" y="25"/>
                  </a:lnTo>
                  <a:lnTo>
                    <a:pt x="39" y="26"/>
                  </a:lnTo>
                  <a:lnTo>
                    <a:pt x="38" y="27"/>
                  </a:lnTo>
                  <a:lnTo>
                    <a:pt x="38" y="29"/>
                  </a:lnTo>
                  <a:lnTo>
                    <a:pt x="39" y="30"/>
                  </a:lnTo>
                  <a:lnTo>
                    <a:pt x="39" y="32"/>
                  </a:lnTo>
                  <a:lnTo>
                    <a:pt x="36" y="34"/>
                  </a:lnTo>
                  <a:lnTo>
                    <a:pt x="33" y="38"/>
                  </a:lnTo>
                  <a:lnTo>
                    <a:pt x="30" y="39"/>
                  </a:lnTo>
                  <a:lnTo>
                    <a:pt x="23" y="40"/>
                  </a:lnTo>
                  <a:lnTo>
                    <a:pt x="21" y="39"/>
                  </a:lnTo>
                  <a:lnTo>
                    <a:pt x="19" y="39"/>
                  </a:lnTo>
                  <a:lnTo>
                    <a:pt x="16" y="39"/>
                  </a:lnTo>
                  <a:lnTo>
                    <a:pt x="13" y="40"/>
                  </a:lnTo>
                  <a:lnTo>
                    <a:pt x="9" y="42"/>
                  </a:lnTo>
                  <a:lnTo>
                    <a:pt x="7" y="43"/>
                  </a:lnTo>
                  <a:lnTo>
                    <a:pt x="6" y="45"/>
                  </a:lnTo>
                  <a:lnTo>
                    <a:pt x="6" y="46"/>
                  </a:lnTo>
                  <a:lnTo>
                    <a:pt x="9" y="50"/>
                  </a:lnTo>
                  <a:lnTo>
                    <a:pt x="10" y="51"/>
                  </a:lnTo>
                  <a:lnTo>
                    <a:pt x="9" y="52"/>
                  </a:lnTo>
                  <a:lnTo>
                    <a:pt x="8" y="53"/>
                  </a:lnTo>
                  <a:lnTo>
                    <a:pt x="7" y="55"/>
                  </a:lnTo>
                  <a:lnTo>
                    <a:pt x="2" y="60"/>
                  </a:lnTo>
                  <a:lnTo>
                    <a:pt x="0" y="62"/>
                  </a:lnTo>
                  <a:lnTo>
                    <a:pt x="1" y="66"/>
                  </a:lnTo>
                  <a:lnTo>
                    <a:pt x="56" y="55"/>
                  </a:lnTo>
                  <a:lnTo>
                    <a:pt x="57" y="56"/>
                  </a:lnTo>
                  <a:lnTo>
                    <a:pt x="57" y="57"/>
                  </a:lnTo>
                  <a:lnTo>
                    <a:pt x="58" y="57"/>
                  </a:lnTo>
                  <a:lnTo>
                    <a:pt x="58" y="58"/>
                  </a:lnTo>
                  <a:lnTo>
                    <a:pt x="59" y="58"/>
                  </a:lnTo>
                  <a:lnTo>
                    <a:pt x="61" y="61"/>
                  </a:lnTo>
                  <a:lnTo>
                    <a:pt x="61" y="62"/>
                  </a:lnTo>
                  <a:lnTo>
                    <a:pt x="62" y="63"/>
                  </a:lnTo>
                  <a:lnTo>
                    <a:pt x="65" y="64"/>
                  </a:lnTo>
                  <a:lnTo>
                    <a:pt x="66" y="64"/>
                  </a:lnTo>
                  <a:close/>
                </a:path>
              </a:pathLst>
            </a:custGeom>
            <a:solidFill>
              <a:srgbClr val="0000A0"/>
            </a:solidFill>
            <a:ln w="12700">
              <a:solidFill>
                <a:schemeClr val="tx1"/>
              </a:solidFill>
              <a:round/>
              <a:headEnd/>
              <a:tailEnd/>
            </a:ln>
          </p:spPr>
          <p:txBody>
            <a:bodyPr/>
            <a:lstStyle/>
            <a:p>
              <a:endParaRPr lang="en-US"/>
            </a:p>
          </p:txBody>
        </p:sp>
        <p:sp>
          <p:nvSpPr>
            <p:cNvPr id="14365" name="Freeform 27">
              <a:extLst>
                <a:ext uri="{FF2B5EF4-FFF2-40B4-BE49-F238E27FC236}">
                  <a16:creationId xmlns:a16="http://schemas.microsoft.com/office/drawing/2014/main" id="{9FA1EB6D-786D-8CE4-08D8-C7580E7E3604}"/>
                </a:ext>
              </a:extLst>
            </p:cNvPr>
            <p:cNvSpPr>
              <a:spLocks/>
            </p:cNvSpPr>
            <p:nvPr/>
          </p:nvSpPr>
          <p:spPr bwMode="auto">
            <a:xfrm>
              <a:off x="7494590" y="2266950"/>
              <a:ext cx="187325" cy="325438"/>
            </a:xfrm>
            <a:custGeom>
              <a:avLst/>
              <a:gdLst>
                <a:gd name="T0" fmla="*/ 0 w 23"/>
                <a:gd name="T1" fmla="*/ 2147483646 h 42"/>
                <a:gd name="T2" fmla="*/ 2147483646 w 23"/>
                <a:gd name="T3" fmla="*/ 2147483646 h 42"/>
                <a:gd name="T4" fmla="*/ 0 w 23"/>
                <a:gd name="T5" fmla="*/ 2147483646 h 42"/>
                <a:gd name="T6" fmla="*/ 2147483646 w 23"/>
                <a:gd name="T7" fmla="*/ 2147483646 h 42"/>
                <a:gd name="T8" fmla="*/ 2147483646 w 23"/>
                <a:gd name="T9" fmla="*/ 2147483646 h 42"/>
                <a:gd name="T10" fmla="*/ 2147483646 w 23"/>
                <a:gd name="T11" fmla="*/ 2147483646 h 42"/>
                <a:gd name="T12" fmla="*/ 2147483646 w 23"/>
                <a:gd name="T13" fmla="*/ 2147483646 h 42"/>
                <a:gd name="T14" fmla="*/ 2147483646 w 23"/>
                <a:gd name="T15" fmla="*/ 2147483646 h 42"/>
                <a:gd name="T16" fmla="*/ 2147483646 w 23"/>
                <a:gd name="T17" fmla="*/ 2147483646 h 42"/>
                <a:gd name="T18" fmla="*/ 2147483646 w 23"/>
                <a:gd name="T19" fmla="*/ 2147483646 h 42"/>
                <a:gd name="T20" fmla="*/ 2147483646 w 23"/>
                <a:gd name="T21" fmla="*/ 2147483646 h 42"/>
                <a:gd name="T22" fmla="*/ 2147483646 w 23"/>
                <a:gd name="T23" fmla="*/ 2147483646 h 42"/>
                <a:gd name="T24" fmla="*/ 2147483646 w 23"/>
                <a:gd name="T25" fmla="*/ 2147483646 h 42"/>
                <a:gd name="T26" fmla="*/ 2147483646 w 23"/>
                <a:gd name="T27" fmla="*/ 2147483646 h 42"/>
                <a:gd name="T28" fmla="*/ 2147483646 w 23"/>
                <a:gd name="T29" fmla="*/ 2147483646 h 42"/>
                <a:gd name="T30" fmla="*/ 2147483646 w 23"/>
                <a:gd name="T31" fmla="*/ 2147483646 h 42"/>
                <a:gd name="T32" fmla="*/ 2147483646 w 23"/>
                <a:gd name="T33" fmla="*/ 2147483646 h 42"/>
                <a:gd name="T34" fmla="*/ 2147483646 w 23"/>
                <a:gd name="T35" fmla="*/ 2147483646 h 42"/>
                <a:gd name="T36" fmla="*/ 2147483646 w 23"/>
                <a:gd name="T37" fmla="*/ 2147483646 h 42"/>
                <a:gd name="T38" fmla="*/ 2147483646 w 23"/>
                <a:gd name="T39" fmla="*/ 2147483646 h 42"/>
                <a:gd name="T40" fmla="*/ 2147483646 w 23"/>
                <a:gd name="T41" fmla="*/ 2147483646 h 42"/>
                <a:gd name="T42" fmla="*/ 2147483646 w 23"/>
                <a:gd name="T43" fmla="*/ 2147483646 h 42"/>
                <a:gd name="T44" fmla="*/ 2147483646 w 23"/>
                <a:gd name="T45" fmla="*/ 2147483646 h 42"/>
                <a:gd name="T46" fmla="*/ 2147483646 w 23"/>
                <a:gd name="T47" fmla="*/ 2147483646 h 42"/>
                <a:gd name="T48" fmla="*/ 2147483646 w 23"/>
                <a:gd name="T49" fmla="*/ 2147483646 h 42"/>
                <a:gd name="T50" fmla="*/ 2147483646 w 23"/>
                <a:gd name="T51" fmla="*/ 2147483646 h 42"/>
                <a:gd name="T52" fmla="*/ 2147483646 w 23"/>
                <a:gd name="T53" fmla="*/ 2147483646 h 42"/>
                <a:gd name="T54" fmla="*/ 2147483646 w 23"/>
                <a:gd name="T55" fmla="*/ 2147483646 h 42"/>
                <a:gd name="T56" fmla="*/ 2147483646 w 23"/>
                <a:gd name="T57" fmla="*/ 2147483646 h 42"/>
                <a:gd name="T58" fmla="*/ 2147483646 w 23"/>
                <a:gd name="T59" fmla="*/ 2147483646 h 42"/>
                <a:gd name="T60" fmla="*/ 2147483646 w 23"/>
                <a:gd name="T61" fmla="*/ 2147483646 h 42"/>
                <a:gd name="T62" fmla="*/ 2147483646 w 23"/>
                <a:gd name="T63" fmla="*/ 2147483646 h 42"/>
                <a:gd name="T64" fmla="*/ 2147483646 w 23"/>
                <a:gd name="T65" fmla="*/ 2147483646 h 42"/>
                <a:gd name="T66" fmla="*/ 2147483646 w 23"/>
                <a:gd name="T67" fmla="*/ 2147483646 h 42"/>
                <a:gd name="T68" fmla="*/ 2147483646 w 23"/>
                <a:gd name="T69" fmla="*/ 2147483646 h 42"/>
                <a:gd name="T70" fmla="*/ 2147483646 w 23"/>
                <a:gd name="T71" fmla="*/ 2147483646 h 42"/>
                <a:gd name="T72" fmla="*/ 2147483646 w 23"/>
                <a:gd name="T73" fmla="*/ 2147483646 h 42"/>
                <a:gd name="T74" fmla="*/ 2147483646 w 23"/>
                <a:gd name="T75" fmla="*/ 2147483646 h 42"/>
                <a:gd name="T76" fmla="*/ 2147483646 w 23"/>
                <a:gd name="T77" fmla="*/ 2147483646 h 42"/>
                <a:gd name="T78" fmla="*/ 2147483646 w 23"/>
                <a:gd name="T79" fmla="*/ 2147483646 h 42"/>
                <a:gd name="T80" fmla="*/ 2147483646 w 23"/>
                <a:gd name="T81" fmla="*/ 0 h 42"/>
                <a:gd name="T82" fmla="*/ 0 w 23"/>
                <a:gd name="T83" fmla="*/ 2147483646 h 42"/>
                <a:gd name="T84" fmla="*/ 0 w 23"/>
                <a:gd name="T85" fmla="*/ 2147483646 h 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
                <a:gd name="T130" fmla="*/ 0 h 42"/>
                <a:gd name="T131" fmla="*/ 23 w 23"/>
                <a:gd name="T132" fmla="*/ 42 h 4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 h="42">
                  <a:moveTo>
                    <a:pt x="0" y="5"/>
                  </a:moveTo>
                  <a:lnTo>
                    <a:pt x="1" y="7"/>
                  </a:lnTo>
                  <a:lnTo>
                    <a:pt x="0" y="8"/>
                  </a:lnTo>
                  <a:lnTo>
                    <a:pt x="1" y="8"/>
                  </a:lnTo>
                  <a:lnTo>
                    <a:pt x="1" y="9"/>
                  </a:lnTo>
                  <a:lnTo>
                    <a:pt x="3" y="14"/>
                  </a:lnTo>
                  <a:lnTo>
                    <a:pt x="4" y="17"/>
                  </a:lnTo>
                  <a:lnTo>
                    <a:pt x="3" y="19"/>
                  </a:lnTo>
                  <a:lnTo>
                    <a:pt x="3" y="21"/>
                  </a:lnTo>
                  <a:lnTo>
                    <a:pt x="5" y="26"/>
                  </a:lnTo>
                  <a:lnTo>
                    <a:pt x="5" y="28"/>
                  </a:lnTo>
                  <a:lnTo>
                    <a:pt x="5" y="29"/>
                  </a:lnTo>
                  <a:lnTo>
                    <a:pt x="6" y="29"/>
                  </a:lnTo>
                  <a:lnTo>
                    <a:pt x="5" y="28"/>
                  </a:lnTo>
                  <a:lnTo>
                    <a:pt x="6" y="28"/>
                  </a:lnTo>
                  <a:lnTo>
                    <a:pt x="7" y="30"/>
                  </a:lnTo>
                  <a:lnTo>
                    <a:pt x="8" y="34"/>
                  </a:lnTo>
                  <a:lnTo>
                    <a:pt x="8" y="37"/>
                  </a:lnTo>
                  <a:lnTo>
                    <a:pt x="9" y="39"/>
                  </a:lnTo>
                  <a:lnTo>
                    <a:pt x="10" y="42"/>
                  </a:lnTo>
                  <a:lnTo>
                    <a:pt x="20" y="40"/>
                  </a:lnTo>
                  <a:lnTo>
                    <a:pt x="19" y="39"/>
                  </a:lnTo>
                  <a:lnTo>
                    <a:pt x="18" y="38"/>
                  </a:lnTo>
                  <a:lnTo>
                    <a:pt x="18" y="37"/>
                  </a:lnTo>
                  <a:lnTo>
                    <a:pt x="19" y="36"/>
                  </a:lnTo>
                  <a:lnTo>
                    <a:pt x="18" y="34"/>
                  </a:lnTo>
                  <a:lnTo>
                    <a:pt x="18" y="27"/>
                  </a:lnTo>
                  <a:lnTo>
                    <a:pt x="18" y="25"/>
                  </a:lnTo>
                  <a:lnTo>
                    <a:pt x="19" y="21"/>
                  </a:lnTo>
                  <a:lnTo>
                    <a:pt x="19" y="19"/>
                  </a:lnTo>
                  <a:lnTo>
                    <a:pt x="19" y="17"/>
                  </a:lnTo>
                  <a:lnTo>
                    <a:pt x="19" y="15"/>
                  </a:lnTo>
                  <a:lnTo>
                    <a:pt x="19" y="14"/>
                  </a:lnTo>
                  <a:lnTo>
                    <a:pt x="19" y="13"/>
                  </a:lnTo>
                  <a:lnTo>
                    <a:pt x="22" y="11"/>
                  </a:lnTo>
                  <a:lnTo>
                    <a:pt x="23" y="7"/>
                  </a:lnTo>
                  <a:lnTo>
                    <a:pt x="22" y="5"/>
                  </a:lnTo>
                  <a:lnTo>
                    <a:pt x="22" y="3"/>
                  </a:lnTo>
                  <a:lnTo>
                    <a:pt x="22" y="2"/>
                  </a:lnTo>
                  <a:lnTo>
                    <a:pt x="21" y="0"/>
                  </a:lnTo>
                  <a:lnTo>
                    <a:pt x="0" y="5"/>
                  </a:lnTo>
                  <a:close/>
                </a:path>
              </a:pathLst>
            </a:custGeom>
            <a:solidFill>
              <a:srgbClr val="0000A0"/>
            </a:solidFill>
            <a:ln w="12700">
              <a:solidFill>
                <a:schemeClr val="tx1"/>
              </a:solidFill>
              <a:round/>
              <a:headEnd/>
              <a:tailEnd/>
            </a:ln>
          </p:spPr>
          <p:txBody>
            <a:bodyPr/>
            <a:lstStyle/>
            <a:p>
              <a:endParaRPr lang="en-US"/>
            </a:p>
          </p:txBody>
        </p:sp>
        <p:sp>
          <p:nvSpPr>
            <p:cNvPr id="14366" name="Freeform 44">
              <a:extLst>
                <a:ext uri="{FF2B5EF4-FFF2-40B4-BE49-F238E27FC236}">
                  <a16:creationId xmlns:a16="http://schemas.microsoft.com/office/drawing/2014/main" id="{13405CF9-B059-C004-5F86-9FE3084A7C91}"/>
                </a:ext>
              </a:extLst>
            </p:cNvPr>
            <p:cNvSpPr>
              <a:spLocks/>
            </p:cNvSpPr>
            <p:nvPr/>
          </p:nvSpPr>
          <p:spPr bwMode="auto">
            <a:xfrm>
              <a:off x="3327402" y="2794002"/>
              <a:ext cx="619125" cy="727075"/>
            </a:xfrm>
            <a:custGeom>
              <a:avLst/>
              <a:gdLst>
                <a:gd name="T0" fmla="*/ 2147483646 w 76"/>
                <a:gd name="T1" fmla="*/ 2147483646 h 94"/>
                <a:gd name="T2" fmla="*/ 2147483646 w 76"/>
                <a:gd name="T3" fmla="*/ 2147483646 h 94"/>
                <a:gd name="T4" fmla="*/ 2147483646 w 76"/>
                <a:gd name="T5" fmla="*/ 2147483646 h 94"/>
                <a:gd name="T6" fmla="*/ 2147483646 w 76"/>
                <a:gd name="T7" fmla="*/ 2147483646 h 94"/>
                <a:gd name="T8" fmla="*/ 2147483646 w 76"/>
                <a:gd name="T9" fmla="*/ 0 h 94"/>
                <a:gd name="T10" fmla="*/ 0 w 76"/>
                <a:gd name="T11" fmla="*/ 2147483646 h 94"/>
                <a:gd name="T12" fmla="*/ 0 w 76"/>
                <a:gd name="T13" fmla="*/ 2147483646 h 94"/>
                <a:gd name="T14" fmla="*/ 2147483646 w 76"/>
                <a:gd name="T15" fmla="*/ 2147483646 h 94"/>
                <a:gd name="T16" fmla="*/ 2147483646 w 76"/>
                <a:gd name="T17" fmla="*/ 2147483646 h 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
                <a:gd name="T28" fmla="*/ 0 h 94"/>
                <a:gd name="T29" fmla="*/ 76 w 76"/>
                <a:gd name="T30" fmla="*/ 94 h 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 h="94">
                  <a:moveTo>
                    <a:pt x="66" y="94"/>
                  </a:moveTo>
                  <a:lnTo>
                    <a:pt x="76" y="27"/>
                  </a:lnTo>
                  <a:lnTo>
                    <a:pt x="51" y="23"/>
                  </a:lnTo>
                  <a:lnTo>
                    <a:pt x="53" y="6"/>
                  </a:lnTo>
                  <a:lnTo>
                    <a:pt x="16" y="0"/>
                  </a:lnTo>
                  <a:lnTo>
                    <a:pt x="0" y="84"/>
                  </a:lnTo>
                  <a:lnTo>
                    <a:pt x="66" y="94"/>
                  </a:lnTo>
                  <a:close/>
                </a:path>
              </a:pathLst>
            </a:custGeom>
            <a:solidFill>
              <a:srgbClr val="0000A0"/>
            </a:solidFill>
            <a:ln w="12700">
              <a:solidFill>
                <a:schemeClr val="tx1"/>
              </a:solidFill>
              <a:round/>
              <a:headEnd/>
              <a:tailEnd/>
            </a:ln>
          </p:spPr>
          <p:txBody>
            <a:bodyPr/>
            <a:lstStyle/>
            <a:p>
              <a:endParaRPr lang="en-US"/>
            </a:p>
          </p:txBody>
        </p:sp>
        <p:sp>
          <p:nvSpPr>
            <p:cNvPr id="14367" name="Freeform 45">
              <a:extLst>
                <a:ext uri="{FF2B5EF4-FFF2-40B4-BE49-F238E27FC236}">
                  <a16:creationId xmlns:a16="http://schemas.microsoft.com/office/drawing/2014/main" id="{7B6DEE12-85D0-E048-B649-39259C62EC12}"/>
                </a:ext>
              </a:extLst>
            </p:cNvPr>
            <p:cNvSpPr>
              <a:spLocks/>
            </p:cNvSpPr>
            <p:nvPr/>
          </p:nvSpPr>
          <p:spPr bwMode="auto">
            <a:xfrm>
              <a:off x="2636839" y="1709740"/>
              <a:ext cx="730250" cy="511175"/>
            </a:xfrm>
            <a:custGeom>
              <a:avLst/>
              <a:gdLst>
                <a:gd name="T0" fmla="*/ 2147483646 w 90"/>
                <a:gd name="T1" fmla="*/ 2147483646 h 66"/>
                <a:gd name="T2" fmla="*/ 0 w 90"/>
                <a:gd name="T3" fmla="*/ 2147483646 h 66"/>
                <a:gd name="T4" fmla="*/ 2147483646 w 90"/>
                <a:gd name="T5" fmla="*/ 2147483646 h 66"/>
                <a:gd name="T6" fmla="*/ 2147483646 w 90"/>
                <a:gd name="T7" fmla="*/ 2147483646 h 66"/>
                <a:gd name="T8" fmla="*/ 2147483646 w 90"/>
                <a:gd name="T9" fmla="*/ 2147483646 h 66"/>
                <a:gd name="T10" fmla="*/ 2147483646 w 90"/>
                <a:gd name="T11" fmla="*/ 2147483646 h 66"/>
                <a:gd name="T12" fmla="*/ 2147483646 w 90"/>
                <a:gd name="T13" fmla="*/ 2147483646 h 66"/>
                <a:gd name="T14" fmla="*/ 2147483646 w 90"/>
                <a:gd name="T15" fmla="*/ 2147483646 h 66"/>
                <a:gd name="T16" fmla="*/ 2147483646 w 90"/>
                <a:gd name="T17" fmla="*/ 2147483646 h 66"/>
                <a:gd name="T18" fmla="*/ 2147483646 w 90"/>
                <a:gd name="T19" fmla="*/ 2147483646 h 66"/>
                <a:gd name="T20" fmla="*/ 2147483646 w 90"/>
                <a:gd name="T21" fmla="*/ 2147483646 h 66"/>
                <a:gd name="T22" fmla="*/ 2147483646 w 90"/>
                <a:gd name="T23" fmla="*/ 2147483646 h 66"/>
                <a:gd name="T24" fmla="*/ 2147483646 w 90"/>
                <a:gd name="T25" fmla="*/ 2147483646 h 66"/>
                <a:gd name="T26" fmla="*/ 2147483646 w 90"/>
                <a:gd name="T27" fmla="*/ 2147483646 h 66"/>
                <a:gd name="T28" fmla="*/ 2147483646 w 90"/>
                <a:gd name="T29" fmla="*/ 2147483646 h 66"/>
                <a:gd name="T30" fmla="*/ 2147483646 w 90"/>
                <a:gd name="T31" fmla="*/ 2147483646 h 66"/>
                <a:gd name="T32" fmla="*/ 2147483646 w 90"/>
                <a:gd name="T33" fmla="*/ 2147483646 h 66"/>
                <a:gd name="T34" fmla="*/ 2147483646 w 90"/>
                <a:gd name="T35" fmla="*/ 2147483646 h 66"/>
                <a:gd name="T36" fmla="*/ 2147483646 w 90"/>
                <a:gd name="T37" fmla="*/ 2147483646 h 66"/>
                <a:gd name="T38" fmla="*/ 2147483646 w 90"/>
                <a:gd name="T39" fmla="*/ 2147483646 h 66"/>
                <a:gd name="T40" fmla="*/ 2147483646 w 90"/>
                <a:gd name="T41" fmla="*/ 2147483646 h 66"/>
                <a:gd name="T42" fmla="*/ 2147483646 w 90"/>
                <a:gd name="T43" fmla="*/ 2147483646 h 66"/>
                <a:gd name="T44" fmla="*/ 2147483646 w 90"/>
                <a:gd name="T45" fmla="*/ 2147483646 h 66"/>
                <a:gd name="T46" fmla="*/ 2147483646 w 90"/>
                <a:gd name="T47" fmla="*/ 2147483646 h 66"/>
                <a:gd name="T48" fmla="*/ 2147483646 w 90"/>
                <a:gd name="T49" fmla="*/ 2147483646 h 66"/>
                <a:gd name="T50" fmla="*/ 2147483646 w 90"/>
                <a:gd name="T51" fmla="*/ 2147483646 h 66"/>
                <a:gd name="T52" fmla="*/ 2147483646 w 90"/>
                <a:gd name="T53" fmla="*/ 2147483646 h 66"/>
                <a:gd name="T54" fmla="*/ 2147483646 w 90"/>
                <a:gd name="T55" fmla="*/ 2147483646 h 66"/>
                <a:gd name="T56" fmla="*/ 2147483646 w 90"/>
                <a:gd name="T57" fmla="*/ 2147483646 h 66"/>
                <a:gd name="T58" fmla="*/ 2147483646 w 90"/>
                <a:gd name="T59" fmla="*/ 2147483646 h 66"/>
                <a:gd name="T60" fmla="*/ 2147483646 w 90"/>
                <a:gd name="T61" fmla="*/ 2147483646 h 66"/>
                <a:gd name="T62" fmla="*/ 2147483646 w 90"/>
                <a:gd name="T63" fmla="*/ 2147483646 h 66"/>
                <a:gd name="T64" fmla="*/ 2147483646 w 90"/>
                <a:gd name="T65" fmla="*/ 2147483646 h 66"/>
                <a:gd name="T66" fmla="*/ 2147483646 w 90"/>
                <a:gd name="T67" fmla="*/ 2147483646 h 66"/>
                <a:gd name="T68" fmla="*/ 2147483646 w 90"/>
                <a:gd name="T69" fmla="*/ 2147483646 h 66"/>
                <a:gd name="T70" fmla="*/ 2147483646 w 90"/>
                <a:gd name="T71" fmla="*/ 2147483646 h 66"/>
                <a:gd name="T72" fmla="*/ 2147483646 w 90"/>
                <a:gd name="T73" fmla="*/ 0 h 66"/>
                <a:gd name="T74" fmla="*/ 2147483646 w 90"/>
                <a:gd name="T75" fmla="*/ 2147483646 h 66"/>
                <a:gd name="T76" fmla="*/ 2147483646 w 90"/>
                <a:gd name="T77" fmla="*/ 2147483646 h 66"/>
                <a:gd name="T78" fmla="*/ 2147483646 w 90"/>
                <a:gd name="T79" fmla="*/ 2147483646 h 66"/>
                <a:gd name="T80" fmla="*/ 2147483646 w 90"/>
                <a:gd name="T81" fmla="*/ 2147483646 h 66"/>
                <a:gd name="T82" fmla="*/ 2147483646 w 90"/>
                <a:gd name="T83" fmla="*/ 2147483646 h 66"/>
                <a:gd name="T84" fmla="*/ 2147483646 w 90"/>
                <a:gd name="T85" fmla="*/ 2147483646 h 66"/>
                <a:gd name="T86" fmla="*/ 2147483646 w 90"/>
                <a:gd name="T87" fmla="*/ 2147483646 h 66"/>
                <a:gd name="T88" fmla="*/ 2147483646 w 90"/>
                <a:gd name="T89" fmla="*/ 2147483646 h 66"/>
                <a:gd name="T90" fmla="*/ 2147483646 w 90"/>
                <a:gd name="T91" fmla="*/ 2147483646 h 66"/>
                <a:gd name="T92" fmla="*/ 2147483646 w 90"/>
                <a:gd name="T93" fmla="*/ 2147483646 h 66"/>
                <a:gd name="T94" fmla="*/ 2147483646 w 90"/>
                <a:gd name="T95" fmla="*/ 2147483646 h 66"/>
                <a:gd name="T96" fmla="*/ 2147483646 w 90"/>
                <a:gd name="T97" fmla="*/ 2147483646 h 66"/>
                <a:gd name="T98" fmla="*/ 2147483646 w 90"/>
                <a:gd name="T99" fmla="*/ 2147483646 h 66"/>
                <a:gd name="T100" fmla="*/ 2147483646 w 90"/>
                <a:gd name="T101" fmla="*/ 2147483646 h 66"/>
                <a:gd name="T102" fmla="*/ 2147483646 w 90"/>
                <a:gd name="T103" fmla="*/ 2147483646 h 66"/>
                <a:gd name="T104" fmla="*/ 2147483646 w 90"/>
                <a:gd name="T105" fmla="*/ 2147483646 h 66"/>
                <a:gd name="T106" fmla="*/ 2147483646 w 90"/>
                <a:gd name="T107" fmla="*/ 2147483646 h 66"/>
                <a:gd name="T108" fmla="*/ 2147483646 w 90"/>
                <a:gd name="T109" fmla="*/ 2147483646 h 66"/>
                <a:gd name="T110" fmla="*/ 2147483646 w 90"/>
                <a:gd name="T111" fmla="*/ 2147483646 h 66"/>
                <a:gd name="T112" fmla="*/ 2147483646 w 90"/>
                <a:gd name="T113" fmla="*/ 2147483646 h 66"/>
                <a:gd name="T114" fmla="*/ 2147483646 w 90"/>
                <a:gd name="T115" fmla="*/ 2147483646 h 66"/>
                <a:gd name="T116" fmla="*/ 2147483646 w 90"/>
                <a:gd name="T117" fmla="*/ 2147483646 h 66"/>
                <a:gd name="T118" fmla="*/ 2147483646 w 90"/>
                <a:gd name="T119" fmla="*/ 2147483646 h 66"/>
                <a:gd name="T120" fmla="*/ 2147483646 w 90"/>
                <a:gd name="T121" fmla="*/ 2147483646 h 6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0"/>
                <a:gd name="T184" fmla="*/ 0 h 66"/>
                <a:gd name="T185" fmla="*/ 90 w 90"/>
                <a:gd name="T186" fmla="*/ 66 h 6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0" h="66">
                  <a:moveTo>
                    <a:pt x="3" y="42"/>
                  </a:moveTo>
                  <a:lnTo>
                    <a:pt x="1" y="40"/>
                  </a:lnTo>
                  <a:lnTo>
                    <a:pt x="0" y="40"/>
                  </a:lnTo>
                  <a:lnTo>
                    <a:pt x="0" y="39"/>
                  </a:lnTo>
                  <a:lnTo>
                    <a:pt x="1" y="37"/>
                  </a:lnTo>
                  <a:lnTo>
                    <a:pt x="1" y="36"/>
                  </a:lnTo>
                  <a:lnTo>
                    <a:pt x="1" y="35"/>
                  </a:lnTo>
                  <a:lnTo>
                    <a:pt x="2" y="35"/>
                  </a:lnTo>
                  <a:lnTo>
                    <a:pt x="2" y="36"/>
                  </a:lnTo>
                  <a:lnTo>
                    <a:pt x="2" y="37"/>
                  </a:lnTo>
                  <a:lnTo>
                    <a:pt x="1" y="37"/>
                  </a:lnTo>
                  <a:lnTo>
                    <a:pt x="2" y="38"/>
                  </a:lnTo>
                  <a:lnTo>
                    <a:pt x="3" y="36"/>
                  </a:lnTo>
                  <a:lnTo>
                    <a:pt x="3" y="35"/>
                  </a:lnTo>
                  <a:lnTo>
                    <a:pt x="4" y="34"/>
                  </a:lnTo>
                  <a:lnTo>
                    <a:pt x="3" y="33"/>
                  </a:lnTo>
                  <a:lnTo>
                    <a:pt x="2" y="33"/>
                  </a:lnTo>
                  <a:lnTo>
                    <a:pt x="2" y="30"/>
                  </a:lnTo>
                  <a:lnTo>
                    <a:pt x="3" y="30"/>
                  </a:lnTo>
                  <a:lnTo>
                    <a:pt x="4" y="30"/>
                  </a:lnTo>
                  <a:lnTo>
                    <a:pt x="5" y="29"/>
                  </a:lnTo>
                  <a:lnTo>
                    <a:pt x="4" y="28"/>
                  </a:lnTo>
                  <a:lnTo>
                    <a:pt x="3" y="29"/>
                  </a:lnTo>
                  <a:lnTo>
                    <a:pt x="3" y="27"/>
                  </a:lnTo>
                  <a:lnTo>
                    <a:pt x="3" y="25"/>
                  </a:lnTo>
                  <a:lnTo>
                    <a:pt x="3" y="24"/>
                  </a:lnTo>
                  <a:lnTo>
                    <a:pt x="3" y="22"/>
                  </a:lnTo>
                  <a:lnTo>
                    <a:pt x="3" y="20"/>
                  </a:lnTo>
                  <a:lnTo>
                    <a:pt x="3" y="17"/>
                  </a:lnTo>
                  <a:lnTo>
                    <a:pt x="3" y="15"/>
                  </a:lnTo>
                  <a:lnTo>
                    <a:pt x="2" y="11"/>
                  </a:lnTo>
                  <a:lnTo>
                    <a:pt x="2" y="8"/>
                  </a:lnTo>
                  <a:lnTo>
                    <a:pt x="2" y="6"/>
                  </a:lnTo>
                  <a:lnTo>
                    <a:pt x="3" y="3"/>
                  </a:lnTo>
                  <a:lnTo>
                    <a:pt x="11" y="9"/>
                  </a:lnTo>
                  <a:lnTo>
                    <a:pt x="16" y="12"/>
                  </a:lnTo>
                  <a:lnTo>
                    <a:pt x="19" y="13"/>
                  </a:lnTo>
                  <a:lnTo>
                    <a:pt x="21" y="14"/>
                  </a:lnTo>
                  <a:lnTo>
                    <a:pt x="23" y="14"/>
                  </a:lnTo>
                  <a:lnTo>
                    <a:pt x="24" y="14"/>
                  </a:lnTo>
                  <a:lnTo>
                    <a:pt x="24" y="15"/>
                  </a:lnTo>
                  <a:lnTo>
                    <a:pt x="25" y="20"/>
                  </a:lnTo>
                  <a:lnTo>
                    <a:pt x="24" y="20"/>
                  </a:lnTo>
                  <a:lnTo>
                    <a:pt x="23" y="21"/>
                  </a:lnTo>
                  <a:lnTo>
                    <a:pt x="22" y="23"/>
                  </a:lnTo>
                  <a:lnTo>
                    <a:pt x="22" y="25"/>
                  </a:lnTo>
                  <a:lnTo>
                    <a:pt x="22" y="26"/>
                  </a:lnTo>
                  <a:lnTo>
                    <a:pt x="22" y="27"/>
                  </a:lnTo>
                  <a:lnTo>
                    <a:pt x="22" y="28"/>
                  </a:lnTo>
                  <a:lnTo>
                    <a:pt x="23" y="28"/>
                  </a:lnTo>
                  <a:lnTo>
                    <a:pt x="24" y="27"/>
                  </a:lnTo>
                  <a:lnTo>
                    <a:pt x="25" y="24"/>
                  </a:lnTo>
                  <a:lnTo>
                    <a:pt x="26" y="23"/>
                  </a:lnTo>
                  <a:lnTo>
                    <a:pt x="27" y="21"/>
                  </a:lnTo>
                  <a:lnTo>
                    <a:pt x="29" y="19"/>
                  </a:lnTo>
                  <a:lnTo>
                    <a:pt x="29" y="18"/>
                  </a:lnTo>
                  <a:lnTo>
                    <a:pt x="28" y="15"/>
                  </a:lnTo>
                  <a:lnTo>
                    <a:pt x="26" y="10"/>
                  </a:lnTo>
                  <a:lnTo>
                    <a:pt x="26" y="9"/>
                  </a:lnTo>
                  <a:lnTo>
                    <a:pt x="27" y="9"/>
                  </a:lnTo>
                  <a:lnTo>
                    <a:pt x="28" y="9"/>
                  </a:lnTo>
                  <a:lnTo>
                    <a:pt x="29" y="7"/>
                  </a:lnTo>
                  <a:lnTo>
                    <a:pt x="29" y="5"/>
                  </a:lnTo>
                  <a:lnTo>
                    <a:pt x="27" y="5"/>
                  </a:lnTo>
                  <a:lnTo>
                    <a:pt x="27" y="3"/>
                  </a:lnTo>
                  <a:lnTo>
                    <a:pt x="27" y="0"/>
                  </a:lnTo>
                  <a:lnTo>
                    <a:pt x="45" y="5"/>
                  </a:lnTo>
                  <a:lnTo>
                    <a:pt x="62" y="9"/>
                  </a:lnTo>
                  <a:lnTo>
                    <a:pt x="90" y="16"/>
                  </a:lnTo>
                  <a:lnTo>
                    <a:pt x="80" y="59"/>
                  </a:lnTo>
                  <a:lnTo>
                    <a:pt x="80" y="60"/>
                  </a:lnTo>
                  <a:lnTo>
                    <a:pt x="80" y="61"/>
                  </a:lnTo>
                  <a:lnTo>
                    <a:pt x="81" y="62"/>
                  </a:lnTo>
                  <a:lnTo>
                    <a:pt x="81" y="63"/>
                  </a:lnTo>
                  <a:lnTo>
                    <a:pt x="80" y="63"/>
                  </a:lnTo>
                  <a:lnTo>
                    <a:pt x="80" y="64"/>
                  </a:lnTo>
                  <a:lnTo>
                    <a:pt x="80" y="65"/>
                  </a:lnTo>
                  <a:lnTo>
                    <a:pt x="80" y="66"/>
                  </a:lnTo>
                  <a:lnTo>
                    <a:pt x="56" y="60"/>
                  </a:lnTo>
                  <a:lnTo>
                    <a:pt x="55" y="61"/>
                  </a:lnTo>
                  <a:lnTo>
                    <a:pt x="53" y="61"/>
                  </a:lnTo>
                  <a:lnTo>
                    <a:pt x="52" y="61"/>
                  </a:lnTo>
                  <a:lnTo>
                    <a:pt x="51" y="61"/>
                  </a:lnTo>
                  <a:lnTo>
                    <a:pt x="50" y="60"/>
                  </a:lnTo>
                  <a:lnTo>
                    <a:pt x="48" y="60"/>
                  </a:lnTo>
                  <a:lnTo>
                    <a:pt x="47" y="61"/>
                  </a:lnTo>
                  <a:lnTo>
                    <a:pt x="45" y="60"/>
                  </a:lnTo>
                  <a:lnTo>
                    <a:pt x="44" y="60"/>
                  </a:lnTo>
                  <a:lnTo>
                    <a:pt x="42" y="61"/>
                  </a:lnTo>
                  <a:lnTo>
                    <a:pt x="41" y="61"/>
                  </a:lnTo>
                  <a:lnTo>
                    <a:pt x="38" y="61"/>
                  </a:lnTo>
                  <a:lnTo>
                    <a:pt x="37" y="60"/>
                  </a:lnTo>
                  <a:lnTo>
                    <a:pt x="35" y="60"/>
                  </a:lnTo>
                  <a:lnTo>
                    <a:pt x="30" y="60"/>
                  </a:lnTo>
                  <a:lnTo>
                    <a:pt x="29" y="59"/>
                  </a:lnTo>
                  <a:lnTo>
                    <a:pt x="24" y="58"/>
                  </a:lnTo>
                  <a:lnTo>
                    <a:pt x="22" y="57"/>
                  </a:lnTo>
                  <a:lnTo>
                    <a:pt x="19" y="58"/>
                  </a:lnTo>
                  <a:lnTo>
                    <a:pt x="15" y="57"/>
                  </a:lnTo>
                  <a:lnTo>
                    <a:pt x="12" y="56"/>
                  </a:lnTo>
                  <a:lnTo>
                    <a:pt x="11" y="54"/>
                  </a:lnTo>
                  <a:lnTo>
                    <a:pt x="11" y="50"/>
                  </a:lnTo>
                  <a:lnTo>
                    <a:pt x="12" y="49"/>
                  </a:lnTo>
                  <a:lnTo>
                    <a:pt x="11" y="47"/>
                  </a:lnTo>
                  <a:lnTo>
                    <a:pt x="9" y="44"/>
                  </a:lnTo>
                  <a:lnTo>
                    <a:pt x="7" y="44"/>
                  </a:lnTo>
                  <a:lnTo>
                    <a:pt x="6" y="43"/>
                  </a:lnTo>
                  <a:lnTo>
                    <a:pt x="3" y="42"/>
                  </a:lnTo>
                  <a:close/>
                </a:path>
              </a:pathLst>
            </a:custGeom>
            <a:solidFill>
              <a:srgbClr val="0000A0"/>
            </a:solidFill>
            <a:ln w="12700">
              <a:solidFill>
                <a:schemeClr val="tx1"/>
              </a:solidFill>
              <a:round/>
              <a:headEnd/>
              <a:tailEnd/>
            </a:ln>
          </p:spPr>
          <p:txBody>
            <a:bodyPr/>
            <a:lstStyle/>
            <a:p>
              <a:endParaRPr lang="en-US"/>
            </a:p>
          </p:txBody>
        </p:sp>
        <p:sp>
          <p:nvSpPr>
            <p:cNvPr id="14368" name="Freeform 47">
              <a:extLst>
                <a:ext uri="{FF2B5EF4-FFF2-40B4-BE49-F238E27FC236}">
                  <a16:creationId xmlns:a16="http://schemas.microsoft.com/office/drawing/2014/main" id="{CDF505CB-7D3C-C663-E3C0-C055BA523808}"/>
                </a:ext>
              </a:extLst>
            </p:cNvPr>
            <p:cNvSpPr>
              <a:spLocks/>
            </p:cNvSpPr>
            <p:nvPr/>
          </p:nvSpPr>
          <p:spPr bwMode="auto">
            <a:xfrm>
              <a:off x="3157538" y="1833565"/>
              <a:ext cx="658812" cy="1006475"/>
            </a:xfrm>
            <a:custGeom>
              <a:avLst/>
              <a:gdLst>
                <a:gd name="T0" fmla="*/ 2147483646 w 81"/>
                <a:gd name="T1" fmla="*/ 2147483646 h 130"/>
                <a:gd name="T2" fmla="*/ 2147483646 w 81"/>
                <a:gd name="T3" fmla="*/ 2147483646 h 130"/>
                <a:gd name="T4" fmla="*/ 2147483646 w 81"/>
                <a:gd name="T5" fmla="*/ 2147483646 h 130"/>
                <a:gd name="T6" fmla="*/ 2147483646 w 81"/>
                <a:gd name="T7" fmla="*/ 2147483646 h 130"/>
                <a:gd name="T8" fmla="*/ 2147483646 w 81"/>
                <a:gd name="T9" fmla="*/ 2147483646 h 130"/>
                <a:gd name="T10" fmla="*/ 2147483646 w 81"/>
                <a:gd name="T11" fmla="*/ 2147483646 h 130"/>
                <a:gd name="T12" fmla="*/ 2147483646 w 81"/>
                <a:gd name="T13" fmla="*/ 2147483646 h 130"/>
                <a:gd name="T14" fmla="*/ 2147483646 w 81"/>
                <a:gd name="T15" fmla="*/ 2147483646 h 130"/>
                <a:gd name="T16" fmla="*/ 2147483646 w 81"/>
                <a:gd name="T17" fmla="*/ 2147483646 h 130"/>
                <a:gd name="T18" fmla="*/ 2147483646 w 81"/>
                <a:gd name="T19" fmla="*/ 2147483646 h 130"/>
                <a:gd name="T20" fmla="*/ 2147483646 w 81"/>
                <a:gd name="T21" fmla="*/ 2147483646 h 130"/>
                <a:gd name="T22" fmla="*/ 2147483646 w 81"/>
                <a:gd name="T23" fmla="*/ 2147483646 h 130"/>
                <a:gd name="T24" fmla="*/ 2147483646 w 81"/>
                <a:gd name="T25" fmla="*/ 2147483646 h 130"/>
                <a:gd name="T26" fmla="*/ 2147483646 w 81"/>
                <a:gd name="T27" fmla="*/ 2147483646 h 130"/>
                <a:gd name="T28" fmla="*/ 2147483646 w 81"/>
                <a:gd name="T29" fmla="*/ 0 h 130"/>
                <a:gd name="T30" fmla="*/ 2147483646 w 81"/>
                <a:gd name="T31" fmla="*/ 2147483646 h 130"/>
                <a:gd name="T32" fmla="*/ 2147483646 w 81"/>
                <a:gd name="T33" fmla="*/ 2147483646 h 130"/>
                <a:gd name="T34" fmla="*/ 2147483646 w 81"/>
                <a:gd name="T35" fmla="*/ 2147483646 h 130"/>
                <a:gd name="T36" fmla="*/ 2147483646 w 81"/>
                <a:gd name="T37" fmla="*/ 2147483646 h 130"/>
                <a:gd name="T38" fmla="*/ 2147483646 w 81"/>
                <a:gd name="T39" fmla="*/ 2147483646 h 130"/>
                <a:gd name="T40" fmla="*/ 2147483646 w 81"/>
                <a:gd name="T41" fmla="*/ 2147483646 h 130"/>
                <a:gd name="T42" fmla="*/ 2147483646 w 81"/>
                <a:gd name="T43" fmla="*/ 2147483646 h 130"/>
                <a:gd name="T44" fmla="*/ 2147483646 w 81"/>
                <a:gd name="T45" fmla="*/ 2147483646 h 130"/>
                <a:gd name="T46" fmla="*/ 2147483646 w 81"/>
                <a:gd name="T47" fmla="*/ 2147483646 h 130"/>
                <a:gd name="T48" fmla="*/ 2147483646 w 81"/>
                <a:gd name="T49" fmla="*/ 2147483646 h 130"/>
                <a:gd name="T50" fmla="*/ 2147483646 w 81"/>
                <a:gd name="T51" fmla="*/ 2147483646 h 130"/>
                <a:gd name="T52" fmla="*/ 2147483646 w 81"/>
                <a:gd name="T53" fmla="*/ 2147483646 h 130"/>
                <a:gd name="T54" fmla="*/ 2147483646 w 81"/>
                <a:gd name="T55" fmla="*/ 2147483646 h 130"/>
                <a:gd name="T56" fmla="*/ 2147483646 w 81"/>
                <a:gd name="T57" fmla="*/ 2147483646 h 130"/>
                <a:gd name="T58" fmla="*/ 2147483646 w 81"/>
                <a:gd name="T59" fmla="*/ 2147483646 h 130"/>
                <a:gd name="T60" fmla="*/ 2147483646 w 81"/>
                <a:gd name="T61" fmla="*/ 2147483646 h 130"/>
                <a:gd name="T62" fmla="*/ 2147483646 w 81"/>
                <a:gd name="T63" fmla="*/ 2147483646 h 130"/>
                <a:gd name="T64" fmla="*/ 2147483646 w 81"/>
                <a:gd name="T65" fmla="*/ 2147483646 h 130"/>
                <a:gd name="T66" fmla="*/ 2147483646 w 81"/>
                <a:gd name="T67" fmla="*/ 2147483646 h 130"/>
                <a:gd name="T68" fmla="*/ 2147483646 w 81"/>
                <a:gd name="T69" fmla="*/ 2147483646 h 130"/>
                <a:gd name="T70" fmla="*/ 2147483646 w 81"/>
                <a:gd name="T71" fmla="*/ 2147483646 h 130"/>
                <a:gd name="T72" fmla="*/ 2147483646 w 81"/>
                <a:gd name="T73" fmla="*/ 2147483646 h 130"/>
                <a:gd name="T74" fmla="*/ 2147483646 w 81"/>
                <a:gd name="T75" fmla="*/ 2147483646 h 130"/>
                <a:gd name="T76" fmla="*/ 2147483646 w 81"/>
                <a:gd name="T77" fmla="*/ 2147483646 h 130"/>
                <a:gd name="T78" fmla="*/ 2147483646 w 81"/>
                <a:gd name="T79" fmla="*/ 2147483646 h 130"/>
                <a:gd name="T80" fmla="*/ 2147483646 w 81"/>
                <a:gd name="T81" fmla="*/ 2147483646 h 130"/>
                <a:gd name="T82" fmla="*/ 2147483646 w 81"/>
                <a:gd name="T83" fmla="*/ 2147483646 h 130"/>
                <a:gd name="T84" fmla="*/ 2147483646 w 81"/>
                <a:gd name="T85" fmla="*/ 2147483646 h 130"/>
                <a:gd name="T86" fmla="*/ 2147483646 w 81"/>
                <a:gd name="T87" fmla="*/ 2147483646 h 130"/>
                <a:gd name="T88" fmla="*/ 2147483646 w 81"/>
                <a:gd name="T89" fmla="*/ 2147483646 h 130"/>
                <a:gd name="T90" fmla="*/ 2147483646 w 81"/>
                <a:gd name="T91" fmla="*/ 2147483646 h 130"/>
                <a:gd name="T92" fmla="*/ 2147483646 w 81"/>
                <a:gd name="T93" fmla="*/ 2147483646 h 130"/>
                <a:gd name="T94" fmla="*/ 2147483646 w 81"/>
                <a:gd name="T95" fmla="*/ 2147483646 h 130"/>
                <a:gd name="T96" fmla="*/ 0 w 81"/>
                <a:gd name="T97" fmla="*/ 2147483646 h 1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1"/>
                <a:gd name="T148" fmla="*/ 0 h 130"/>
                <a:gd name="T149" fmla="*/ 81 w 81"/>
                <a:gd name="T150" fmla="*/ 130 h 1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1" h="130">
                  <a:moveTo>
                    <a:pt x="0" y="116"/>
                  </a:moveTo>
                  <a:lnTo>
                    <a:pt x="7" y="86"/>
                  </a:lnTo>
                  <a:lnTo>
                    <a:pt x="8" y="84"/>
                  </a:lnTo>
                  <a:lnTo>
                    <a:pt x="8" y="82"/>
                  </a:lnTo>
                  <a:lnTo>
                    <a:pt x="9" y="82"/>
                  </a:lnTo>
                  <a:lnTo>
                    <a:pt x="9" y="81"/>
                  </a:lnTo>
                  <a:lnTo>
                    <a:pt x="10" y="80"/>
                  </a:lnTo>
                  <a:lnTo>
                    <a:pt x="9" y="79"/>
                  </a:lnTo>
                  <a:lnTo>
                    <a:pt x="7" y="78"/>
                  </a:lnTo>
                  <a:lnTo>
                    <a:pt x="6" y="77"/>
                  </a:lnTo>
                  <a:lnTo>
                    <a:pt x="7" y="75"/>
                  </a:lnTo>
                  <a:lnTo>
                    <a:pt x="10" y="70"/>
                  </a:lnTo>
                  <a:lnTo>
                    <a:pt x="12" y="69"/>
                  </a:lnTo>
                  <a:lnTo>
                    <a:pt x="13" y="68"/>
                  </a:lnTo>
                  <a:lnTo>
                    <a:pt x="13" y="67"/>
                  </a:lnTo>
                  <a:lnTo>
                    <a:pt x="14" y="66"/>
                  </a:lnTo>
                  <a:lnTo>
                    <a:pt x="20" y="57"/>
                  </a:lnTo>
                  <a:lnTo>
                    <a:pt x="20" y="54"/>
                  </a:lnTo>
                  <a:lnTo>
                    <a:pt x="19" y="53"/>
                  </a:lnTo>
                  <a:lnTo>
                    <a:pt x="17" y="53"/>
                  </a:lnTo>
                  <a:lnTo>
                    <a:pt x="16" y="51"/>
                  </a:lnTo>
                  <a:lnTo>
                    <a:pt x="16" y="50"/>
                  </a:lnTo>
                  <a:lnTo>
                    <a:pt x="16" y="48"/>
                  </a:lnTo>
                  <a:lnTo>
                    <a:pt x="16" y="47"/>
                  </a:lnTo>
                  <a:lnTo>
                    <a:pt x="17" y="46"/>
                  </a:lnTo>
                  <a:lnTo>
                    <a:pt x="16" y="45"/>
                  </a:lnTo>
                  <a:lnTo>
                    <a:pt x="16" y="43"/>
                  </a:lnTo>
                  <a:lnTo>
                    <a:pt x="26" y="0"/>
                  </a:lnTo>
                  <a:lnTo>
                    <a:pt x="37" y="3"/>
                  </a:lnTo>
                  <a:lnTo>
                    <a:pt x="34" y="19"/>
                  </a:lnTo>
                  <a:lnTo>
                    <a:pt x="36" y="23"/>
                  </a:lnTo>
                  <a:lnTo>
                    <a:pt x="36" y="26"/>
                  </a:lnTo>
                  <a:lnTo>
                    <a:pt x="36" y="28"/>
                  </a:lnTo>
                  <a:lnTo>
                    <a:pt x="35" y="29"/>
                  </a:lnTo>
                  <a:lnTo>
                    <a:pt x="36" y="30"/>
                  </a:lnTo>
                  <a:lnTo>
                    <a:pt x="37" y="31"/>
                  </a:lnTo>
                  <a:lnTo>
                    <a:pt x="40" y="34"/>
                  </a:lnTo>
                  <a:lnTo>
                    <a:pt x="42" y="39"/>
                  </a:lnTo>
                  <a:lnTo>
                    <a:pt x="42" y="41"/>
                  </a:lnTo>
                  <a:lnTo>
                    <a:pt x="43" y="43"/>
                  </a:lnTo>
                  <a:lnTo>
                    <a:pt x="45" y="43"/>
                  </a:lnTo>
                  <a:lnTo>
                    <a:pt x="45" y="45"/>
                  </a:lnTo>
                  <a:lnTo>
                    <a:pt x="48" y="45"/>
                  </a:lnTo>
                  <a:lnTo>
                    <a:pt x="49" y="46"/>
                  </a:lnTo>
                  <a:lnTo>
                    <a:pt x="46" y="51"/>
                  </a:lnTo>
                  <a:lnTo>
                    <a:pt x="46" y="52"/>
                  </a:lnTo>
                  <a:lnTo>
                    <a:pt x="45" y="53"/>
                  </a:lnTo>
                  <a:lnTo>
                    <a:pt x="45" y="56"/>
                  </a:lnTo>
                  <a:lnTo>
                    <a:pt x="45" y="57"/>
                  </a:lnTo>
                  <a:lnTo>
                    <a:pt x="43" y="59"/>
                  </a:lnTo>
                  <a:lnTo>
                    <a:pt x="43" y="60"/>
                  </a:lnTo>
                  <a:lnTo>
                    <a:pt x="43" y="61"/>
                  </a:lnTo>
                  <a:lnTo>
                    <a:pt x="43" y="62"/>
                  </a:lnTo>
                  <a:lnTo>
                    <a:pt x="45" y="65"/>
                  </a:lnTo>
                  <a:lnTo>
                    <a:pt x="46" y="65"/>
                  </a:lnTo>
                  <a:lnTo>
                    <a:pt x="49" y="62"/>
                  </a:lnTo>
                  <a:lnTo>
                    <a:pt x="50" y="61"/>
                  </a:lnTo>
                  <a:lnTo>
                    <a:pt x="50" y="62"/>
                  </a:lnTo>
                  <a:lnTo>
                    <a:pt x="51" y="63"/>
                  </a:lnTo>
                  <a:lnTo>
                    <a:pt x="52" y="64"/>
                  </a:lnTo>
                  <a:lnTo>
                    <a:pt x="52" y="66"/>
                  </a:lnTo>
                  <a:lnTo>
                    <a:pt x="52" y="69"/>
                  </a:lnTo>
                  <a:lnTo>
                    <a:pt x="52" y="72"/>
                  </a:lnTo>
                  <a:lnTo>
                    <a:pt x="54" y="74"/>
                  </a:lnTo>
                  <a:lnTo>
                    <a:pt x="54" y="75"/>
                  </a:lnTo>
                  <a:lnTo>
                    <a:pt x="53" y="76"/>
                  </a:lnTo>
                  <a:lnTo>
                    <a:pt x="54" y="78"/>
                  </a:lnTo>
                  <a:lnTo>
                    <a:pt x="56" y="78"/>
                  </a:lnTo>
                  <a:lnTo>
                    <a:pt x="57" y="80"/>
                  </a:lnTo>
                  <a:lnTo>
                    <a:pt x="57" y="81"/>
                  </a:lnTo>
                  <a:lnTo>
                    <a:pt x="57" y="83"/>
                  </a:lnTo>
                  <a:lnTo>
                    <a:pt x="57" y="84"/>
                  </a:lnTo>
                  <a:lnTo>
                    <a:pt x="58" y="86"/>
                  </a:lnTo>
                  <a:lnTo>
                    <a:pt x="59" y="87"/>
                  </a:lnTo>
                  <a:lnTo>
                    <a:pt x="60" y="85"/>
                  </a:lnTo>
                  <a:lnTo>
                    <a:pt x="61" y="84"/>
                  </a:lnTo>
                  <a:lnTo>
                    <a:pt x="63" y="85"/>
                  </a:lnTo>
                  <a:lnTo>
                    <a:pt x="65" y="86"/>
                  </a:lnTo>
                  <a:lnTo>
                    <a:pt x="66" y="85"/>
                  </a:lnTo>
                  <a:lnTo>
                    <a:pt x="67" y="84"/>
                  </a:lnTo>
                  <a:lnTo>
                    <a:pt x="67" y="85"/>
                  </a:lnTo>
                  <a:lnTo>
                    <a:pt x="71" y="85"/>
                  </a:lnTo>
                  <a:lnTo>
                    <a:pt x="72" y="86"/>
                  </a:lnTo>
                  <a:lnTo>
                    <a:pt x="73" y="86"/>
                  </a:lnTo>
                  <a:lnTo>
                    <a:pt x="76" y="86"/>
                  </a:lnTo>
                  <a:lnTo>
                    <a:pt x="76" y="84"/>
                  </a:lnTo>
                  <a:lnTo>
                    <a:pt x="77" y="83"/>
                  </a:lnTo>
                  <a:lnTo>
                    <a:pt x="79" y="85"/>
                  </a:lnTo>
                  <a:lnTo>
                    <a:pt x="79" y="87"/>
                  </a:lnTo>
                  <a:lnTo>
                    <a:pt x="81" y="88"/>
                  </a:lnTo>
                  <a:lnTo>
                    <a:pt x="75" y="130"/>
                  </a:lnTo>
                  <a:lnTo>
                    <a:pt x="74" y="130"/>
                  </a:lnTo>
                  <a:lnTo>
                    <a:pt x="37" y="124"/>
                  </a:lnTo>
                  <a:lnTo>
                    <a:pt x="0" y="116"/>
                  </a:lnTo>
                  <a:close/>
                </a:path>
              </a:pathLst>
            </a:custGeom>
            <a:solidFill>
              <a:srgbClr val="0000A0"/>
            </a:solidFill>
            <a:ln w="12700">
              <a:solidFill>
                <a:schemeClr val="tx1"/>
              </a:solidFill>
              <a:round/>
              <a:headEnd/>
              <a:tailEnd/>
            </a:ln>
          </p:spPr>
          <p:txBody>
            <a:bodyPr/>
            <a:lstStyle/>
            <a:p>
              <a:endParaRPr lang="en-US"/>
            </a:p>
          </p:txBody>
        </p:sp>
        <p:sp>
          <p:nvSpPr>
            <p:cNvPr id="14369" name="Freeform 48">
              <a:extLst>
                <a:ext uri="{FF2B5EF4-FFF2-40B4-BE49-F238E27FC236}">
                  <a16:creationId xmlns:a16="http://schemas.microsoft.com/office/drawing/2014/main" id="{298CD5E6-5062-4E12-8E9C-6B1792AA8294}"/>
                </a:ext>
              </a:extLst>
            </p:cNvPr>
            <p:cNvSpPr>
              <a:spLocks/>
            </p:cNvSpPr>
            <p:nvPr/>
          </p:nvSpPr>
          <p:spPr bwMode="auto">
            <a:xfrm>
              <a:off x="3433764" y="1857375"/>
              <a:ext cx="1122362" cy="673100"/>
            </a:xfrm>
            <a:custGeom>
              <a:avLst/>
              <a:gdLst>
                <a:gd name="T0" fmla="*/ 2147483646 w 138"/>
                <a:gd name="T1" fmla="*/ 2147483646 h 87"/>
                <a:gd name="T2" fmla="*/ 2147483646 w 138"/>
                <a:gd name="T3" fmla="*/ 2147483646 h 87"/>
                <a:gd name="T4" fmla="*/ 2147483646 w 138"/>
                <a:gd name="T5" fmla="*/ 2147483646 h 87"/>
                <a:gd name="T6" fmla="*/ 2147483646 w 138"/>
                <a:gd name="T7" fmla="*/ 2147483646 h 87"/>
                <a:gd name="T8" fmla="*/ 2147483646 w 138"/>
                <a:gd name="T9" fmla="*/ 2147483646 h 87"/>
                <a:gd name="T10" fmla="*/ 2147483646 w 138"/>
                <a:gd name="T11" fmla="*/ 2147483646 h 87"/>
                <a:gd name="T12" fmla="*/ 2147483646 w 138"/>
                <a:gd name="T13" fmla="*/ 2147483646 h 87"/>
                <a:gd name="T14" fmla="*/ 2147483646 w 138"/>
                <a:gd name="T15" fmla="*/ 2147483646 h 87"/>
                <a:gd name="T16" fmla="*/ 2147483646 w 138"/>
                <a:gd name="T17" fmla="*/ 2147483646 h 87"/>
                <a:gd name="T18" fmla="*/ 2147483646 w 138"/>
                <a:gd name="T19" fmla="*/ 2147483646 h 87"/>
                <a:gd name="T20" fmla="*/ 2147483646 w 138"/>
                <a:gd name="T21" fmla="*/ 2147483646 h 87"/>
                <a:gd name="T22" fmla="*/ 2147483646 w 138"/>
                <a:gd name="T23" fmla="*/ 2147483646 h 87"/>
                <a:gd name="T24" fmla="*/ 2147483646 w 138"/>
                <a:gd name="T25" fmla="*/ 2147483646 h 87"/>
                <a:gd name="T26" fmla="*/ 2147483646 w 138"/>
                <a:gd name="T27" fmla="*/ 2147483646 h 87"/>
                <a:gd name="T28" fmla="*/ 2147483646 w 138"/>
                <a:gd name="T29" fmla="*/ 2147483646 h 87"/>
                <a:gd name="T30" fmla="*/ 2147483646 w 138"/>
                <a:gd name="T31" fmla="*/ 2147483646 h 87"/>
                <a:gd name="T32" fmla="*/ 2147483646 w 138"/>
                <a:gd name="T33" fmla="*/ 2147483646 h 87"/>
                <a:gd name="T34" fmla="*/ 2147483646 w 138"/>
                <a:gd name="T35" fmla="*/ 2147483646 h 87"/>
                <a:gd name="T36" fmla="*/ 2147483646 w 138"/>
                <a:gd name="T37" fmla="*/ 2147483646 h 87"/>
                <a:gd name="T38" fmla="*/ 2147483646 w 138"/>
                <a:gd name="T39" fmla="*/ 2147483646 h 87"/>
                <a:gd name="T40" fmla="*/ 2147483646 w 138"/>
                <a:gd name="T41" fmla="*/ 2147483646 h 87"/>
                <a:gd name="T42" fmla="*/ 2147483646 w 138"/>
                <a:gd name="T43" fmla="*/ 2147483646 h 87"/>
                <a:gd name="T44" fmla="*/ 2147483646 w 138"/>
                <a:gd name="T45" fmla="*/ 2147483646 h 87"/>
                <a:gd name="T46" fmla="*/ 2147483646 w 138"/>
                <a:gd name="T47" fmla="*/ 2147483646 h 87"/>
                <a:gd name="T48" fmla="*/ 2147483646 w 138"/>
                <a:gd name="T49" fmla="*/ 2147483646 h 87"/>
                <a:gd name="T50" fmla="*/ 2147483646 w 138"/>
                <a:gd name="T51" fmla="*/ 2147483646 h 87"/>
                <a:gd name="T52" fmla="*/ 2147483646 w 138"/>
                <a:gd name="T53" fmla="*/ 2147483646 h 87"/>
                <a:gd name="T54" fmla="*/ 2147483646 w 138"/>
                <a:gd name="T55" fmla="*/ 2147483646 h 87"/>
                <a:gd name="T56" fmla="*/ 2147483646 w 138"/>
                <a:gd name="T57" fmla="*/ 2147483646 h 87"/>
                <a:gd name="T58" fmla="*/ 2147483646 w 138"/>
                <a:gd name="T59" fmla="*/ 2147483646 h 87"/>
                <a:gd name="T60" fmla="*/ 2147483646 w 138"/>
                <a:gd name="T61" fmla="*/ 2147483646 h 87"/>
                <a:gd name="T62" fmla="*/ 2147483646 w 138"/>
                <a:gd name="T63" fmla="*/ 2147483646 h 87"/>
                <a:gd name="T64" fmla="*/ 2147483646 w 138"/>
                <a:gd name="T65" fmla="*/ 0 h 87"/>
                <a:gd name="T66" fmla="*/ 2147483646 w 138"/>
                <a:gd name="T67" fmla="*/ 2147483646 h 87"/>
                <a:gd name="T68" fmla="*/ 2147483646 w 138"/>
                <a:gd name="T69" fmla="*/ 2147483646 h 87"/>
                <a:gd name="T70" fmla="*/ 2147483646 w 138"/>
                <a:gd name="T71" fmla="*/ 2147483646 h 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8"/>
                <a:gd name="T109" fmla="*/ 0 h 87"/>
                <a:gd name="T110" fmla="*/ 138 w 138"/>
                <a:gd name="T111" fmla="*/ 87 h 8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8" h="87">
                  <a:moveTo>
                    <a:pt x="132" y="87"/>
                  </a:moveTo>
                  <a:lnTo>
                    <a:pt x="48" y="77"/>
                  </a:lnTo>
                  <a:lnTo>
                    <a:pt x="47" y="85"/>
                  </a:lnTo>
                  <a:lnTo>
                    <a:pt x="45" y="84"/>
                  </a:lnTo>
                  <a:lnTo>
                    <a:pt x="45" y="82"/>
                  </a:lnTo>
                  <a:lnTo>
                    <a:pt x="43" y="80"/>
                  </a:lnTo>
                  <a:lnTo>
                    <a:pt x="42" y="81"/>
                  </a:lnTo>
                  <a:lnTo>
                    <a:pt x="42" y="83"/>
                  </a:lnTo>
                  <a:lnTo>
                    <a:pt x="39" y="83"/>
                  </a:lnTo>
                  <a:lnTo>
                    <a:pt x="38" y="83"/>
                  </a:lnTo>
                  <a:lnTo>
                    <a:pt x="37" y="82"/>
                  </a:lnTo>
                  <a:lnTo>
                    <a:pt x="33" y="82"/>
                  </a:lnTo>
                  <a:lnTo>
                    <a:pt x="33" y="81"/>
                  </a:lnTo>
                  <a:lnTo>
                    <a:pt x="32" y="82"/>
                  </a:lnTo>
                  <a:lnTo>
                    <a:pt x="31" y="83"/>
                  </a:lnTo>
                  <a:lnTo>
                    <a:pt x="29" y="82"/>
                  </a:lnTo>
                  <a:lnTo>
                    <a:pt x="27" y="81"/>
                  </a:lnTo>
                  <a:lnTo>
                    <a:pt x="26" y="82"/>
                  </a:lnTo>
                  <a:lnTo>
                    <a:pt x="25" y="84"/>
                  </a:lnTo>
                  <a:lnTo>
                    <a:pt x="24" y="83"/>
                  </a:lnTo>
                  <a:lnTo>
                    <a:pt x="23" y="81"/>
                  </a:lnTo>
                  <a:lnTo>
                    <a:pt x="23" y="80"/>
                  </a:lnTo>
                  <a:lnTo>
                    <a:pt x="23" y="78"/>
                  </a:lnTo>
                  <a:lnTo>
                    <a:pt x="23" y="77"/>
                  </a:lnTo>
                  <a:lnTo>
                    <a:pt x="22" y="75"/>
                  </a:lnTo>
                  <a:lnTo>
                    <a:pt x="20" y="75"/>
                  </a:lnTo>
                  <a:lnTo>
                    <a:pt x="19" y="73"/>
                  </a:lnTo>
                  <a:lnTo>
                    <a:pt x="20" y="72"/>
                  </a:lnTo>
                  <a:lnTo>
                    <a:pt x="20" y="71"/>
                  </a:lnTo>
                  <a:lnTo>
                    <a:pt x="18" y="69"/>
                  </a:lnTo>
                  <a:lnTo>
                    <a:pt x="18" y="66"/>
                  </a:lnTo>
                  <a:lnTo>
                    <a:pt x="18" y="63"/>
                  </a:lnTo>
                  <a:lnTo>
                    <a:pt x="18" y="61"/>
                  </a:lnTo>
                  <a:lnTo>
                    <a:pt x="17" y="60"/>
                  </a:lnTo>
                  <a:lnTo>
                    <a:pt x="16" y="59"/>
                  </a:lnTo>
                  <a:lnTo>
                    <a:pt x="16" y="58"/>
                  </a:lnTo>
                  <a:lnTo>
                    <a:pt x="15" y="59"/>
                  </a:lnTo>
                  <a:lnTo>
                    <a:pt x="12" y="62"/>
                  </a:lnTo>
                  <a:lnTo>
                    <a:pt x="11" y="62"/>
                  </a:lnTo>
                  <a:lnTo>
                    <a:pt x="9" y="59"/>
                  </a:lnTo>
                  <a:lnTo>
                    <a:pt x="9" y="58"/>
                  </a:lnTo>
                  <a:lnTo>
                    <a:pt x="9" y="57"/>
                  </a:lnTo>
                  <a:lnTo>
                    <a:pt x="9" y="56"/>
                  </a:lnTo>
                  <a:lnTo>
                    <a:pt x="11" y="54"/>
                  </a:lnTo>
                  <a:lnTo>
                    <a:pt x="11" y="53"/>
                  </a:lnTo>
                  <a:lnTo>
                    <a:pt x="11" y="50"/>
                  </a:lnTo>
                  <a:lnTo>
                    <a:pt x="12" y="49"/>
                  </a:lnTo>
                  <a:lnTo>
                    <a:pt x="12" y="48"/>
                  </a:lnTo>
                  <a:lnTo>
                    <a:pt x="15" y="43"/>
                  </a:lnTo>
                  <a:lnTo>
                    <a:pt x="14" y="42"/>
                  </a:lnTo>
                  <a:lnTo>
                    <a:pt x="11" y="42"/>
                  </a:lnTo>
                  <a:lnTo>
                    <a:pt x="11" y="40"/>
                  </a:lnTo>
                  <a:lnTo>
                    <a:pt x="9" y="40"/>
                  </a:lnTo>
                  <a:lnTo>
                    <a:pt x="8" y="38"/>
                  </a:lnTo>
                  <a:lnTo>
                    <a:pt x="8" y="36"/>
                  </a:lnTo>
                  <a:lnTo>
                    <a:pt x="6" y="31"/>
                  </a:lnTo>
                  <a:lnTo>
                    <a:pt x="3" y="28"/>
                  </a:lnTo>
                  <a:lnTo>
                    <a:pt x="2" y="27"/>
                  </a:lnTo>
                  <a:lnTo>
                    <a:pt x="1" y="26"/>
                  </a:lnTo>
                  <a:lnTo>
                    <a:pt x="2" y="25"/>
                  </a:lnTo>
                  <a:lnTo>
                    <a:pt x="2" y="23"/>
                  </a:lnTo>
                  <a:lnTo>
                    <a:pt x="2" y="20"/>
                  </a:lnTo>
                  <a:lnTo>
                    <a:pt x="0" y="16"/>
                  </a:lnTo>
                  <a:lnTo>
                    <a:pt x="3" y="0"/>
                  </a:lnTo>
                  <a:lnTo>
                    <a:pt x="15" y="2"/>
                  </a:lnTo>
                  <a:lnTo>
                    <a:pt x="49" y="8"/>
                  </a:lnTo>
                  <a:lnTo>
                    <a:pt x="84" y="13"/>
                  </a:lnTo>
                  <a:lnTo>
                    <a:pt x="138" y="19"/>
                  </a:lnTo>
                  <a:lnTo>
                    <a:pt x="133" y="70"/>
                  </a:lnTo>
                  <a:lnTo>
                    <a:pt x="132" y="87"/>
                  </a:lnTo>
                  <a:close/>
                </a:path>
              </a:pathLst>
            </a:custGeom>
            <a:solidFill>
              <a:srgbClr val="0000A0"/>
            </a:solidFill>
            <a:ln w="12700">
              <a:solidFill>
                <a:schemeClr val="tx1"/>
              </a:solidFill>
              <a:round/>
              <a:headEnd/>
              <a:tailEnd/>
            </a:ln>
          </p:spPr>
          <p:txBody>
            <a:bodyPr/>
            <a:lstStyle/>
            <a:p>
              <a:endParaRPr lang="en-US"/>
            </a:p>
          </p:txBody>
        </p:sp>
        <p:sp>
          <p:nvSpPr>
            <p:cNvPr id="14370" name="Freeform 49">
              <a:extLst>
                <a:ext uri="{FF2B5EF4-FFF2-40B4-BE49-F238E27FC236}">
                  <a16:creationId xmlns:a16="http://schemas.microsoft.com/office/drawing/2014/main" id="{9BFCE30D-BFFF-C750-E72F-B3D34266AFEC}"/>
                </a:ext>
              </a:extLst>
            </p:cNvPr>
            <p:cNvSpPr>
              <a:spLocks/>
            </p:cNvSpPr>
            <p:nvPr/>
          </p:nvSpPr>
          <p:spPr bwMode="auto">
            <a:xfrm>
              <a:off x="2759076" y="2662240"/>
              <a:ext cx="698500" cy="1030287"/>
            </a:xfrm>
            <a:custGeom>
              <a:avLst/>
              <a:gdLst>
                <a:gd name="T0" fmla="*/ 2147483646 w 86"/>
                <a:gd name="T1" fmla="*/ 0 h 133"/>
                <a:gd name="T2" fmla="*/ 0 w 86"/>
                <a:gd name="T3" fmla="*/ 2147483646 h 133"/>
                <a:gd name="T4" fmla="*/ 2147483646 w 86"/>
                <a:gd name="T5" fmla="*/ 2147483646 h 133"/>
                <a:gd name="T6" fmla="*/ 2147483646 w 86"/>
                <a:gd name="T7" fmla="*/ 2147483646 h 133"/>
                <a:gd name="T8" fmla="*/ 2147483646 w 86"/>
                <a:gd name="T9" fmla="*/ 2147483646 h 133"/>
                <a:gd name="T10" fmla="*/ 2147483646 w 86"/>
                <a:gd name="T11" fmla="*/ 2147483646 h 133"/>
                <a:gd name="T12" fmla="*/ 2147483646 w 86"/>
                <a:gd name="T13" fmla="*/ 2147483646 h 133"/>
                <a:gd name="T14" fmla="*/ 2147483646 w 86"/>
                <a:gd name="T15" fmla="*/ 2147483646 h 133"/>
                <a:gd name="T16" fmla="*/ 2147483646 w 86"/>
                <a:gd name="T17" fmla="*/ 2147483646 h 133"/>
                <a:gd name="T18" fmla="*/ 2147483646 w 86"/>
                <a:gd name="T19" fmla="*/ 2147483646 h 133"/>
                <a:gd name="T20" fmla="*/ 2147483646 w 86"/>
                <a:gd name="T21" fmla="*/ 2147483646 h 133"/>
                <a:gd name="T22" fmla="*/ 2147483646 w 86"/>
                <a:gd name="T23" fmla="*/ 2147483646 h 133"/>
                <a:gd name="T24" fmla="*/ 2147483646 w 86"/>
                <a:gd name="T25" fmla="*/ 2147483646 h 133"/>
                <a:gd name="T26" fmla="*/ 2147483646 w 86"/>
                <a:gd name="T27" fmla="*/ 2147483646 h 133"/>
                <a:gd name="T28" fmla="*/ 2147483646 w 86"/>
                <a:gd name="T29" fmla="*/ 2147483646 h 133"/>
                <a:gd name="T30" fmla="*/ 2147483646 w 86"/>
                <a:gd name="T31" fmla="*/ 2147483646 h 133"/>
                <a:gd name="T32" fmla="*/ 2147483646 w 86"/>
                <a:gd name="T33" fmla="*/ 2147483646 h 133"/>
                <a:gd name="T34" fmla="*/ 2147483646 w 86"/>
                <a:gd name="T35" fmla="*/ 2147483646 h 133"/>
                <a:gd name="T36" fmla="*/ 2147483646 w 86"/>
                <a:gd name="T37" fmla="*/ 2147483646 h 133"/>
                <a:gd name="T38" fmla="*/ 2147483646 w 86"/>
                <a:gd name="T39" fmla="*/ 2147483646 h 133"/>
                <a:gd name="T40" fmla="*/ 2147483646 w 86"/>
                <a:gd name="T41" fmla="*/ 0 h 133"/>
                <a:gd name="T42" fmla="*/ 2147483646 w 86"/>
                <a:gd name="T43" fmla="*/ 0 h 1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6"/>
                <a:gd name="T67" fmla="*/ 0 h 133"/>
                <a:gd name="T68" fmla="*/ 86 w 86"/>
                <a:gd name="T69" fmla="*/ 133 h 1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6" h="133">
                  <a:moveTo>
                    <a:pt x="13" y="0"/>
                  </a:moveTo>
                  <a:lnTo>
                    <a:pt x="0" y="51"/>
                  </a:lnTo>
                  <a:lnTo>
                    <a:pt x="56" y="133"/>
                  </a:lnTo>
                  <a:lnTo>
                    <a:pt x="56" y="132"/>
                  </a:lnTo>
                  <a:lnTo>
                    <a:pt x="56" y="131"/>
                  </a:lnTo>
                  <a:lnTo>
                    <a:pt x="57" y="127"/>
                  </a:lnTo>
                  <a:lnTo>
                    <a:pt x="57" y="126"/>
                  </a:lnTo>
                  <a:lnTo>
                    <a:pt x="57" y="118"/>
                  </a:lnTo>
                  <a:lnTo>
                    <a:pt x="57" y="115"/>
                  </a:lnTo>
                  <a:lnTo>
                    <a:pt x="57" y="114"/>
                  </a:lnTo>
                  <a:lnTo>
                    <a:pt x="60" y="114"/>
                  </a:lnTo>
                  <a:lnTo>
                    <a:pt x="62" y="114"/>
                  </a:lnTo>
                  <a:lnTo>
                    <a:pt x="63" y="115"/>
                  </a:lnTo>
                  <a:lnTo>
                    <a:pt x="63" y="116"/>
                  </a:lnTo>
                  <a:lnTo>
                    <a:pt x="64" y="117"/>
                  </a:lnTo>
                  <a:lnTo>
                    <a:pt x="66" y="117"/>
                  </a:lnTo>
                  <a:lnTo>
                    <a:pt x="68" y="110"/>
                  </a:lnTo>
                  <a:lnTo>
                    <a:pt x="70" y="101"/>
                  </a:lnTo>
                  <a:lnTo>
                    <a:pt x="86" y="17"/>
                  </a:lnTo>
                  <a:lnTo>
                    <a:pt x="49" y="9"/>
                  </a:lnTo>
                  <a:lnTo>
                    <a:pt x="13" y="0"/>
                  </a:lnTo>
                  <a:close/>
                </a:path>
              </a:pathLst>
            </a:custGeom>
            <a:solidFill>
              <a:srgbClr val="0000A0"/>
            </a:solidFill>
            <a:ln w="12700">
              <a:solidFill>
                <a:schemeClr val="tx1"/>
              </a:solidFill>
              <a:round/>
              <a:headEnd/>
              <a:tailEnd/>
            </a:ln>
          </p:spPr>
          <p:txBody>
            <a:bodyPr/>
            <a:lstStyle/>
            <a:p>
              <a:endParaRPr lang="en-US"/>
            </a:p>
          </p:txBody>
        </p:sp>
        <p:sp>
          <p:nvSpPr>
            <p:cNvPr id="14371" name="Freeform 50">
              <a:extLst>
                <a:ext uri="{FF2B5EF4-FFF2-40B4-BE49-F238E27FC236}">
                  <a16:creationId xmlns:a16="http://schemas.microsoft.com/office/drawing/2014/main" id="{9CB5F5EC-28D7-A048-7E9C-28DC4EE45ABC}"/>
                </a:ext>
              </a:extLst>
            </p:cNvPr>
            <p:cNvSpPr>
              <a:spLocks/>
            </p:cNvSpPr>
            <p:nvPr/>
          </p:nvSpPr>
          <p:spPr bwMode="auto">
            <a:xfrm>
              <a:off x="3124201" y="3444875"/>
              <a:ext cx="741363" cy="820738"/>
            </a:xfrm>
            <a:custGeom>
              <a:avLst/>
              <a:gdLst>
                <a:gd name="T0" fmla="*/ 2147483646 w 91"/>
                <a:gd name="T1" fmla="*/ 2147483646 h 106"/>
                <a:gd name="T2" fmla="*/ 2147483646 w 91"/>
                <a:gd name="T3" fmla="*/ 2147483646 h 106"/>
                <a:gd name="T4" fmla="*/ 2147483646 w 91"/>
                <a:gd name="T5" fmla="*/ 0 h 106"/>
                <a:gd name="T6" fmla="*/ 2147483646 w 91"/>
                <a:gd name="T7" fmla="*/ 0 h 106"/>
                <a:gd name="T8" fmla="*/ 2147483646 w 91"/>
                <a:gd name="T9" fmla="*/ 2147483646 h 106"/>
                <a:gd name="T10" fmla="*/ 2147483646 w 91"/>
                <a:gd name="T11" fmla="*/ 2147483646 h 106"/>
                <a:gd name="T12" fmla="*/ 2147483646 w 91"/>
                <a:gd name="T13" fmla="*/ 2147483646 h 106"/>
                <a:gd name="T14" fmla="*/ 2147483646 w 91"/>
                <a:gd name="T15" fmla="*/ 2147483646 h 106"/>
                <a:gd name="T16" fmla="*/ 2147483646 w 91"/>
                <a:gd name="T17" fmla="*/ 2147483646 h 106"/>
                <a:gd name="T18" fmla="*/ 2147483646 w 91"/>
                <a:gd name="T19" fmla="*/ 2147483646 h 106"/>
                <a:gd name="T20" fmla="*/ 2147483646 w 91"/>
                <a:gd name="T21" fmla="*/ 2147483646 h 106"/>
                <a:gd name="T22" fmla="*/ 2147483646 w 91"/>
                <a:gd name="T23" fmla="*/ 2147483646 h 106"/>
                <a:gd name="T24" fmla="*/ 2147483646 w 91"/>
                <a:gd name="T25" fmla="*/ 2147483646 h 106"/>
                <a:gd name="T26" fmla="*/ 2147483646 w 91"/>
                <a:gd name="T27" fmla="*/ 2147483646 h 106"/>
                <a:gd name="T28" fmla="*/ 2147483646 w 91"/>
                <a:gd name="T29" fmla="*/ 2147483646 h 106"/>
                <a:gd name="T30" fmla="*/ 2147483646 w 91"/>
                <a:gd name="T31" fmla="*/ 2147483646 h 106"/>
                <a:gd name="T32" fmla="*/ 2147483646 w 91"/>
                <a:gd name="T33" fmla="*/ 2147483646 h 106"/>
                <a:gd name="T34" fmla="*/ 2147483646 w 91"/>
                <a:gd name="T35" fmla="*/ 2147483646 h 106"/>
                <a:gd name="T36" fmla="*/ 2147483646 w 91"/>
                <a:gd name="T37" fmla="*/ 2147483646 h 106"/>
                <a:gd name="T38" fmla="*/ 2147483646 w 91"/>
                <a:gd name="T39" fmla="*/ 2147483646 h 106"/>
                <a:gd name="T40" fmla="*/ 2147483646 w 91"/>
                <a:gd name="T41" fmla="*/ 2147483646 h 106"/>
                <a:gd name="T42" fmla="*/ 2147483646 w 91"/>
                <a:gd name="T43" fmla="*/ 2147483646 h 106"/>
                <a:gd name="T44" fmla="*/ 2147483646 w 91"/>
                <a:gd name="T45" fmla="*/ 2147483646 h 106"/>
                <a:gd name="T46" fmla="*/ 2147483646 w 91"/>
                <a:gd name="T47" fmla="*/ 2147483646 h 106"/>
                <a:gd name="T48" fmla="*/ 2147483646 w 91"/>
                <a:gd name="T49" fmla="*/ 2147483646 h 106"/>
                <a:gd name="T50" fmla="*/ 2147483646 w 91"/>
                <a:gd name="T51" fmla="*/ 2147483646 h 106"/>
                <a:gd name="T52" fmla="*/ 2147483646 w 91"/>
                <a:gd name="T53" fmla="*/ 2147483646 h 106"/>
                <a:gd name="T54" fmla="*/ 2147483646 w 91"/>
                <a:gd name="T55" fmla="*/ 2147483646 h 106"/>
                <a:gd name="T56" fmla="*/ 2147483646 w 91"/>
                <a:gd name="T57" fmla="*/ 2147483646 h 106"/>
                <a:gd name="T58" fmla="*/ 2147483646 w 91"/>
                <a:gd name="T59" fmla="*/ 2147483646 h 106"/>
                <a:gd name="T60" fmla="*/ 2147483646 w 91"/>
                <a:gd name="T61" fmla="*/ 2147483646 h 106"/>
                <a:gd name="T62" fmla="*/ 2147483646 w 91"/>
                <a:gd name="T63" fmla="*/ 2147483646 h 106"/>
                <a:gd name="T64" fmla="*/ 2147483646 w 91"/>
                <a:gd name="T65" fmla="*/ 2147483646 h 106"/>
                <a:gd name="T66" fmla="*/ 2147483646 w 91"/>
                <a:gd name="T67" fmla="*/ 2147483646 h 106"/>
                <a:gd name="T68" fmla="*/ 2147483646 w 91"/>
                <a:gd name="T69" fmla="*/ 2147483646 h 106"/>
                <a:gd name="T70" fmla="*/ 2147483646 w 91"/>
                <a:gd name="T71" fmla="*/ 2147483646 h 106"/>
                <a:gd name="T72" fmla="*/ 2147483646 w 91"/>
                <a:gd name="T73" fmla="*/ 2147483646 h 106"/>
                <a:gd name="T74" fmla="*/ 2147483646 w 91"/>
                <a:gd name="T75" fmla="*/ 2147483646 h 106"/>
                <a:gd name="T76" fmla="*/ 2147483646 w 91"/>
                <a:gd name="T77" fmla="*/ 2147483646 h 106"/>
                <a:gd name="T78" fmla="*/ 2147483646 w 91"/>
                <a:gd name="T79" fmla="*/ 2147483646 h 106"/>
                <a:gd name="T80" fmla="*/ 2147483646 w 91"/>
                <a:gd name="T81" fmla="*/ 2147483646 h 106"/>
                <a:gd name="T82" fmla="*/ 2147483646 w 91"/>
                <a:gd name="T83" fmla="*/ 2147483646 h 106"/>
                <a:gd name="T84" fmla="*/ 2147483646 w 91"/>
                <a:gd name="T85" fmla="*/ 2147483646 h 106"/>
                <a:gd name="T86" fmla="*/ 2147483646 w 91"/>
                <a:gd name="T87" fmla="*/ 2147483646 h 106"/>
                <a:gd name="T88" fmla="*/ 2147483646 w 91"/>
                <a:gd name="T89" fmla="*/ 2147483646 h 106"/>
                <a:gd name="T90" fmla="*/ 2147483646 w 91"/>
                <a:gd name="T91" fmla="*/ 2147483646 h 106"/>
                <a:gd name="T92" fmla="*/ 2147483646 w 91"/>
                <a:gd name="T93" fmla="*/ 2147483646 h 106"/>
                <a:gd name="T94" fmla="*/ 2147483646 w 91"/>
                <a:gd name="T95" fmla="*/ 2147483646 h 106"/>
                <a:gd name="T96" fmla="*/ 2147483646 w 91"/>
                <a:gd name="T97" fmla="*/ 2147483646 h 106"/>
                <a:gd name="T98" fmla="*/ 0 w 91"/>
                <a:gd name="T99" fmla="*/ 2147483646 h 106"/>
                <a:gd name="T100" fmla="*/ 2147483646 w 91"/>
                <a:gd name="T101" fmla="*/ 2147483646 h 106"/>
                <a:gd name="T102" fmla="*/ 2147483646 w 91"/>
                <a:gd name="T103" fmla="*/ 2147483646 h 106"/>
                <a:gd name="T104" fmla="*/ 2147483646 w 91"/>
                <a:gd name="T105" fmla="*/ 2147483646 h 106"/>
                <a:gd name="T106" fmla="*/ 2147483646 w 91"/>
                <a:gd name="T107" fmla="*/ 2147483646 h 10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1"/>
                <a:gd name="T163" fmla="*/ 0 h 106"/>
                <a:gd name="T164" fmla="*/ 91 w 91"/>
                <a:gd name="T165" fmla="*/ 106 h 10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1" h="106">
                  <a:moveTo>
                    <a:pt x="78" y="106"/>
                  </a:moveTo>
                  <a:lnTo>
                    <a:pt x="91" y="10"/>
                  </a:lnTo>
                  <a:lnTo>
                    <a:pt x="25" y="0"/>
                  </a:lnTo>
                  <a:lnTo>
                    <a:pt x="23" y="9"/>
                  </a:lnTo>
                  <a:lnTo>
                    <a:pt x="21" y="16"/>
                  </a:lnTo>
                  <a:lnTo>
                    <a:pt x="19" y="16"/>
                  </a:lnTo>
                  <a:lnTo>
                    <a:pt x="18" y="15"/>
                  </a:lnTo>
                  <a:lnTo>
                    <a:pt x="18" y="14"/>
                  </a:lnTo>
                  <a:lnTo>
                    <a:pt x="17" y="13"/>
                  </a:lnTo>
                  <a:lnTo>
                    <a:pt x="15" y="13"/>
                  </a:lnTo>
                  <a:lnTo>
                    <a:pt x="12" y="13"/>
                  </a:lnTo>
                  <a:lnTo>
                    <a:pt x="12" y="14"/>
                  </a:lnTo>
                  <a:lnTo>
                    <a:pt x="12" y="17"/>
                  </a:lnTo>
                  <a:lnTo>
                    <a:pt x="12" y="25"/>
                  </a:lnTo>
                  <a:lnTo>
                    <a:pt x="12" y="26"/>
                  </a:lnTo>
                  <a:lnTo>
                    <a:pt x="11" y="30"/>
                  </a:lnTo>
                  <a:lnTo>
                    <a:pt x="11" y="31"/>
                  </a:lnTo>
                  <a:lnTo>
                    <a:pt x="11" y="32"/>
                  </a:lnTo>
                  <a:lnTo>
                    <a:pt x="11" y="34"/>
                  </a:lnTo>
                  <a:lnTo>
                    <a:pt x="11" y="35"/>
                  </a:lnTo>
                  <a:lnTo>
                    <a:pt x="11" y="36"/>
                  </a:lnTo>
                  <a:lnTo>
                    <a:pt x="12" y="38"/>
                  </a:lnTo>
                  <a:lnTo>
                    <a:pt x="12" y="39"/>
                  </a:lnTo>
                  <a:lnTo>
                    <a:pt x="12" y="41"/>
                  </a:lnTo>
                  <a:lnTo>
                    <a:pt x="13" y="43"/>
                  </a:lnTo>
                  <a:lnTo>
                    <a:pt x="14" y="44"/>
                  </a:lnTo>
                  <a:lnTo>
                    <a:pt x="15" y="46"/>
                  </a:lnTo>
                  <a:lnTo>
                    <a:pt x="14" y="46"/>
                  </a:lnTo>
                  <a:lnTo>
                    <a:pt x="12" y="47"/>
                  </a:lnTo>
                  <a:lnTo>
                    <a:pt x="10" y="48"/>
                  </a:lnTo>
                  <a:lnTo>
                    <a:pt x="9" y="50"/>
                  </a:lnTo>
                  <a:lnTo>
                    <a:pt x="7" y="55"/>
                  </a:lnTo>
                  <a:lnTo>
                    <a:pt x="5" y="58"/>
                  </a:lnTo>
                  <a:lnTo>
                    <a:pt x="3" y="58"/>
                  </a:lnTo>
                  <a:lnTo>
                    <a:pt x="3" y="59"/>
                  </a:lnTo>
                  <a:lnTo>
                    <a:pt x="4" y="60"/>
                  </a:lnTo>
                  <a:lnTo>
                    <a:pt x="3" y="61"/>
                  </a:lnTo>
                  <a:lnTo>
                    <a:pt x="3" y="63"/>
                  </a:lnTo>
                  <a:lnTo>
                    <a:pt x="3" y="64"/>
                  </a:lnTo>
                  <a:lnTo>
                    <a:pt x="5" y="66"/>
                  </a:lnTo>
                  <a:lnTo>
                    <a:pt x="6" y="67"/>
                  </a:lnTo>
                  <a:lnTo>
                    <a:pt x="5" y="67"/>
                  </a:lnTo>
                  <a:lnTo>
                    <a:pt x="5" y="69"/>
                  </a:lnTo>
                  <a:lnTo>
                    <a:pt x="4" y="70"/>
                  </a:lnTo>
                  <a:lnTo>
                    <a:pt x="3" y="70"/>
                  </a:lnTo>
                  <a:lnTo>
                    <a:pt x="1" y="69"/>
                  </a:lnTo>
                  <a:lnTo>
                    <a:pt x="0" y="73"/>
                  </a:lnTo>
                  <a:lnTo>
                    <a:pt x="49" y="102"/>
                  </a:lnTo>
                  <a:lnTo>
                    <a:pt x="78" y="106"/>
                  </a:lnTo>
                  <a:close/>
                </a:path>
              </a:pathLst>
            </a:custGeom>
            <a:solidFill>
              <a:srgbClr val="0000A0"/>
            </a:solidFill>
            <a:ln w="12700">
              <a:solidFill>
                <a:schemeClr val="tx1"/>
              </a:solidFill>
              <a:round/>
              <a:headEnd/>
              <a:tailEnd/>
            </a:ln>
          </p:spPr>
          <p:txBody>
            <a:bodyPr/>
            <a:lstStyle/>
            <a:p>
              <a:endParaRPr lang="en-US"/>
            </a:p>
          </p:txBody>
        </p:sp>
        <p:sp>
          <p:nvSpPr>
            <p:cNvPr id="14372" name="Freeform 51">
              <a:extLst>
                <a:ext uri="{FF2B5EF4-FFF2-40B4-BE49-F238E27FC236}">
                  <a16:creationId xmlns:a16="http://schemas.microsoft.com/office/drawing/2014/main" id="{8C5D3984-986C-3AAF-2209-42E865D55FB6}"/>
                </a:ext>
              </a:extLst>
            </p:cNvPr>
            <p:cNvSpPr>
              <a:spLocks/>
            </p:cNvSpPr>
            <p:nvPr/>
          </p:nvSpPr>
          <p:spPr bwMode="auto">
            <a:xfrm>
              <a:off x="5183189" y="1981202"/>
              <a:ext cx="723900" cy="773113"/>
            </a:xfrm>
            <a:custGeom>
              <a:avLst/>
              <a:gdLst>
                <a:gd name="T0" fmla="*/ 2147483646 w 89"/>
                <a:gd name="T1" fmla="*/ 2147483646 h 100"/>
                <a:gd name="T2" fmla="*/ 2147483646 w 89"/>
                <a:gd name="T3" fmla="*/ 2147483646 h 100"/>
                <a:gd name="T4" fmla="*/ 2147483646 w 89"/>
                <a:gd name="T5" fmla="*/ 2147483646 h 100"/>
                <a:gd name="T6" fmla="*/ 2147483646 w 89"/>
                <a:gd name="T7" fmla="*/ 2147483646 h 100"/>
                <a:gd name="T8" fmla="*/ 2147483646 w 89"/>
                <a:gd name="T9" fmla="*/ 2147483646 h 100"/>
                <a:gd name="T10" fmla="*/ 2147483646 w 89"/>
                <a:gd name="T11" fmla="*/ 2147483646 h 100"/>
                <a:gd name="T12" fmla="*/ 2147483646 w 89"/>
                <a:gd name="T13" fmla="*/ 2147483646 h 100"/>
                <a:gd name="T14" fmla="*/ 2147483646 w 89"/>
                <a:gd name="T15" fmla="*/ 2147483646 h 100"/>
                <a:gd name="T16" fmla="*/ 0 w 89"/>
                <a:gd name="T17" fmla="*/ 2147483646 h 100"/>
                <a:gd name="T18" fmla="*/ 2147483646 w 89"/>
                <a:gd name="T19" fmla="*/ 2147483646 h 100"/>
                <a:gd name="T20" fmla="*/ 0 w 89"/>
                <a:gd name="T21" fmla="*/ 2147483646 h 100"/>
                <a:gd name="T22" fmla="*/ 2147483646 w 89"/>
                <a:gd name="T23" fmla="*/ 2147483646 h 100"/>
                <a:gd name="T24" fmla="*/ 2147483646 w 89"/>
                <a:gd name="T25" fmla="*/ 2147483646 h 100"/>
                <a:gd name="T26" fmla="*/ 2147483646 w 89"/>
                <a:gd name="T27" fmla="*/ 2147483646 h 100"/>
                <a:gd name="T28" fmla="*/ 2147483646 w 89"/>
                <a:gd name="T29" fmla="*/ 2147483646 h 100"/>
                <a:gd name="T30" fmla="*/ 2147483646 w 89"/>
                <a:gd name="T31" fmla="*/ 2147483646 h 100"/>
                <a:gd name="T32" fmla="*/ 2147483646 w 89"/>
                <a:gd name="T33" fmla="*/ 2147483646 h 100"/>
                <a:gd name="T34" fmla="*/ 2147483646 w 89"/>
                <a:gd name="T35" fmla="*/ 2147483646 h 100"/>
                <a:gd name="T36" fmla="*/ 2147483646 w 89"/>
                <a:gd name="T37" fmla="*/ 2147483646 h 100"/>
                <a:gd name="T38" fmla="*/ 2147483646 w 89"/>
                <a:gd name="T39" fmla="*/ 2147483646 h 100"/>
                <a:gd name="T40" fmla="*/ 2147483646 w 89"/>
                <a:gd name="T41" fmla="*/ 2147483646 h 100"/>
                <a:gd name="T42" fmla="*/ 2147483646 w 89"/>
                <a:gd name="T43" fmla="*/ 2147483646 h 100"/>
                <a:gd name="T44" fmla="*/ 2147483646 w 89"/>
                <a:gd name="T45" fmla="*/ 2147483646 h 100"/>
                <a:gd name="T46" fmla="*/ 2147483646 w 89"/>
                <a:gd name="T47" fmla="*/ 2147483646 h 100"/>
                <a:gd name="T48" fmla="*/ 2147483646 w 89"/>
                <a:gd name="T49" fmla="*/ 2147483646 h 100"/>
                <a:gd name="T50" fmla="*/ 2147483646 w 89"/>
                <a:gd name="T51" fmla="*/ 2147483646 h 100"/>
                <a:gd name="T52" fmla="*/ 2147483646 w 89"/>
                <a:gd name="T53" fmla="*/ 2147483646 h 100"/>
                <a:gd name="T54" fmla="*/ 2147483646 w 89"/>
                <a:gd name="T55" fmla="*/ 2147483646 h 100"/>
                <a:gd name="T56" fmla="*/ 2147483646 w 89"/>
                <a:gd name="T57" fmla="*/ 2147483646 h 100"/>
                <a:gd name="T58" fmla="*/ 2147483646 w 89"/>
                <a:gd name="T59" fmla="*/ 2147483646 h 100"/>
                <a:gd name="T60" fmla="*/ 2147483646 w 89"/>
                <a:gd name="T61" fmla="*/ 2147483646 h 100"/>
                <a:gd name="T62" fmla="*/ 2147483646 w 89"/>
                <a:gd name="T63" fmla="*/ 2147483646 h 100"/>
                <a:gd name="T64" fmla="*/ 2147483646 w 89"/>
                <a:gd name="T65" fmla="*/ 2147483646 h 100"/>
                <a:gd name="T66" fmla="*/ 2147483646 w 89"/>
                <a:gd name="T67" fmla="*/ 2147483646 h 100"/>
                <a:gd name="T68" fmla="*/ 2147483646 w 89"/>
                <a:gd name="T69" fmla="*/ 2147483646 h 100"/>
                <a:gd name="T70" fmla="*/ 2147483646 w 89"/>
                <a:gd name="T71" fmla="*/ 2147483646 h 100"/>
                <a:gd name="T72" fmla="*/ 2147483646 w 89"/>
                <a:gd name="T73" fmla="*/ 2147483646 h 100"/>
                <a:gd name="T74" fmla="*/ 2147483646 w 89"/>
                <a:gd name="T75" fmla="*/ 2147483646 h 100"/>
                <a:gd name="T76" fmla="*/ 2147483646 w 89"/>
                <a:gd name="T77" fmla="*/ 2147483646 h 100"/>
                <a:gd name="T78" fmla="*/ 2147483646 w 89"/>
                <a:gd name="T79" fmla="*/ 2147483646 h 100"/>
                <a:gd name="T80" fmla="*/ 2147483646 w 89"/>
                <a:gd name="T81" fmla="*/ 2147483646 h 100"/>
                <a:gd name="T82" fmla="*/ 2147483646 w 89"/>
                <a:gd name="T83" fmla="*/ 2147483646 h 100"/>
                <a:gd name="T84" fmla="*/ 2147483646 w 89"/>
                <a:gd name="T85" fmla="*/ 2147483646 h 100"/>
                <a:gd name="T86" fmla="*/ 2147483646 w 89"/>
                <a:gd name="T87" fmla="*/ 2147483646 h 100"/>
                <a:gd name="T88" fmla="*/ 2147483646 w 89"/>
                <a:gd name="T89" fmla="*/ 2147483646 h 100"/>
                <a:gd name="T90" fmla="*/ 2147483646 w 89"/>
                <a:gd name="T91" fmla="*/ 2147483646 h 100"/>
                <a:gd name="T92" fmla="*/ 2147483646 w 89"/>
                <a:gd name="T93" fmla="*/ 2147483646 h 100"/>
                <a:gd name="T94" fmla="*/ 2147483646 w 89"/>
                <a:gd name="T95" fmla="*/ 2147483646 h 100"/>
                <a:gd name="T96" fmla="*/ 2147483646 w 89"/>
                <a:gd name="T97" fmla="*/ 2147483646 h 100"/>
                <a:gd name="T98" fmla="*/ 2147483646 w 89"/>
                <a:gd name="T99" fmla="*/ 2147483646 h 100"/>
                <a:gd name="T100" fmla="*/ 2147483646 w 89"/>
                <a:gd name="T101" fmla="*/ 2147483646 h 100"/>
                <a:gd name="T102" fmla="*/ 2147483646 w 89"/>
                <a:gd name="T103" fmla="*/ 2147483646 h 100"/>
                <a:gd name="T104" fmla="*/ 2147483646 w 89"/>
                <a:gd name="T105" fmla="*/ 2147483646 h 1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9"/>
                <a:gd name="T160" fmla="*/ 0 h 100"/>
                <a:gd name="T161" fmla="*/ 89 w 89"/>
                <a:gd name="T162" fmla="*/ 100 h 1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9" h="100">
                  <a:moveTo>
                    <a:pt x="8" y="100"/>
                  </a:moveTo>
                  <a:lnTo>
                    <a:pt x="8" y="69"/>
                  </a:lnTo>
                  <a:lnTo>
                    <a:pt x="4" y="65"/>
                  </a:lnTo>
                  <a:lnTo>
                    <a:pt x="4" y="64"/>
                  </a:lnTo>
                  <a:lnTo>
                    <a:pt x="6" y="61"/>
                  </a:lnTo>
                  <a:lnTo>
                    <a:pt x="7" y="60"/>
                  </a:lnTo>
                  <a:lnTo>
                    <a:pt x="7" y="58"/>
                  </a:lnTo>
                  <a:lnTo>
                    <a:pt x="7" y="56"/>
                  </a:lnTo>
                  <a:lnTo>
                    <a:pt x="7" y="54"/>
                  </a:lnTo>
                  <a:lnTo>
                    <a:pt x="5" y="47"/>
                  </a:lnTo>
                  <a:lnTo>
                    <a:pt x="5" y="46"/>
                  </a:lnTo>
                  <a:lnTo>
                    <a:pt x="5" y="43"/>
                  </a:lnTo>
                  <a:lnTo>
                    <a:pt x="4" y="41"/>
                  </a:lnTo>
                  <a:lnTo>
                    <a:pt x="4" y="33"/>
                  </a:lnTo>
                  <a:lnTo>
                    <a:pt x="3" y="28"/>
                  </a:lnTo>
                  <a:lnTo>
                    <a:pt x="2" y="26"/>
                  </a:lnTo>
                  <a:lnTo>
                    <a:pt x="0" y="21"/>
                  </a:lnTo>
                  <a:lnTo>
                    <a:pt x="0" y="16"/>
                  </a:lnTo>
                  <a:lnTo>
                    <a:pt x="1" y="13"/>
                  </a:lnTo>
                  <a:lnTo>
                    <a:pt x="1" y="12"/>
                  </a:lnTo>
                  <a:lnTo>
                    <a:pt x="0" y="8"/>
                  </a:lnTo>
                  <a:lnTo>
                    <a:pt x="0" y="7"/>
                  </a:lnTo>
                  <a:lnTo>
                    <a:pt x="23" y="7"/>
                  </a:lnTo>
                  <a:lnTo>
                    <a:pt x="23" y="3"/>
                  </a:lnTo>
                  <a:lnTo>
                    <a:pt x="23" y="0"/>
                  </a:lnTo>
                  <a:lnTo>
                    <a:pt x="25" y="1"/>
                  </a:lnTo>
                  <a:lnTo>
                    <a:pt x="27" y="2"/>
                  </a:lnTo>
                  <a:lnTo>
                    <a:pt x="28" y="5"/>
                  </a:lnTo>
                  <a:lnTo>
                    <a:pt x="28" y="8"/>
                  </a:lnTo>
                  <a:lnTo>
                    <a:pt x="28" y="10"/>
                  </a:lnTo>
                  <a:lnTo>
                    <a:pt x="31" y="12"/>
                  </a:lnTo>
                  <a:lnTo>
                    <a:pt x="32" y="12"/>
                  </a:lnTo>
                  <a:lnTo>
                    <a:pt x="33" y="12"/>
                  </a:lnTo>
                  <a:lnTo>
                    <a:pt x="34" y="13"/>
                  </a:lnTo>
                  <a:lnTo>
                    <a:pt x="36" y="13"/>
                  </a:lnTo>
                  <a:lnTo>
                    <a:pt x="38" y="13"/>
                  </a:lnTo>
                  <a:lnTo>
                    <a:pt x="39" y="14"/>
                  </a:lnTo>
                  <a:lnTo>
                    <a:pt x="42" y="14"/>
                  </a:lnTo>
                  <a:lnTo>
                    <a:pt x="43" y="13"/>
                  </a:lnTo>
                  <a:lnTo>
                    <a:pt x="48" y="13"/>
                  </a:lnTo>
                  <a:lnTo>
                    <a:pt x="51" y="14"/>
                  </a:lnTo>
                  <a:lnTo>
                    <a:pt x="52" y="14"/>
                  </a:lnTo>
                  <a:lnTo>
                    <a:pt x="52" y="15"/>
                  </a:lnTo>
                  <a:lnTo>
                    <a:pt x="53" y="15"/>
                  </a:lnTo>
                  <a:lnTo>
                    <a:pt x="54" y="16"/>
                  </a:lnTo>
                  <a:lnTo>
                    <a:pt x="54" y="18"/>
                  </a:lnTo>
                  <a:lnTo>
                    <a:pt x="55" y="19"/>
                  </a:lnTo>
                  <a:lnTo>
                    <a:pt x="57" y="17"/>
                  </a:lnTo>
                  <a:lnTo>
                    <a:pt x="59" y="17"/>
                  </a:lnTo>
                  <a:lnTo>
                    <a:pt x="60" y="19"/>
                  </a:lnTo>
                  <a:lnTo>
                    <a:pt x="62" y="19"/>
                  </a:lnTo>
                  <a:lnTo>
                    <a:pt x="63" y="20"/>
                  </a:lnTo>
                  <a:lnTo>
                    <a:pt x="64" y="21"/>
                  </a:lnTo>
                  <a:lnTo>
                    <a:pt x="66" y="21"/>
                  </a:lnTo>
                  <a:lnTo>
                    <a:pt x="68" y="21"/>
                  </a:lnTo>
                  <a:lnTo>
                    <a:pt x="72" y="18"/>
                  </a:lnTo>
                  <a:lnTo>
                    <a:pt x="73" y="18"/>
                  </a:lnTo>
                  <a:lnTo>
                    <a:pt x="74" y="20"/>
                  </a:lnTo>
                  <a:lnTo>
                    <a:pt x="81" y="20"/>
                  </a:lnTo>
                  <a:lnTo>
                    <a:pt x="82" y="20"/>
                  </a:lnTo>
                  <a:lnTo>
                    <a:pt x="83" y="20"/>
                  </a:lnTo>
                  <a:lnTo>
                    <a:pt x="84" y="22"/>
                  </a:lnTo>
                  <a:lnTo>
                    <a:pt x="86" y="21"/>
                  </a:lnTo>
                  <a:lnTo>
                    <a:pt x="89" y="21"/>
                  </a:lnTo>
                  <a:lnTo>
                    <a:pt x="87" y="22"/>
                  </a:lnTo>
                  <a:lnTo>
                    <a:pt x="83" y="25"/>
                  </a:lnTo>
                  <a:lnTo>
                    <a:pt x="81" y="25"/>
                  </a:lnTo>
                  <a:lnTo>
                    <a:pt x="79" y="26"/>
                  </a:lnTo>
                  <a:lnTo>
                    <a:pt x="78" y="28"/>
                  </a:lnTo>
                  <a:lnTo>
                    <a:pt x="74" y="29"/>
                  </a:lnTo>
                  <a:lnTo>
                    <a:pt x="73" y="30"/>
                  </a:lnTo>
                  <a:lnTo>
                    <a:pt x="67" y="36"/>
                  </a:lnTo>
                  <a:lnTo>
                    <a:pt x="59" y="44"/>
                  </a:lnTo>
                  <a:lnTo>
                    <a:pt x="58" y="45"/>
                  </a:lnTo>
                  <a:lnTo>
                    <a:pt x="57" y="46"/>
                  </a:lnTo>
                  <a:lnTo>
                    <a:pt x="58" y="55"/>
                  </a:lnTo>
                  <a:lnTo>
                    <a:pt x="57" y="56"/>
                  </a:lnTo>
                  <a:lnTo>
                    <a:pt x="56" y="56"/>
                  </a:lnTo>
                  <a:lnTo>
                    <a:pt x="52" y="59"/>
                  </a:lnTo>
                  <a:lnTo>
                    <a:pt x="52" y="61"/>
                  </a:lnTo>
                  <a:lnTo>
                    <a:pt x="51" y="64"/>
                  </a:lnTo>
                  <a:lnTo>
                    <a:pt x="52" y="65"/>
                  </a:lnTo>
                  <a:lnTo>
                    <a:pt x="54" y="67"/>
                  </a:lnTo>
                  <a:lnTo>
                    <a:pt x="53" y="69"/>
                  </a:lnTo>
                  <a:lnTo>
                    <a:pt x="53" y="70"/>
                  </a:lnTo>
                  <a:lnTo>
                    <a:pt x="52" y="73"/>
                  </a:lnTo>
                  <a:lnTo>
                    <a:pt x="52" y="78"/>
                  </a:lnTo>
                  <a:lnTo>
                    <a:pt x="53" y="79"/>
                  </a:lnTo>
                  <a:lnTo>
                    <a:pt x="54" y="80"/>
                  </a:lnTo>
                  <a:lnTo>
                    <a:pt x="55" y="80"/>
                  </a:lnTo>
                  <a:lnTo>
                    <a:pt x="58" y="81"/>
                  </a:lnTo>
                  <a:lnTo>
                    <a:pt x="59" y="82"/>
                  </a:lnTo>
                  <a:lnTo>
                    <a:pt x="59" y="83"/>
                  </a:lnTo>
                  <a:lnTo>
                    <a:pt x="63" y="84"/>
                  </a:lnTo>
                  <a:lnTo>
                    <a:pt x="64" y="87"/>
                  </a:lnTo>
                  <a:lnTo>
                    <a:pt x="68" y="89"/>
                  </a:lnTo>
                  <a:lnTo>
                    <a:pt x="72" y="92"/>
                  </a:lnTo>
                  <a:lnTo>
                    <a:pt x="72" y="93"/>
                  </a:lnTo>
                  <a:lnTo>
                    <a:pt x="72" y="95"/>
                  </a:lnTo>
                  <a:lnTo>
                    <a:pt x="72" y="98"/>
                  </a:lnTo>
                  <a:lnTo>
                    <a:pt x="8" y="100"/>
                  </a:lnTo>
                  <a:close/>
                </a:path>
              </a:pathLst>
            </a:custGeom>
            <a:solidFill>
              <a:srgbClr val="0000A0"/>
            </a:solidFill>
            <a:ln w="12700">
              <a:solidFill>
                <a:schemeClr val="tx1"/>
              </a:solidFill>
              <a:round/>
              <a:headEnd/>
              <a:tailEnd/>
            </a:ln>
          </p:spPr>
          <p:txBody>
            <a:bodyPr/>
            <a:lstStyle/>
            <a:p>
              <a:endParaRPr lang="en-US"/>
            </a:p>
          </p:txBody>
        </p:sp>
        <p:sp>
          <p:nvSpPr>
            <p:cNvPr id="14373" name="Freeform 60">
              <a:extLst>
                <a:ext uri="{FF2B5EF4-FFF2-40B4-BE49-F238E27FC236}">
                  <a16:creationId xmlns:a16="http://schemas.microsoft.com/office/drawing/2014/main" id="{AFF724C2-3F36-E8A3-38FB-8B6984379033}"/>
                </a:ext>
              </a:extLst>
            </p:cNvPr>
            <p:cNvSpPr>
              <a:spLocks/>
            </p:cNvSpPr>
            <p:nvPr/>
          </p:nvSpPr>
          <p:spPr bwMode="auto">
            <a:xfrm>
              <a:off x="6664325" y="3127377"/>
              <a:ext cx="830264" cy="455613"/>
            </a:xfrm>
            <a:custGeom>
              <a:avLst/>
              <a:gdLst>
                <a:gd name="T0" fmla="*/ 2147483646 w 102"/>
                <a:gd name="T1" fmla="*/ 2147483646 h 59"/>
                <a:gd name="T2" fmla="*/ 2147483646 w 102"/>
                <a:gd name="T3" fmla="*/ 2147483646 h 59"/>
                <a:gd name="T4" fmla="*/ 2147483646 w 102"/>
                <a:gd name="T5" fmla="*/ 2147483646 h 59"/>
                <a:gd name="T6" fmla="*/ 2147483646 w 102"/>
                <a:gd name="T7" fmla="*/ 2147483646 h 59"/>
                <a:gd name="T8" fmla="*/ 2147483646 w 102"/>
                <a:gd name="T9" fmla="*/ 2147483646 h 59"/>
                <a:gd name="T10" fmla="*/ 2147483646 w 102"/>
                <a:gd name="T11" fmla="*/ 2147483646 h 59"/>
                <a:gd name="T12" fmla="*/ 2147483646 w 102"/>
                <a:gd name="T13" fmla="*/ 2147483646 h 59"/>
                <a:gd name="T14" fmla="*/ 2147483646 w 102"/>
                <a:gd name="T15" fmla="*/ 2147483646 h 59"/>
                <a:gd name="T16" fmla="*/ 2147483646 w 102"/>
                <a:gd name="T17" fmla="*/ 2147483646 h 59"/>
                <a:gd name="T18" fmla="*/ 2147483646 w 102"/>
                <a:gd name="T19" fmla="*/ 2147483646 h 59"/>
                <a:gd name="T20" fmla="*/ 2147483646 w 102"/>
                <a:gd name="T21" fmla="*/ 2147483646 h 59"/>
                <a:gd name="T22" fmla="*/ 2147483646 w 102"/>
                <a:gd name="T23" fmla="*/ 2147483646 h 59"/>
                <a:gd name="T24" fmla="*/ 2147483646 w 102"/>
                <a:gd name="T25" fmla="*/ 2147483646 h 59"/>
                <a:gd name="T26" fmla="*/ 2147483646 w 102"/>
                <a:gd name="T27" fmla="*/ 2147483646 h 59"/>
                <a:gd name="T28" fmla="*/ 2147483646 w 102"/>
                <a:gd name="T29" fmla="*/ 2147483646 h 59"/>
                <a:gd name="T30" fmla="*/ 2147483646 w 102"/>
                <a:gd name="T31" fmla="*/ 2147483646 h 59"/>
                <a:gd name="T32" fmla="*/ 2147483646 w 102"/>
                <a:gd name="T33" fmla="*/ 2147483646 h 59"/>
                <a:gd name="T34" fmla="*/ 2147483646 w 102"/>
                <a:gd name="T35" fmla="*/ 2147483646 h 59"/>
                <a:gd name="T36" fmla="*/ 2147483646 w 102"/>
                <a:gd name="T37" fmla="*/ 2147483646 h 59"/>
                <a:gd name="T38" fmla="*/ 2147483646 w 102"/>
                <a:gd name="T39" fmla="*/ 2147483646 h 59"/>
                <a:gd name="T40" fmla="*/ 2147483646 w 102"/>
                <a:gd name="T41" fmla="*/ 2147483646 h 59"/>
                <a:gd name="T42" fmla="*/ 2147483646 w 102"/>
                <a:gd name="T43" fmla="*/ 2147483646 h 59"/>
                <a:gd name="T44" fmla="*/ 2147483646 w 102"/>
                <a:gd name="T45" fmla="*/ 2147483646 h 59"/>
                <a:gd name="T46" fmla="*/ 2147483646 w 102"/>
                <a:gd name="T47" fmla="*/ 2147483646 h 59"/>
                <a:gd name="T48" fmla="*/ 2147483646 w 102"/>
                <a:gd name="T49" fmla="*/ 2147483646 h 59"/>
                <a:gd name="T50" fmla="*/ 2147483646 w 102"/>
                <a:gd name="T51" fmla="*/ 2147483646 h 59"/>
                <a:gd name="T52" fmla="*/ 2147483646 w 102"/>
                <a:gd name="T53" fmla="*/ 2147483646 h 59"/>
                <a:gd name="T54" fmla="*/ 2147483646 w 102"/>
                <a:gd name="T55" fmla="*/ 2147483646 h 59"/>
                <a:gd name="T56" fmla="*/ 2147483646 w 102"/>
                <a:gd name="T57" fmla="*/ 2147483646 h 59"/>
                <a:gd name="T58" fmla="*/ 2147483646 w 102"/>
                <a:gd name="T59" fmla="*/ 2147483646 h 59"/>
                <a:gd name="T60" fmla="*/ 2147483646 w 102"/>
                <a:gd name="T61" fmla="*/ 2147483646 h 59"/>
                <a:gd name="T62" fmla="*/ 2147483646 w 102"/>
                <a:gd name="T63" fmla="*/ 2147483646 h 59"/>
                <a:gd name="T64" fmla="*/ 2147483646 w 102"/>
                <a:gd name="T65" fmla="*/ 2147483646 h 59"/>
                <a:gd name="T66" fmla="*/ 2147483646 w 102"/>
                <a:gd name="T67" fmla="*/ 2147483646 h 59"/>
                <a:gd name="T68" fmla="*/ 2147483646 w 102"/>
                <a:gd name="T69" fmla="*/ 2147483646 h 59"/>
                <a:gd name="T70" fmla="*/ 2147483646 w 102"/>
                <a:gd name="T71" fmla="*/ 2147483646 h 59"/>
                <a:gd name="T72" fmla="*/ 2147483646 w 102"/>
                <a:gd name="T73" fmla="*/ 2147483646 h 59"/>
                <a:gd name="T74" fmla="*/ 2147483646 w 102"/>
                <a:gd name="T75" fmla="*/ 2147483646 h 59"/>
                <a:gd name="T76" fmla="*/ 2147483646 w 102"/>
                <a:gd name="T77" fmla="*/ 2147483646 h 59"/>
                <a:gd name="T78" fmla="*/ 2147483646 w 102"/>
                <a:gd name="T79" fmla="*/ 2147483646 h 59"/>
                <a:gd name="T80" fmla="*/ 2147483646 w 102"/>
                <a:gd name="T81" fmla="*/ 2147483646 h 59"/>
                <a:gd name="T82" fmla="*/ 2147483646 w 102"/>
                <a:gd name="T83" fmla="*/ 2147483646 h 59"/>
                <a:gd name="T84" fmla="*/ 2147483646 w 102"/>
                <a:gd name="T85" fmla="*/ 2147483646 h 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2"/>
                <a:gd name="T130" fmla="*/ 0 h 59"/>
                <a:gd name="T131" fmla="*/ 102 w 102"/>
                <a:gd name="T132" fmla="*/ 59 h 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2" h="59">
                  <a:moveTo>
                    <a:pt x="101" y="43"/>
                  </a:moveTo>
                  <a:lnTo>
                    <a:pt x="67" y="50"/>
                  </a:lnTo>
                  <a:lnTo>
                    <a:pt x="31" y="55"/>
                  </a:lnTo>
                  <a:lnTo>
                    <a:pt x="29" y="56"/>
                  </a:lnTo>
                  <a:lnTo>
                    <a:pt x="26" y="56"/>
                  </a:lnTo>
                  <a:lnTo>
                    <a:pt x="26" y="55"/>
                  </a:lnTo>
                  <a:lnTo>
                    <a:pt x="22" y="56"/>
                  </a:lnTo>
                  <a:lnTo>
                    <a:pt x="0" y="59"/>
                  </a:lnTo>
                  <a:lnTo>
                    <a:pt x="0" y="58"/>
                  </a:lnTo>
                  <a:lnTo>
                    <a:pt x="5" y="56"/>
                  </a:lnTo>
                  <a:lnTo>
                    <a:pt x="6" y="55"/>
                  </a:lnTo>
                  <a:lnTo>
                    <a:pt x="9" y="53"/>
                  </a:lnTo>
                  <a:lnTo>
                    <a:pt x="9" y="52"/>
                  </a:lnTo>
                  <a:lnTo>
                    <a:pt x="9" y="51"/>
                  </a:lnTo>
                  <a:lnTo>
                    <a:pt x="10" y="50"/>
                  </a:lnTo>
                  <a:lnTo>
                    <a:pt x="10" y="49"/>
                  </a:lnTo>
                  <a:lnTo>
                    <a:pt x="12" y="47"/>
                  </a:lnTo>
                  <a:lnTo>
                    <a:pt x="19" y="41"/>
                  </a:lnTo>
                  <a:lnTo>
                    <a:pt x="19" y="40"/>
                  </a:lnTo>
                  <a:lnTo>
                    <a:pt x="20" y="41"/>
                  </a:lnTo>
                  <a:lnTo>
                    <a:pt x="19" y="42"/>
                  </a:lnTo>
                  <a:lnTo>
                    <a:pt x="21" y="44"/>
                  </a:lnTo>
                  <a:lnTo>
                    <a:pt x="24" y="45"/>
                  </a:lnTo>
                  <a:lnTo>
                    <a:pt x="26" y="45"/>
                  </a:lnTo>
                  <a:lnTo>
                    <a:pt x="27" y="44"/>
                  </a:lnTo>
                  <a:lnTo>
                    <a:pt x="27" y="43"/>
                  </a:lnTo>
                  <a:lnTo>
                    <a:pt x="28" y="42"/>
                  </a:lnTo>
                  <a:lnTo>
                    <a:pt x="29" y="43"/>
                  </a:lnTo>
                  <a:lnTo>
                    <a:pt x="30" y="44"/>
                  </a:lnTo>
                  <a:lnTo>
                    <a:pt x="31" y="43"/>
                  </a:lnTo>
                  <a:lnTo>
                    <a:pt x="34" y="42"/>
                  </a:lnTo>
                  <a:lnTo>
                    <a:pt x="35" y="40"/>
                  </a:lnTo>
                  <a:lnTo>
                    <a:pt x="36" y="41"/>
                  </a:lnTo>
                  <a:lnTo>
                    <a:pt x="39" y="38"/>
                  </a:lnTo>
                  <a:lnTo>
                    <a:pt x="40" y="39"/>
                  </a:lnTo>
                  <a:lnTo>
                    <a:pt x="42" y="36"/>
                  </a:lnTo>
                  <a:lnTo>
                    <a:pt x="41" y="35"/>
                  </a:lnTo>
                  <a:lnTo>
                    <a:pt x="42" y="33"/>
                  </a:lnTo>
                  <a:lnTo>
                    <a:pt x="44" y="28"/>
                  </a:lnTo>
                  <a:lnTo>
                    <a:pt x="47" y="17"/>
                  </a:lnTo>
                  <a:lnTo>
                    <a:pt x="49" y="18"/>
                  </a:lnTo>
                  <a:lnTo>
                    <a:pt x="49" y="19"/>
                  </a:lnTo>
                  <a:lnTo>
                    <a:pt x="50" y="20"/>
                  </a:lnTo>
                  <a:lnTo>
                    <a:pt x="52" y="19"/>
                  </a:lnTo>
                  <a:lnTo>
                    <a:pt x="53" y="17"/>
                  </a:lnTo>
                  <a:lnTo>
                    <a:pt x="54" y="13"/>
                  </a:lnTo>
                  <a:lnTo>
                    <a:pt x="55" y="12"/>
                  </a:lnTo>
                  <a:lnTo>
                    <a:pt x="57" y="12"/>
                  </a:lnTo>
                  <a:lnTo>
                    <a:pt x="58" y="10"/>
                  </a:lnTo>
                  <a:lnTo>
                    <a:pt x="59" y="10"/>
                  </a:lnTo>
                  <a:lnTo>
                    <a:pt x="60" y="8"/>
                  </a:lnTo>
                  <a:lnTo>
                    <a:pt x="60" y="6"/>
                  </a:lnTo>
                  <a:lnTo>
                    <a:pt x="61" y="5"/>
                  </a:lnTo>
                  <a:lnTo>
                    <a:pt x="61" y="4"/>
                  </a:lnTo>
                  <a:lnTo>
                    <a:pt x="61" y="1"/>
                  </a:lnTo>
                  <a:lnTo>
                    <a:pt x="61" y="0"/>
                  </a:lnTo>
                  <a:lnTo>
                    <a:pt x="62" y="0"/>
                  </a:lnTo>
                  <a:lnTo>
                    <a:pt x="68" y="4"/>
                  </a:lnTo>
                  <a:lnTo>
                    <a:pt x="69" y="4"/>
                  </a:lnTo>
                  <a:lnTo>
                    <a:pt x="70" y="1"/>
                  </a:lnTo>
                  <a:lnTo>
                    <a:pt x="71" y="1"/>
                  </a:lnTo>
                  <a:lnTo>
                    <a:pt x="72" y="1"/>
                  </a:lnTo>
                  <a:lnTo>
                    <a:pt x="73" y="2"/>
                  </a:lnTo>
                  <a:lnTo>
                    <a:pt x="72" y="3"/>
                  </a:lnTo>
                  <a:lnTo>
                    <a:pt x="74" y="4"/>
                  </a:lnTo>
                  <a:lnTo>
                    <a:pt x="76" y="4"/>
                  </a:lnTo>
                  <a:lnTo>
                    <a:pt x="78" y="6"/>
                  </a:lnTo>
                  <a:lnTo>
                    <a:pt x="79" y="6"/>
                  </a:lnTo>
                  <a:lnTo>
                    <a:pt x="80" y="8"/>
                  </a:lnTo>
                  <a:lnTo>
                    <a:pt x="78" y="12"/>
                  </a:lnTo>
                  <a:lnTo>
                    <a:pt x="77" y="14"/>
                  </a:lnTo>
                  <a:lnTo>
                    <a:pt x="78" y="16"/>
                  </a:lnTo>
                  <a:lnTo>
                    <a:pt x="80" y="16"/>
                  </a:lnTo>
                  <a:lnTo>
                    <a:pt x="81" y="15"/>
                  </a:lnTo>
                  <a:lnTo>
                    <a:pt x="83" y="17"/>
                  </a:lnTo>
                  <a:lnTo>
                    <a:pt x="84" y="17"/>
                  </a:lnTo>
                  <a:lnTo>
                    <a:pt x="85" y="18"/>
                  </a:lnTo>
                  <a:lnTo>
                    <a:pt x="86" y="18"/>
                  </a:lnTo>
                  <a:lnTo>
                    <a:pt x="87" y="18"/>
                  </a:lnTo>
                  <a:lnTo>
                    <a:pt x="90" y="20"/>
                  </a:lnTo>
                  <a:lnTo>
                    <a:pt x="93" y="20"/>
                  </a:lnTo>
                  <a:lnTo>
                    <a:pt x="94" y="22"/>
                  </a:lnTo>
                  <a:lnTo>
                    <a:pt x="93" y="22"/>
                  </a:lnTo>
                  <a:lnTo>
                    <a:pt x="93" y="23"/>
                  </a:lnTo>
                  <a:lnTo>
                    <a:pt x="93" y="25"/>
                  </a:lnTo>
                  <a:lnTo>
                    <a:pt x="92" y="26"/>
                  </a:lnTo>
                  <a:lnTo>
                    <a:pt x="94" y="27"/>
                  </a:lnTo>
                  <a:lnTo>
                    <a:pt x="95" y="29"/>
                  </a:lnTo>
                  <a:lnTo>
                    <a:pt x="95" y="30"/>
                  </a:lnTo>
                  <a:lnTo>
                    <a:pt x="93" y="30"/>
                  </a:lnTo>
                  <a:lnTo>
                    <a:pt x="93" y="31"/>
                  </a:lnTo>
                  <a:lnTo>
                    <a:pt x="94" y="31"/>
                  </a:lnTo>
                  <a:lnTo>
                    <a:pt x="94" y="32"/>
                  </a:lnTo>
                  <a:lnTo>
                    <a:pt x="93" y="32"/>
                  </a:lnTo>
                  <a:lnTo>
                    <a:pt x="92" y="32"/>
                  </a:lnTo>
                  <a:lnTo>
                    <a:pt x="93" y="33"/>
                  </a:lnTo>
                  <a:lnTo>
                    <a:pt x="94" y="33"/>
                  </a:lnTo>
                  <a:lnTo>
                    <a:pt x="96" y="34"/>
                  </a:lnTo>
                  <a:lnTo>
                    <a:pt x="94" y="36"/>
                  </a:lnTo>
                  <a:lnTo>
                    <a:pt x="92" y="35"/>
                  </a:lnTo>
                  <a:lnTo>
                    <a:pt x="92" y="36"/>
                  </a:lnTo>
                  <a:lnTo>
                    <a:pt x="93" y="37"/>
                  </a:lnTo>
                  <a:lnTo>
                    <a:pt x="94" y="38"/>
                  </a:lnTo>
                  <a:lnTo>
                    <a:pt x="96" y="37"/>
                  </a:lnTo>
                  <a:lnTo>
                    <a:pt x="97" y="36"/>
                  </a:lnTo>
                  <a:lnTo>
                    <a:pt x="99" y="36"/>
                  </a:lnTo>
                  <a:lnTo>
                    <a:pt x="100" y="36"/>
                  </a:lnTo>
                  <a:lnTo>
                    <a:pt x="101" y="37"/>
                  </a:lnTo>
                  <a:lnTo>
                    <a:pt x="102" y="41"/>
                  </a:lnTo>
                  <a:lnTo>
                    <a:pt x="101" y="42"/>
                  </a:lnTo>
                  <a:lnTo>
                    <a:pt x="101" y="43"/>
                  </a:lnTo>
                  <a:close/>
                </a:path>
              </a:pathLst>
            </a:custGeom>
            <a:solidFill>
              <a:srgbClr val="0000A0"/>
            </a:solidFill>
            <a:ln w="12700">
              <a:solidFill>
                <a:schemeClr val="tx1"/>
              </a:solidFill>
              <a:round/>
              <a:headEnd/>
              <a:tailEnd/>
            </a:ln>
          </p:spPr>
          <p:txBody>
            <a:bodyPr/>
            <a:lstStyle/>
            <a:p>
              <a:endParaRPr lang="en-US"/>
            </a:p>
          </p:txBody>
        </p:sp>
        <p:grpSp>
          <p:nvGrpSpPr>
            <p:cNvPr id="14374" name="Group 139">
              <a:extLst>
                <a:ext uri="{FF2B5EF4-FFF2-40B4-BE49-F238E27FC236}">
                  <a16:creationId xmlns:a16="http://schemas.microsoft.com/office/drawing/2014/main" id="{CB9A5475-0BDD-EB9F-EF73-41B851B46852}"/>
                </a:ext>
              </a:extLst>
            </p:cNvPr>
            <p:cNvGrpSpPr>
              <a:grpSpLocks/>
            </p:cNvGrpSpPr>
            <p:nvPr/>
          </p:nvGrpSpPr>
          <p:grpSpPr bwMode="auto">
            <a:xfrm>
              <a:off x="1147770" y="2035181"/>
              <a:ext cx="6396061" cy="3241682"/>
              <a:chOff x="715" y="1282"/>
              <a:chExt cx="4029" cy="2042"/>
            </a:xfrm>
          </p:grpSpPr>
          <p:sp>
            <p:nvSpPr>
              <p:cNvPr id="14392" name="Freeform 7">
                <a:extLst>
                  <a:ext uri="{FF2B5EF4-FFF2-40B4-BE49-F238E27FC236}">
                    <a16:creationId xmlns:a16="http://schemas.microsoft.com/office/drawing/2014/main" id="{6448017F-068A-158C-4985-8B309724FA87}"/>
                  </a:ext>
                </a:extLst>
              </p:cNvPr>
              <p:cNvSpPr>
                <a:spLocks/>
              </p:cNvSpPr>
              <p:nvPr/>
            </p:nvSpPr>
            <p:spPr bwMode="auto">
              <a:xfrm>
                <a:off x="2800" y="1760"/>
                <a:ext cx="570" cy="268"/>
              </a:xfrm>
              <a:custGeom>
                <a:avLst/>
                <a:gdLst>
                  <a:gd name="T0" fmla="*/ 0 w 111"/>
                  <a:gd name="T1" fmla="*/ 2147483646 h 55"/>
                  <a:gd name="T2" fmla="*/ 2147483646 w 111"/>
                  <a:gd name="T3" fmla="*/ 0 h 55"/>
                  <a:gd name="T4" fmla="*/ 2147483646 w 111"/>
                  <a:gd name="T5" fmla="*/ 2147483646 h 55"/>
                  <a:gd name="T6" fmla="*/ 2147483646 w 111"/>
                  <a:gd name="T7" fmla="*/ 2147483646 h 55"/>
                  <a:gd name="T8" fmla="*/ 2147483646 w 111"/>
                  <a:gd name="T9" fmla="*/ 2147483646 h 55"/>
                  <a:gd name="T10" fmla="*/ 2147483646 w 111"/>
                  <a:gd name="T11" fmla="*/ 2147483646 h 55"/>
                  <a:gd name="T12" fmla="*/ 2147483646 w 111"/>
                  <a:gd name="T13" fmla="*/ 2147483646 h 55"/>
                  <a:gd name="T14" fmla="*/ 2147483646 w 111"/>
                  <a:gd name="T15" fmla="*/ 2147483646 h 55"/>
                  <a:gd name="T16" fmla="*/ 2147483646 w 111"/>
                  <a:gd name="T17" fmla="*/ 2147483646 h 55"/>
                  <a:gd name="T18" fmla="*/ 2147483646 w 111"/>
                  <a:gd name="T19" fmla="*/ 2147483646 h 55"/>
                  <a:gd name="T20" fmla="*/ 2147483646 w 111"/>
                  <a:gd name="T21" fmla="*/ 2147483646 h 55"/>
                  <a:gd name="T22" fmla="*/ 2147483646 w 111"/>
                  <a:gd name="T23" fmla="*/ 2147483646 h 55"/>
                  <a:gd name="T24" fmla="*/ 2147483646 w 111"/>
                  <a:gd name="T25" fmla="*/ 2147483646 h 55"/>
                  <a:gd name="T26" fmla="*/ 2147483646 w 111"/>
                  <a:gd name="T27" fmla="*/ 2147483646 h 55"/>
                  <a:gd name="T28" fmla="*/ 2147483646 w 111"/>
                  <a:gd name="T29" fmla="*/ 2147483646 h 55"/>
                  <a:gd name="T30" fmla="*/ 2147483646 w 111"/>
                  <a:gd name="T31" fmla="*/ 2147483646 h 55"/>
                  <a:gd name="T32" fmla="*/ 2147483646 w 111"/>
                  <a:gd name="T33" fmla="*/ 2147483646 h 55"/>
                  <a:gd name="T34" fmla="*/ 2147483646 w 111"/>
                  <a:gd name="T35" fmla="*/ 2147483646 h 55"/>
                  <a:gd name="T36" fmla="*/ 2147483646 w 111"/>
                  <a:gd name="T37" fmla="*/ 2147483646 h 55"/>
                  <a:gd name="T38" fmla="*/ 2147483646 w 111"/>
                  <a:gd name="T39" fmla="*/ 2147483646 h 55"/>
                  <a:gd name="T40" fmla="*/ 2147483646 w 111"/>
                  <a:gd name="T41" fmla="*/ 2147483646 h 55"/>
                  <a:gd name="T42" fmla="*/ 2147483646 w 111"/>
                  <a:gd name="T43" fmla="*/ 2147483646 h 55"/>
                  <a:gd name="T44" fmla="*/ 2147483646 w 111"/>
                  <a:gd name="T45" fmla="*/ 2147483646 h 55"/>
                  <a:gd name="T46" fmla="*/ 2147483646 w 111"/>
                  <a:gd name="T47" fmla="*/ 2147483646 h 55"/>
                  <a:gd name="T48" fmla="*/ 2147483646 w 111"/>
                  <a:gd name="T49" fmla="*/ 2147483646 h 55"/>
                  <a:gd name="T50" fmla="*/ 2147483646 w 111"/>
                  <a:gd name="T51" fmla="*/ 2147483646 h 55"/>
                  <a:gd name="T52" fmla="*/ 2147483646 w 111"/>
                  <a:gd name="T53" fmla="*/ 2147483646 h 55"/>
                  <a:gd name="T54" fmla="*/ 2147483646 w 111"/>
                  <a:gd name="T55" fmla="*/ 2147483646 h 55"/>
                  <a:gd name="T56" fmla="*/ 2147483646 w 111"/>
                  <a:gd name="T57" fmla="*/ 2147483646 h 55"/>
                  <a:gd name="T58" fmla="*/ 2147483646 w 111"/>
                  <a:gd name="T59" fmla="*/ 2147483646 h 55"/>
                  <a:gd name="T60" fmla="*/ 2147483646 w 111"/>
                  <a:gd name="T61" fmla="*/ 2147483646 h 55"/>
                  <a:gd name="T62" fmla="*/ 2147483646 w 111"/>
                  <a:gd name="T63" fmla="*/ 2147483646 h 55"/>
                  <a:gd name="T64" fmla="*/ 2147483646 w 111"/>
                  <a:gd name="T65" fmla="*/ 2147483646 h 55"/>
                  <a:gd name="T66" fmla="*/ 2147483646 w 111"/>
                  <a:gd name="T67" fmla="*/ 2147483646 h 55"/>
                  <a:gd name="T68" fmla="*/ 2147483646 w 111"/>
                  <a:gd name="T69" fmla="*/ 2147483646 h 55"/>
                  <a:gd name="T70" fmla="*/ 2147483646 w 111"/>
                  <a:gd name="T71" fmla="*/ 2147483646 h 55"/>
                  <a:gd name="T72" fmla="*/ 2147483646 w 111"/>
                  <a:gd name="T73" fmla="*/ 2147483646 h 55"/>
                  <a:gd name="T74" fmla="*/ 2147483646 w 111"/>
                  <a:gd name="T75" fmla="*/ 2147483646 h 55"/>
                  <a:gd name="T76" fmla="*/ 2147483646 w 111"/>
                  <a:gd name="T77" fmla="*/ 2147483646 h 55"/>
                  <a:gd name="T78" fmla="*/ 2147483646 w 111"/>
                  <a:gd name="T79" fmla="*/ 2147483646 h 55"/>
                  <a:gd name="T80" fmla="*/ 2147483646 w 111"/>
                  <a:gd name="T81" fmla="*/ 2147483646 h 55"/>
                  <a:gd name="T82" fmla="*/ 2147483646 w 111"/>
                  <a:gd name="T83" fmla="*/ 2147483646 h 55"/>
                  <a:gd name="T84" fmla="*/ 2147483646 w 111"/>
                  <a:gd name="T85" fmla="*/ 2147483646 h 55"/>
                  <a:gd name="T86" fmla="*/ 2147483646 w 111"/>
                  <a:gd name="T87" fmla="*/ 2147483646 h 55"/>
                  <a:gd name="T88" fmla="*/ 2147483646 w 111"/>
                  <a:gd name="T89" fmla="*/ 2147483646 h 55"/>
                  <a:gd name="T90" fmla="*/ 0 w 111"/>
                  <a:gd name="T91" fmla="*/ 2147483646 h 55"/>
                  <a:gd name="T92" fmla="*/ 0 w 111"/>
                  <a:gd name="T93" fmla="*/ 2147483646 h 5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1"/>
                  <a:gd name="T142" fmla="*/ 0 h 55"/>
                  <a:gd name="T143" fmla="*/ 111 w 111"/>
                  <a:gd name="T144" fmla="*/ 55 h 5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1" h="55">
                    <a:moveTo>
                      <a:pt x="0" y="34"/>
                    </a:moveTo>
                    <a:lnTo>
                      <a:pt x="3" y="0"/>
                    </a:lnTo>
                    <a:lnTo>
                      <a:pt x="72" y="3"/>
                    </a:lnTo>
                    <a:lnTo>
                      <a:pt x="74" y="6"/>
                    </a:lnTo>
                    <a:lnTo>
                      <a:pt x="76" y="6"/>
                    </a:lnTo>
                    <a:lnTo>
                      <a:pt x="78" y="5"/>
                    </a:lnTo>
                    <a:lnTo>
                      <a:pt x="79" y="6"/>
                    </a:lnTo>
                    <a:lnTo>
                      <a:pt x="80" y="9"/>
                    </a:lnTo>
                    <a:lnTo>
                      <a:pt x="82" y="9"/>
                    </a:lnTo>
                    <a:lnTo>
                      <a:pt x="83" y="9"/>
                    </a:lnTo>
                    <a:lnTo>
                      <a:pt x="85" y="7"/>
                    </a:lnTo>
                    <a:lnTo>
                      <a:pt x="87" y="7"/>
                    </a:lnTo>
                    <a:lnTo>
                      <a:pt x="89" y="8"/>
                    </a:lnTo>
                    <a:lnTo>
                      <a:pt x="94" y="11"/>
                    </a:lnTo>
                    <a:lnTo>
                      <a:pt x="97" y="13"/>
                    </a:lnTo>
                    <a:lnTo>
                      <a:pt x="97" y="15"/>
                    </a:lnTo>
                    <a:lnTo>
                      <a:pt x="99" y="16"/>
                    </a:lnTo>
                    <a:lnTo>
                      <a:pt x="99" y="17"/>
                    </a:lnTo>
                    <a:lnTo>
                      <a:pt x="98" y="19"/>
                    </a:lnTo>
                    <a:lnTo>
                      <a:pt x="99" y="21"/>
                    </a:lnTo>
                    <a:lnTo>
                      <a:pt x="100" y="24"/>
                    </a:lnTo>
                    <a:lnTo>
                      <a:pt x="101" y="25"/>
                    </a:lnTo>
                    <a:lnTo>
                      <a:pt x="101" y="26"/>
                    </a:lnTo>
                    <a:lnTo>
                      <a:pt x="101" y="28"/>
                    </a:lnTo>
                    <a:lnTo>
                      <a:pt x="103" y="29"/>
                    </a:lnTo>
                    <a:lnTo>
                      <a:pt x="104" y="30"/>
                    </a:lnTo>
                    <a:lnTo>
                      <a:pt x="103" y="32"/>
                    </a:lnTo>
                    <a:lnTo>
                      <a:pt x="103" y="34"/>
                    </a:lnTo>
                    <a:lnTo>
                      <a:pt x="105" y="35"/>
                    </a:lnTo>
                    <a:lnTo>
                      <a:pt x="105" y="37"/>
                    </a:lnTo>
                    <a:lnTo>
                      <a:pt x="104" y="38"/>
                    </a:lnTo>
                    <a:lnTo>
                      <a:pt x="105" y="39"/>
                    </a:lnTo>
                    <a:lnTo>
                      <a:pt x="106" y="41"/>
                    </a:lnTo>
                    <a:lnTo>
                      <a:pt x="105" y="42"/>
                    </a:lnTo>
                    <a:lnTo>
                      <a:pt x="106" y="44"/>
                    </a:lnTo>
                    <a:lnTo>
                      <a:pt x="106" y="45"/>
                    </a:lnTo>
                    <a:lnTo>
                      <a:pt x="107" y="46"/>
                    </a:lnTo>
                    <a:lnTo>
                      <a:pt x="108" y="48"/>
                    </a:lnTo>
                    <a:lnTo>
                      <a:pt x="109" y="50"/>
                    </a:lnTo>
                    <a:lnTo>
                      <a:pt x="111" y="52"/>
                    </a:lnTo>
                    <a:lnTo>
                      <a:pt x="111" y="53"/>
                    </a:lnTo>
                    <a:lnTo>
                      <a:pt x="111" y="54"/>
                    </a:lnTo>
                    <a:lnTo>
                      <a:pt x="111" y="55"/>
                    </a:lnTo>
                    <a:lnTo>
                      <a:pt x="25" y="53"/>
                    </a:lnTo>
                    <a:lnTo>
                      <a:pt x="26" y="36"/>
                    </a:lnTo>
                    <a:lnTo>
                      <a:pt x="0" y="34"/>
                    </a:lnTo>
                    <a:close/>
                  </a:path>
                </a:pathLst>
              </a:custGeom>
              <a:solidFill>
                <a:srgbClr val="FFCE85"/>
              </a:solidFill>
              <a:ln w="12700">
                <a:solidFill>
                  <a:schemeClr val="tx1"/>
                </a:solidFill>
                <a:round/>
                <a:headEnd/>
                <a:tailEnd/>
              </a:ln>
            </p:spPr>
            <p:txBody>
              <a:bodyPr/>
              <a:lstStyle/>
              <a:p>
                <a:endParaRPr lang="en-US"/>
              </a:p>
            </p:txBody>
          </p:sp>
          <p:sp>
            <p:nvSpPr>
              <p:cNvPr id="14393" name="Freeform 8">
                <a:extLst>
                  <a:ext uri="{FF2B5EF4-FFF2-40B4-BE49-F238E27FC236}">
                    <a16:creationId xmlns:a16="http://schemas.microsoft.com/office/drawing/2014/main" id="{886B972C-8D5D-A240-1A91-3D03668A561C}"/>
                  </a:ext>
                </a:extLst>
              </p:cNvPr>
              <p:cNvSpPr>
                <a:spLocks/>
              </p:cNvSpPr>
              <p:nvPr/>
            </p:nvSpPr>
            <p:spPr bwMode="auto">
              <a:xfrm>
                <a:off x="2913" y="2018"/>
                <a:ext cx="512" cy="259"/>
              </a:xfrm>
              <a:custGeom>
                <a:avLst/>
                <a:gdLst>
                  <a:gd name="T0" fmla="*/ 2147483646 w 100"/>
                  <a:gd name="T1" fmla="*/ 0 h 53"/>
                  <a:gd name="T2" fmla="*/ 2147483646 w 100"/>
                  <a:gd name="T3" fmla="*/ 1856426652 h 53"/>
                  <a:gd name="T4" fmla="*/ 2147483646 w 100"/>
                  <a:gd name="T5" fmla="*/ 2147483646 h 53"/>
                  <a:gd name="T6" fmla="*/ 2147483646 w 100"/>
                  <a:gd name="T7" fmla="*/ 2147483646 h 53"/>
                  <a:gd name="T8" fmla="*/ 2147483646 w 100"/>
                  <a:gd name="T9" fmla="*/ 2147483646 h 53"/>
                  <a:gd name="T10" fmla="*/ 2147483646 w 100"/>
                  <a:gd name="T11" fmla="*/ 2147483646 h 53"/>
                  <a:gd name="T12" fmla="*/ 2147483646 w 100"/>
                  <a:gd name="T13" fmla="*/ 2147483646 h 53"/>
                  <a:gd name="T14" fmla="*/ 2147483646 w 100"/>
                  <a:gd name="T15" fmla="*/ 2147483646 h 53"/>
                  <a:gd name="T16" fmla="*/ 2147483646 w 100"/>
                  <a:gd name="T17" fmla="*/ 2147483646 h 53"/>
                  <a:gd name="T18" fmla="*/ 2147483646 w 100"/>
                  <a:gd name="T19" fmla="*/ 2147483646 h 53"/>
                  <a:gd name="T20" fmla="*/ 2147483646 w 100"/>
                  <a:gd name="T21" fmla="*/ 2147483646 h 53"/>
                  <a:gd name="T22" fmla="*/ 2147483646 w 100"/>
                  <a:gd name="T23" fmla="*/ 2147483646 h 53"/>
                  <a:gd name="T24" fmla="*/ 0 w 100"/>
                  <a:gd name="T25" fmla="*/ 2147483646 h 53"/>
                  <a:gd name="T26" fmla="*/ 2147483646 w 100"/>
                  <a:gd name="T27" fmla="*/ 0 h 53"/>
                  <a:gd name="T28" fmla="*/ 2147483646 w 100"/>
                  <a:gd name="T29" fmla="*/ 0 h 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0"/>
                  <a:gd name="T46" fmla="*/ 0 h 53"/>
                  <a:gd name="T47" fmla="*/ 100 w 100"/>
                  <a:gd name="T48" fmla="*/ 53 h 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0" h="53">
                    <a:moveTo>
                      <a:pt x="3" y="0"/>
                    </a:moveTo>
                    <a:lnTo>
                      <a:pt x="89" y="2"/>
                    </a:lnTo>
                    <a:lnTo>
                      <a:pt x="95" y="6"/>
                    </a:lnTo>
                    <a:lnTo>
                      <a:pt x="93" y="8"/>
                    </a:lnTo>
                    <a:lnTo>
                      <a:pt x="93" y="10"/>
                    </a:lnTo>
                    <a:lnTo>
                      <a:pt x="94" y="12"/>
                    </a:lnTo>
                    <a:lnTo>
                      <a:pt x="95" y="12"/>
                    </a:lnTo>
                    <a:lnTo>
                      <a:pt x="96" y="15"/>
                    </a:lnTo>
                    <a:lnTo>
                      <a:pt x="97" y="16"/>
                    </a:lnTo>
                    <a:lnTo>
                      <a:pt x="99" y="16"/>
                    </a:lnTo>
                    <a:lnTo>
                      <a:pt x="99" y="17"/>
                    </a:lnTo>
                    <a:lnTo>
                      <a:pt x="100" y="53"/>
                    </a:lnTo>
                    <a:lnTo>
                      <a:pt x="0" y="51"/>
                    </a:lnTo>
                    <a:lnTo>
                      <a:pt x="3" y="0"/>
                    </a:lnTo>
                    <a:close/>
                  </a:path>
                </a:pathLst>
              </a:custGeom>
              <a:solidFill>
                <a:srgbClr val="FFCE85"/>
              </a:solidFill>
              <a:ln w="12700">
                <a:solidFill>
                  <a:schemeClr val="tx1"/>
                </a:solidFill>
                <a:round/>
                <a:headEnd/>
                <a:tailEnd/>
              </a:ln>
            </p:spPr>
            <p:txBody>
              <a:bodyPr/>
              <a:lstStyle/>
              <a:p>
                <a:endParaRPr lang="en-US"/>
              </a:p>
            </p:txBody>
          </p:sp>
          <p:sp>
            <p:nvSpPr>
              <p:cNvPr id="14394" name="Freeform 10">
                <a:extLst>
                  <a:ext uri="{FF2B5EF4-FFF2-40B4-BE49-F238E27FC236}">
                    <a16:creationId xmlns:a16="http://schemas.microsoft.com/office/drawing/2014/main" id="{1232AFCF-0B1F-DBBD-5DCA-24FCA27F5826}"/>
                  </a:ext>
                </a:extLst>
              </p:cNvPr>
              <p:cNvSpPr>
                <a:spLocks/>
              </p:cNvSpPr>
              <p:nvPr/>
            </p:nvSpPr>
            <p:spPr bwMode="auto">
              <a:xfrm>
                <a:off x="3288" y="1726"/>
                <a:ext cx="420" cy="263"/>
              </a:xfrm>
              <a:custGeom>
                <a:avLst/>
                <a:gdLst>
                  <a:gd name="T0" fmla="*/ 2147483646 w 82"/>
                  <a:gd name="T1" fmla="*/ 0 h 54"/>
                  <a:gd name="T2" fmla="*/ 2147483646 w 82"/>
                  <a:gd name="T3" fmla="*/ 2147483646 h 54"/>
                  <a:gd name="T4" fmla="*/ 2147483646 w 82"/>
                  <a:gd name="T5" fmla="*/ 2147483646 h 54"/>
                  <a:gd name="T6" fmla="*/ 2147483646 w 82"/>
                  <a:gd name="T7" fmla="*/ 2147483646 h 54"/>
                  <a:gd name="T8" fmla="*/ 2147483646 w 82"/>
                  <a:gd name="T9" fmla="*/ 2147483646 h 54"/>
                  <a:gd name="T10" fmla="*/ 2147483646 w 82"/>
                  <a:gd name="T11" fmla="*/ 2147483646 h 54"/>
                  <a:gd name="T12" fmla="*/ 2147483646 w 82"/>
                  <a:gd name="T13" fmla="*/ 2147483646 h 54"/>
                  <a:gd name="T14" fmla="*/ 2147483646 w 82"/>
                  <a:gd name="T15" fmla="*/ 2147483646 h 54"/>
                  <a:gd name="T16" fmla="*/ 2147483646 w 82"/>
                  <a:gd name="T17" fmla="*/ 2147483646 h 54"/>
                  <a:gd name="T18" fmla="*/ 2147483646 w 82"/>
                  <a:gd name="T19" fmla="*/ 2147483646 h 54"/>
                  <a:gd name="T20" fmla="*/ 2147483646 w 82"/>
                  <a:gd name="T21" fmla="*/ 2147483646 h 54"/>
                  <a:gd name="T22" fmla="*/ 2147483646 w 82"/>
                  <a:gd name="T23" fmla="*/ 2147483646 h 54"/>
                  <a:gd name="T24" fmla="*/ 2147483646 w 82"/>
                  <a:gd name="T25" fmla="*/ 2147483646 h 54"/>
                  <a:gd name="T26" fmla="*/ 2147483646 w 82"/>
                  <a:gd name="T27" fmla="*/ 2147483646 h 54"/>
                  <a:gd name="T28" fmla="*/ 2147483646 w 82"/>
                  <a:gd name="T29" fmla="*/ 2147483646 h 54"/>
                  <a:gd name="T30" fmla="*/ 2147483646 w 82"/>
                  <a:gd name="T31" fmla="*/ 2147483646 h 54"/>
                  <a:gd name="T32" fmla="*/ 2147483646 w 82"/>
                  <a:gd name="T33" fmla="*/ 2147483646 h 54"/>
                  <a:gd name="T34" fmla="*/ 2147483646 w 82"/>
                  <a:gd name="T35" fmla="*/ 2147483646 h 54"/>
                  <a:gd name="T36" fmla="*/ 2147483646 w 82"/>
                  <a:gd name="T37" fmla="*/ 2147483646 h 54"/>
                  <a:gd name="T38" fmla="*/ 2147483646 w 82"/>
                  <a:gd name="T39" fmla="*/ 2147483646 h 54"/>
                  <a:gd name="T40" fmla="*/ 2147483646 w 82"/>
                  <a:gd name="T41" fmla="*/ 2147483646 h 54"/>
                  <a:gd name="T42" fmla="*/ 2147483646 w 82"/>
                  <a:gd name="T43" fmla="*/ 2147483646 h 54"/>
                  <a:gd name="T44" fmla="*/ 2147483646 w 82"/>
                  <a:gd name="T45" fmla="*/ 2147483646 h 54"/>
                  <a:gd name="T46" fmla="*/ 2147483646 w 82"/>
                  <a:gd name="T47" fmla="*/ 2147483646 h 54"/>
                  <a:gd name="T48" fmla="*/ 2147483646 w 82"/>
                  <a:gd name="T49" fmla="*/ 2147483646 h 54"/>
                  <a:gd name="T50" fmla="*/ 2147483646 w 82"/>
                  <a:gd name="T51" fmla="*/ 2147483646 h 54"/>
                  <a:gd name="T52" fmla="*/ 2147483646 w 82"/>
                  <a:gd name="T53" fmla="*/ 2147483646 h 54"/>
                  <a:gd name="T54" fmla="*/ 2147483646 w 82"/>
                  <a:gd name="T55" fmla="*/ 2147483646 h 54"/>
                  <a:gd name="T56" fmla="*/ 2147483646 w 82"/>
                  <a:gd name="T57" fmla="*/ 2147483646 h 54"/>
                  <a:gd name="T58" fmla="*/ 2147483646 w 82"/>
                  <a:gd name="T59" fmla="*/ 2147483646 h 54"/>
                  <a:gd name="T60" fmla="*/ 2147483646 w 82"/>
                  <a:gd name="T61" fmla="*/ 2147483646 h 54"/>
                  <a:gd name="T62" fmla="*/ 2147483646 w 82"/>
                  <a:gd name="T63" fmla="*/ 2147483646 h 54"/>
                  <a:gd name="T64" fmla="*/ 1652162216 w 82"/>
                  <a:gd name="T65" fmla="*/ 2147483646 h 54"/>
                  <a:gd name="T66" fmla="*/ 1652162216 w 82"/>
                  <a:gd name="T67" fmla="*/ 2147483646 h 54"/>
                  <a:gd name="T68" fmla="*/ 2147483646 w 82"/>
                  <a:gd name="T69" fmla="*/ 1794737414 h 54"/>
                  <a:gd name="T70" fmla="*/ 2147483646 w 82"/>
                  <a:gd name="T71" fmla="*/ 1794737414 h 5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2"/>
                  <a:gd name="T109" fmla="*/ 0 h 54"/>
                  <a:gd name="T110" fmla="*/ 82 w 82"/>
                  <a:gd name="T111" fmla="*/ 54 h 5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2" h="54">
                    <a:moveTo>
                      <a:pt x="2" y="2"/>
                    </a:moveTo>
                    <a:lnTo>
                      <a:pt x="66" y="0"/>
                    </a:lnTo>
                    <a:lnTo>
                      <a:pt x="67" y="2"/>
                    </a:lnTo>
                    <a:lnTo>
                      <a:pt x="68" y="4"/>
                    </a:lnTo>
                    <a:lnTo>
                      <a:pt x="68" y="5"/>
                    </a:lnTo>
                    <a:lnTo>
                      <a:pt x="67" y="6"/>
                    </a:lnTo>
                    <a:lnTo>
                      <a:pt x="68" y="8"/>
                    </a:lnTo>
                    <a:lnTo>
                      <a:pt x="69" y="13"/>
                    </a:lnTo>
                    <a:lnTo>
                      <a:pt x="73" y="14"/>
                    </a:lnTo>
                    <a:lnTo>
                      <a:pt x="74" y="16"/>
                    </a:lnTo>
                    <a:lnTo>
                      <a:pt x="75" y="17"/>
                    </a:lnTo>
                    <a:lnTo>
                      <a:pt x="75" y="18"/>
                    </a:lnTo>
                    <a:lnTo>
                      <a:pt x="78" y="20"/>
                    </a:lnTo>
                    <a:lnTo>
                      <a:pt x="78" y="21"/>
                    </a:lnTo>
                    <a:lnTo>
                      <a:pt x="81" y="23"/>
                    </a:lnTo>
                    <a:lnTo>
                      <a:pt x="82" y="26"/>
                    </a:lnTo>
                    <a:lnTo>
                      <a:pt x="81" y="27"/>
                    </a:lnTo>
                    <a:lnTo>
                      <a:pt x="80" y="29"/>
                    </a:lnTo>
                    <a:lnTo>
                      <a:pt x="80" y="30"/>
                    </a:lnTo>
                    <a:lnTo>
                      <a:pt x="80" y="31"/>
                    </a:lnTo>
                    <a:lnTo>
                      <a:pt x="77" y="34"/>
                    </a:lnTo>
                    <a:lnTo>
                      <a:pt x="75" y="34"/>
                    </a:lnTo>
                    <a:lnTo>
                      <a:pt x="75" y="35"/>
                    </a:lnTo>
                    <a:lnTo>
                      <a:pt x="72" y="35"/>
                    </a:lnTo>
                    <a:lnTo>
                      <a:pt x="71" y="36"/>
                    </a:lnTo>
                    <a:lnTo>
                      <a:pt x="70" y="38"/>
                    </a:lnTo>
                    <a:lnTo>
                      <a:pt x="70" y="39"/>
                    </a:lnTo>
                    <a:lnTo>
                      <a:pt x="72" y="41"/>
                    </a:lnTo>
                    <a:lnTo>
                      <a:pt x="72" y="42"/>
                    </a:lnTo>
                    <a:lnTo>
                      <a:pt x="72" y="44"/>
                    </a:lnTo>
                    <a:lnTo>
                      <a:pt x="70" y="49"/>
                    </a:lnTo>
                    <a:lnTo>
                      <a:pt x="68" y="50"/>
                    </a:lnTo>
                    <a:lnTo>
                      <a:pt x="67" y="51"/>
                    </a:lnTo>
                    <a:lnTo>
                      <a:pt x="67" y="53"/>
                    </a:lnTo>
                    <a:lnTo>
                      <a:pt x="66" y="54"/>
                    </a:lnTo>
                    <a:lnTo>
                      <a:pt x="63" y="50"/>
                    </a:lnTo>
                    <a:lnTo>
                      <a:pt x="11" y="52"/>
                    </a:lnTo>
                    <a:lnTo>
                      <a:pt x="11" y="51"/>
                    </a:lnTo>
                    <a:lnTo>
                      <a:pt x="10" y="49"/>
                    </a:lnTo>
                    <a:lnTo>
                      <a:pt x="11" y="48"/>
                    </a:lnTo>
                    <a:lnTo>
                      <a:pt x="10" y="46"/>
                    </a:lnTo>
                    <a:lnTo>
                      <a:pt x="9" y="45"/>
                    </a:lnTo>
                    <a:lnTo>
                      <a:pt x="10" y="44"/>
                    </a:lnTo>
                    <a:lnTo>
                      <a:pt x="10" y="42"/>
                    </a:lnTo>
                    <a:lnTo>
                      <a:pt x="8" y="41"/>
                    </a:lnTo>
                    <a:lnTo>
                      <a:pt x="8" y="39"/>
                    </a:lnTo>
                    <a:lnTo>
                      <a:pt x="9" y="37"/>
                    </a:lnTo>
                    <a:lnTo>
                      <a:pt x="8" y="36"/>
                    </a:lnTo>
                    <a:lnTo>
                      <a:pt x="6" y="35"/>
                    </a:lnTo>
                    <a:lnTo>
                      <a:pt x="6" y="33"/>
                    </a:lnTo>
                    <a:lnTo>
                      <a:pt x="6" y="32"/>
                    </a:lnTo>
                    <a:lnTo>
                      <a:pt x="5" y="31"/>
                    </a:lnTo>
                    <a:lnTo>
                      <a:pt x="4" y="28"/>
                    </a:lnTo>
                    <a:lnTo>
                      <a:pt x="3" y="26"/>
                    </a:lnTo>
                    <a:lnTo>
                      <a:pt x="4" y="24"/>
                    </a:lnTo>
                    <a:lnTo>
                      <a:pt x="4" y="23"/>
                    </a:lnTo>
                    <a:lnTo>
                      <a:pt x="2" y="22"/>
                    </a:lnTo>
                    <a:lnTo>
                      <a:pt x="2" y="20"/>
                    </a:lnTo>
                    <a:lnTo>
                      <a:pt x="2" y="18"/>
                    </a:lnTo>
                    <a:lnTo>
                      <a:pt x="0" y="15"/>
                    </a:lnTo>
                    <a:lnTo>
                      <a:pt x="2" y="12"/>
                    </a:lnTo>
                    <a:lnTo>
                      <a:pt x="1" y="10"/>
                    </a:lnTo>
                    <a:lnTo>
                      <a:pt x="2" y="10"/>
                    </a:lnTo>
                    <a:lnTo>
                      <a:pt x="2" y="7"/>
                    </a:lnTo>
                    <a:lnTo>
                      <a:pt x="1" y="6"/>
                    </a:lnTo>
                    <a:lnTo>
                      <a:pt x="2" y="4"/>
                    </a:lnTo>
                    <a:lnTo>
                      <a:pt x="1" y="3"/>
                    </a:lnTo>
                    <a:lnTo>
                      <a:pt x="0" y="2"/>
                    </a:lnTo>
                    <a:lnTo>
                      <a:pt x="2" y="2"/>
                    </a:lnTo>
                    <a:close/>
                  </a:path>
                </a:pathLst>
              </a:custGeom>
              <a:solidFill>
                <a:srgbClr val="FFCE85"/>
              </a:solidFill>
              <a:ln w="12700">
                <a:solidFill>
                  <a:schemeClr val="tx1"/>
                </a:solidFill>
                <a:round/>
                <a:headEnd/>
                <a:tailEnd/>
              </a:ln>
            </p:spPr>
            <p:txBody>
              <a:bodyPr/>
              <a:lstStyle/>
              <a:p>
                <a:endParaRPr lang="en-US"/>
              </a:p>
            </p:txBody>
          </p:sp>
          <p:sp>
            <p:nvSpPr>
              <p:cNvPr id="14395" name="Freeform 11">
                <a:extLst>
                  <a:ext uri="{FF2B5EF4-FFF2-40B4-BE49-F238E27FC236}">
                    <a16:creationId xmlns:a16="http://schemas.microsoft.com/office/drawing/2014/main" id="{3A63A38A-8C5E-E8BD-3ABD-4ABC3936858A}"/>
                  </a:ext>
                </a:extLst>
              </p:cNvPr>
              <p:cNvSpPr>
                <a:spLocks/>
              </p:cNvSpPr>
              <p:nvPr/>
            </p:nvSpPr>
            <p:spPr bwMode="auto">
              <a:xfrm>
                <a:off x="3345" y="1970"/>
                <a:ext cx="460" cy="380"/>
              </a:xfrm>
              <a:custGeom>
                <a:avLst/>
                <a:gdLst>
                  <a:gd name="T0" fmla="*/ 2147483646 w 90"/>
                  <a:gd name="T1" fmla="*/ 2147483646 h 78"/>
                  <a:gd name="T2" fmla="*/ 2147483646 w 90"/>
                  <a:gd name="T3" fmla="*/ 2147483646 h 78"/>
                  <a:gd name="T4" fmla="*/ 2147483646 w 90"/>
                  <a:gd name="T5" fmla="*/ 2147483646 h 78"/>
                  <a:gd name="T6" fmla="*/ 2147483646 w 90"/>
                  <a:gd name="T7" fmla="*/ 2147483646 h 78"/>
                  <a:gd name="T8" fmla="*/ 2147483646 w 90"/>
                  <a:gd name="T9" fmla="*/ 2147483646 h 78"/>
                  <a:gd name="T10" fmla="*/ 2147483646 w 90"/>
                  <a:gd name="T11" fmla="*/ 2147483646 h 78"/>
                  <a:gd name="T12" fmla="*/ 2147483646 w 90"/>
                  <a:gd name="T13" fmla="*/ 2147483646 h 78"/>
                  <a:gd name="T14" fmla="*/ 2147483646 w 90"/>
                  <a:gd name="T15" fmla="*/ 2147483646 h 78"/>
                  <a:gd name="T16" fmla="*/ 2147483646 w 90"/>
                  <a:gd name="T17" fmla="*/ 2147483646 h 78"/>
                  <a:gd name="T18" fmla="*/ 2147483646 w 90"/>
                  <a:gd name="T19" fmla="*/ 2147483646 h 78"/>
                  <a:gd name="T20" fmla="*/ 2147483646 w 90"/>
                  <a:gd name="T21" fmla="*/ 2147483646 h 78"/>
                  <a:gd name="T22" fmla="*/ 2147483646 w 90"/>
                  <a:gd name="T23" fmla="*/ 2147483646 h 78"/>
                  <a:gd name="T24" fmla="*/ 2147483646 w 90"/>
                  <a:gd name="T25" fmla="*/ 2147483646 h 78"/>
                  <a:gd name="T26" fmla="*/ 2147483646 w 90"/>
                  <a:gd name="T27" fmla="*/ 2147483646 h 78"/>
                  <a:gd name="T28" fmla="*/ 2147483646 w 90"/>
                  <a:gd name="T29" fmla="*/ 2147483646 h 78"/>
                  <a:gd name="T30" fmla="*/ 2147483646 w 90"/>
                  <a:gd name="T31" fmla="*/ 2147483646 h 78"/>
                  <a:gd name="T32" fmla="*/ 2147483646 w 90"/>
                  <a:gd name="T33" fmla="*/ 2147483646 h 78"/>
                  <a:gd name="T34" fmla="*/ 2147483646 w 90"/>
                  <a:gd name="T35" fmla="*/ 2147483646 h 78"/>
                  <a:gd name="T36" fmla="*/ 2147483646 w 90"/>
                  <a:gd name="T37" fmla="*/ 2147483646 h 78"/>
                  <a:gd name="T38" fmla="*/ 2147483646 w 90"/>
                  <a:gd name="T39" fmla="*/ 2147483646 h 78"/>
                  <a:gd name="T40" fmla="*/ 2147483646 w 90"/>
                  <a:gd name="T41" fmla="*/ 2147483646 h 78"/>
                  <a:gd name="T42" fmla="*/ 2147483646 w 90"/>
                  <a:gd name="T43" fmla="*/ 2147483646 h 78"/>
                  <a:gd name="T44" fmla="*/ 2147483646 w 90"/>
                  <a:gd name="T45" fmla="*/ 2147483646 h 78"/>
                  <a:gd name="T46" fmla="*/ 2147483646 w 90"/>
                  <a:gd name="T47" fmla="*/ 2147483646 h 78"/>
                  <a:gd name="T48" fmla="*/ 2147483646 w 90"/>
                  <a:gd name="T49" fmla="*/ 2147483646 h 78"/>
                  <a:gd name="T50" fmla="*/ 2147483646 w 90"/>
                  <a:gd name="T51" fmla="*/ 2147483646 h 78"/>
                  <a:gd name="T52" fmla="*/ 2147483646 w 90"/>
                  <a:gd name="T53" fmla="*/ 2147483646 h 78"/>
                  <a:gd name="T54" fmla="*/ 2147483646 w 90"/>
                  <a:gd name="T55" fmla="*/ 2147483646 h 78"/>
                  <a:gd name="T56" fmla="*/ 0 w 90"/>
                  <a:gd name="T57" fmla="*/ 1799586569 h 78"/>
                  <a:gd name="T58" fmla="*/ 2147483646 w 90"/>
                  <a:gd name="T59" fmla="*/ 2147483646 h 78"/>
                  <a:gd name="T60" fmla="*/ 2147483646 w 90"/>
                  <a:gd name="T61" fmla="*/ 2147483646 h 78"/>
                  <a:gd name="T62" fmla="*/ 2147483646 w 90"/>
                  <a:gd name="T63" fmla="*/ 2147483646 h 78"/>
                  <a:gd name="T64" fmla="*/ 2147483646 w 90"/>
                  <a:gd name="T65" fmla="*/ 2147483646 h 78"/>
                  <a:gd name="T66" fmla="*/ 2147483646 w 90"/>
                  <a:gd name="T67" fmla="*/ 2147483646 h 78"/>
                  <a:gd name="T68" fmla="*/ 2147483646 w 90"/>
                  <a:gd name="T69" fmla="*/ 2147483646 h 78"/>
                  <a:gd name="T70" fmla="*/ 2147483646 w 90"/>
                  <a:gd name="T71" fmla="*/ 2147483646 h 78"/>
                  <a:gd name="T72" fmla="*/ 2147483646 w 90"/>
                  <a:gd name="T73" fmla="*/ 2147483646 h 78"/>
                  <a:gd name="T74" fmla="*/ 2147483646 w 90"/>
                  <a:gd name="T75" fmla="*/ 2147483646 h 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0"/>
                  <a:gd name="T115" fmla="*/ 0 h 78"/>
                  <a:gd name="T116" fmla="*/ 90 w 90"/>
                  <a:gd name="T117" fmla="*/ 78 h 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0" h="78">
                    <a:moveTo>
                      <a:pt x="16" y="72"/>
                    </a:moveTo>
                    <a:lnTo>
                      <a:pt x="76" y="69"/>
                    </a:lnTo>
                    <a:lnTo>
                      <a:pt x="76" y="70"/>
                    </a:lnTo>
                    <a:lnTo>
                      <a:pt x="77" y="71"/>
                    </a:lnTo>
                    <a:lnTo>
                      <a:pt x="78" y="72"/>
                    </a:lnTo>
                    <a:lnTo>
                      <a:pt x="77" y="74"/>
                    </a:lnTo>
                    <a:lnTo>
                      <a:pt x="76" y="75"/>
                    </a:lnTo>
                    <a:lnTo>
                      <a:pt x="74" y="77"/>
                    </a:lnTo>
                    <a:lnTo>
                      <a:pt x="74" y="78"/>
                    </a:lnTo>
                    <a:lnTo>
                      <a:pt x="83" y="78"/>
                    </a:lnTo>
                    <a:lnTo>
                      <a:pt x="84" y="75"/>
                    </a:lnTo>
                    <a:lnTo>
                      <a:pt x="83" y="74"/>
                    </a:lnTo>
                    <a:lnTo>
                      <a:pt x="84" y="71"/>
                    </a:lnTo>
                    <a:lnTo>
                      <a:pt x="85" y="69"/>
                    </a:lnTo>
                    <a:lnTo>
                      <a:pt x="86" y="67"/>
                    </a:lnTo>
                    <a:lnTo>
                      <a:pt x="88" y="67"/>
                    </a:lnTo>
                    <a:lnTo>
                      <a:pt x="89" y="67"/>
                    </a:lnTo>
                    <a:lnTo>
                      <a:pt x="90" y="62"/>
                    </a:lnTo>
                    <a:lnTo>
                      <a:pt x="90" y="61"/>
                    </a:lnTo>
                    <a:lnTo>
                      <a:pt x="89" y="60"/>
                    </a:lnTo>
                    <a:lnTo>
                      <a:pt x="88" y="59"/>
                    </a:lnTo>
                    <a:lnTo>
                      <a:pt x="87" y="59"/>
                    </a:lnTo>
                    <a:lnTo>
                      <a:pt x="87" y="60"/>
                    </a:lnTo>
                    <a:lnTo>
                      <a:pt x="84" y="56"/>
                    </a:lnTo>
                    <a:lnTo>
                      <a:pt x="84" y="55"/>
                    </a:lnTo>
                    <a:lnTo>
                      <a:pt x="85" y="54"/>
                    </a:lnTo>
                    <a:lnTo>
                      <a:pt x="85" y="53"/>
                    </a:lnTo>
                    <a:lnTo>
                      <a:pt x="84" y="52"/>
                    </a:lnTo>
                    <a:lnTo>
                      <a:pt x="83" y="49"/>
                    </a:lnTo>
                    <a:lnTo>
                      <a:pt x="79" y="46"/>
                    </a:lnTo>
                    <a:lnTo>
                      <a:pt x="78" y="45"/>
                    </a:lnTo>
                    <a:lnTo>
                      <a:pt x="74" y="43"/>
                    </a:lnTo>
                    <a:lnTo>
                      <a:pt x="72" y="40"/>
                    </a:lnTo>
                    <a:lnTo>
                      <a:pt x="71" y="38"/>
                    </a:lnTo>
                    <a:lnTo>
                      <a:pt x="71" y="37"/>
                    </a:lnTo>
                    <a:lnTo>
                      <a:pt x="74" y="34"/>
                    </a:lnTo>
                    <a:lnTo>
                      <a:pt x="73" y="32"/>
                    </a:lnTo>
                    <a:lnTo>
                      <a:pt x="74" y="30"/>
                    </a:lnTo>
                    <a:lnTo>
                      <a:pt x="73" y="29"/>
                    </a:lnTo>
                    <a:lnTo>
                      <a:pt x="70" y="27"/>
                    </a:lnTo>
                    <a:lnTo>
                      <a:pt x="69" y="28"/>
                    </a:lnTo>
                    <a:lnTo>
                      <a:pt x="68" y="29"/>
                    </a:lnTo>
                    <a:lnTo>
                      <a:pt x="67" y="29"/>
                    </a:lnTo>
                    <a:lnTo>
                      <a:pt x="65" y="22"/>
                    </a:lnTo>
                    <a:lnTo>
                      <a:pt x="64" y="21"/>
                    </a:lnTo>
                    <a:lnTo>
                      <a:pt x="60" y="18"/>
                    </a:lnTo>
                    <a:lnTo>
                      <a:pt x="56" y="14"/>
                    </a:lnTo>
                    <a:lnTo>
                      <a:pt x="56" y="13"/>
                    </a:lnTo>
                    <a:lnTo>
                      <a:pt x="55" y="10"/>
                    </a:lnTo>
                    <a:lnTo>
                      <a:pt x="55" y="6"/>
                    </a:lnTo>
                    <a:lnTo>
                      <a:pt x="55" y="5"/>
                    </a:lnTo>
                    <a:lnTo>
                      <a:pt x="55" y="4"/>
                    </a:lnTo>
                    <a:lnTo>
                      <a:pt x="52" y="0"/>
                    </a:lnTo>
                    <a:lnTo>
                      <a:pt x="0" y="2"/>
                    </a:lnTo>
                    <a:lnTo>
                      <a:pt x="1" y="3"/>
                    </a:lnTo>
                    <a:lnTo>
                      <a:pt x="2" y="5"/>
                    </a:lnTo>
                    <a:lnTo>
                      <a:pt x="3" y="7"/>
                    </a:lnTo>
                    <a:lnTo>
                      <a:pt x="5" y="9"/>
                    </a:lnTo>
                    <a:lnTo>
                      <a:pt x="5" y="10"/>
                    </a:lnTo>
                    <a:lnTo>
                      <a:pt x="5" y="11"/>
                    </a:lnTo>
                    <a:lnTo>
                      <a:pt x="5" y="12"/>
                    </a:lnTo>
                    <a:lnTo>
                      <a:pt x="11" y="16"/>
                    </a:lnTo>
                    <a:lnTo>
                      <a:pt x="9" y="18"/>
                    </a:lnTo>
                    <a:lnTo>
                      <a:pt x="9" y="20"/>
                    </a:lnTo>
                    <a:lnTo>
                      <a:pt x="10" y="22"/>
                    </a:lnTo>
                    <a:lnTo>
                      <a:pt x="11" y="22"/>
                    </a:lnTo>
                    <a:lnTo>
                      <a:pt x="12" y="25"/>
                    </a:lnTo>
                    <a:lnTo>
                      <a:pt x="13" y="26"/>
                    </a:lnTo>
                    <a:lnTo>
                      <a:pt x="15" y="26"/>
                    </a:lnTo>
                    <a:lnTo>
                      <a:pt x="15" y="27"/>
                    </a:lnTo>
                    <a:lnTo>
                      <a:pt x="16" y="63"/>
                    </a:lnTo>
                    <a:lnTo>
                      <a:pt x="16" y="72"/>
                    </a:lnTo>
                    <a:close/>
                  </a:path>
                </a:pathLst>
              </a:custGeom>
              <a:solidFill>
                <a:srgbClr val="FFCE85"/>
              </a:solidFill>
              <a:ln w="12700">
                <a:solidFill>
                  <a:schemeClr val="tx1"/>
                </a:solidFill>
                <a:round/>
                <a:headEnd/>
                <a:tailEnd/>
              </a:ln>
            </p:spPr>
            <p:txBody>
              <a:bodyPr/>
              <a:lstStyle/>
              <a:p>
                <a:endParaRPr lang="en-US"/>
              </a:p>
            </p:txBody>
          </p:sp>
          <p:sp>
            <p:nvSpPr>
              <p:cNvPr id="14396" name="Freeform 13">
                <a:extLst>
                  <a:ext uri="{FF2B5EF4-FFF2-40B4-BE49-F238E27FC236}">
                    <a16:creationId xmlns:a16="http://schemas.microsoft.com/office/drawing/2014/main" id="{550E6CFC-1DE3-F4E3-3A31-474B8ECCEBB5}"/>
                  </a:ext>
                </a:extLst>
              </p:cNvPr>
              <p:cNvSpPr>
                <a:spLocks/>
              </p:cNvSpPr>
              <p:nvPr/>
            </p:nvSpPr>
            <p:spPr bwMode="auto">
              <a:xfrm>
                <a:off x="3779" y="2057"/>
                <a:ext cx="509" cy="249"/>
              </a:xfrm>
              <a:custGeom>
                <a:avLst/>
                <a:gdLst>
                  <a:gd name="T0" fmla="*/ 2147483646 w 99"/>
                  <a:gd name="T1" fmla="*/ 2147483646 h 51"/>
                  <a:gd name="T2" fmla="*/ 2147483646 w 99"/>
                  <a:gd name="T3" fmla="*/ 2147483646 h 51"/>
                  <a:gd name="T4" fmla="*/ 2147483646 w 99"/>
                  <a:gd name="T5" fmla="*/ 2147483646 h 51"/>
                  <a:gd name="T6" fmla="*/ 2147483646 w 99"/>
                  <a:gd name="T7" fmla="*/ 2147483646 h 51"/>
                  <a:gd name="T8" fmla="*/ 2147483646 w 99"/>
                  <a:gd name="T9" fmla="*/ 2147483646 h 51"/>
                  <a:gd name="T10" fmla="*/ 2147483646 w 99"/>
                  <a:gd name="T11" fmla="*/ 2147483646 h 51"/>
                  <a:gd name="T12" fmla="*/ 2147483646 w 99"/>
                  <a:gd name="T13" fmla="*/ 2147483646 h 51"/>
                  <a:gd name="T14" fmla="*/ 2147483646 w 99"/>
                  <a:gd name="T15" fmla="*/ 2147483646 h 51"/>
                  <a:gd name="T16" fmla="*/ 2147483646 w 99"/>
                  <a:gd name="T17" fmla="*/ 2147483646 h 51"/>
                  <a:gd name="T18" fmla="*/ 2147483646 w 99"/>
                  <a:gd name="T19" fmla="*/ 2147483646 h 51"/>
                  <a:gd name="T20" fmla="*/ 2147483646 w 99"/>
                  <a:gd name="T21" fmla="*/ 2147483646 h 51"/>
                  <a:gd name="T22" fmla="*/ 2147483646 w 99"/>
                  <a:gd name="T23" fmla="*/ 2147483646 h 51"/>
                  <a:gd name="T24" fmla="*/ 2147483646 w 99"/>
                  <a:gd name="T25" fmla="*/ 2147483646 h 51"/>
                  <a:gd name="T26" fmla="*/ 2147483646 w 99"/>
                  <a:gd name="T27" fmla="*/ 2147483646 h 51"/>
                  <a:gd name="T28" fmla="*/ 2147483646 w 99"/>
                  <a:gd name="T29" fmla="*/ 2147483646 h 51"/>
                  <a:gd name="T30" fmla="*/ 2147483646 w 99"/>
                  <a:gd name="T31" fmla="*/ 2147483646 h 51"/>
                  <a:gd name="T32" fmla="*/ 2147483646 w 99"/>
                  <a:gd name="T33" fmla="*/ 2147483646 h 51"/>
                  <a:gd name="T34" fmla="*/ 2147483646 w 99"/>
                  <a:gd name="T35" fmla="*/ 2147483646 h 51"/>
                  <a:gd name="T36" fmla="*/ 2147483646 w 99"/>
                  <a:gd name="T37" fmla="*/ 2147483646 h 51"/>
                  <a:gd name="T38" fmla="*/ 2147483646 w 99"/>
                  <a:gd name="T39" fmla="*/ 2147483646 h 51"/>
                  <a:gd name="T40" fmla="*/ 2147483646 w 99"/>
                  <a:gd name="T41" fmla="*/ 2147483646 h 51"/>
                  <a:gd name="T42" fmla="*/ 2147483646 w 99"/>
                  <a:gd name="T43" fmla="*/ 2147483646 h 51"/>
                  <a:gd name="T44" fmla="*/ 2147483646 w 99"/>
                  <a:gd name="T45" fmla="*/ 2147483646 h 51"/>
                  <a:gd name="T46" fmla="*/ 2147483646 w 99"/>
                  <a:gd name="T47" fmla="*/ 2147483646 h 51"/>
                  <a:gd name="T48" fmla="*/ 2147483646 w 99"/>
                  <a:gd name="T49" fmla="*/ 0 h 51"/>
                  <a:gd name="T50" fmla="*/ 2147483646 w 99"/>
                  <a:gd name="T51" fmla="*/ 900177906 h 51"/>
                  <a:gd name="T52" fmla="*/ 2147483646 w 99"/>
                  <a:gd name="T53" fmla="*/ 0 h 51"/>
                  <a:gd name="T54" fmla="*/ 2147483646 w 99"/>
                  <a:gd name="T55" fmla="*/ 1839758939 h 51"/>
                  <a:gd name="T56" fmla="*/ 2147483646 w 99"/>
                  <a:gd name="T57" fmla="*/ 2147483646 h 51"/>
                  <a:gd name="T58" fmla="*/ 2147483646 w 99"/>
                  <a:gd name="T59" fmla="*/ 2147483646 h 51"/>
                  <a:gd name="T60" fmla="*/ 2147483646 w 99"/>
                  <a:gd name="T61" fmla="*/ 2147483646 h 51"/>
                  <a:gd name="T62" fmla="*/ 2147483646 w 99"/>
                  <a:gd name="T63" fmla="*/ 2147483646 h 51"/>
                  <a:gd name="T64" fmla="*/ 2147483646 w 99"/>
                  <a:gd name="T65" fmla="*/ 2147483646 h 51"/>
                  <a:gd name="T66" fmla="*/ 2147483646 w 99"/>
                  <a:gd name="T67" fmla="*/ 2147483646 h 51"/>
                  <a:gd name="T68" fmla="*/ 2147483646 w 99"/>
                  <a:gd name="T69" fmla="*/ 2147483646 h 51"/>
                  <a:gd name="T70" fmla="*/ 2147483646 w 99"/>
                  <a:gd name="T71" fmla="*/ 2147483646 h 51"/>
                  <a:gd name="T72" fmla="*/ 2147483646 w 99"/>
                  <a:gd name="T73" fmla="*/ 2147483646 h 51"/>
                  <a:gd name="T74" fmla="*/ 2147483646 w 99"/>
                  <a:gd name="T75" fmla="*/ 2147483646 h 51"/>
                  <a:gd name="T76" fmla="*/ 2147483646 w 99"/>
                  <a:gd name="T77" fmla="*/ 2147483646 h 51"/>
                  <a:gd name="T78" fmla="*/ 2147483646 w 99"/>
                  <a:gd name="T79" fmla="*/ 2147483646 h 51"/>
                  <a:gd name="T80" fmla="*/ 2147483646 w 99"/>
                  <a:gd name="T81" fmla="*/ 2147483646 h 51"/>
                  <a:gd name="T82" fmla="*/ 2147483646 w 99"/>
                  <a:gd name="T83" fmla="*/ 2147483646 h 51"/>
                  <a:gd name="T84" fmla="*/ 2147483646 w 99"/>
                  <a:gd name="T85" fmla="*/ 2147483646 h 51"/>
                  <a:gd name="T86" fmla="*/ 2147483646 w 99"/>
                  <a:gd name="T87" fmla="*/ 2147483646 h 51"/>
                  <a:gd name="T88" fmla="*/ 2147483646 w 99"/>
                  <a:gd name="T89" fmla="*/ 2147483646 h 51"/>
                  <a:gd name="T90" fmla="*/ 2147483646 w 99"/>
                  <a:gd name="T91" fmla="*/ 2147483646 h 51"/>
                  <a:gd name="T92" fmla="*/ 2147483646 w 99"/>
                  <a:gd name="T93" fmla="*/ 2147483646 h 51"/>
                  <a:gd name="T94" fmla="*/ 2147483646 w 99"/>
                  <a:gd name="T95" fmla="*/ 2147483646 h 51"/>
                  <a:gd name="T96" fmla="*/ 2147483646 w 99"/>
                  <a:gd name="T97" fmla="*/ 2147483646 h 51"/>
                  <a:gd name="T98" fmla="*/ 2147483646 w 99"/>
                  <a:gd name="T99" fmla="*/ 2147483646 h 51"/>
                  <a:gd name="T100" fmla="*/ 2147483646 w 99"/>
                  <a:gd name="T101" fmla="*/ 2147483646 h 51"/>
                  <a:gd name="T102" fmla="*/ 2147483646 w 99"/>
                  <a:gd name="T103" fmla="*/ 2147483646 h 51"/>
                  <a:gd name="T104" fmla="*/ 2147483646 w 99"/>
                  <a:gd name="T105" fmla="*/ 2147483646 h 51"/>
                  <a:gd name="T106" fmla="*/ 2147483646 w 99"/>
                  <a:gd name="T107" fmla="*/ 2147483646 h 51"/>
                  <a:gd name="T108" fmla="*/ 1729461156 w 99"/>
                  <a:gd name="T109" fmla="*/ 2147483646 h 51"/>
                  <a:gd name="T110" fmla="*/ 0 w 99"/>
                  <a:gd name="T111" fmla="*/ 2147483646 h 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9"/>
                  <a:gd name="T169" fmla="*/ 0 h 51"/>
                  <a:gd name="T170" fmla="*/ 99 w 99"/>
                  <a:gd name="T171" fmla="*/ 51 h 5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9" h="51">
                    <a:moveTo>
                      <a:pt x="0" y="51"/>
                    </a:moveTo>
                    <a:lnTo>
                      <a:pt x="20" y="49"/>
                    </a:lnTo>
                    <a:lnTo>
                      <a:pt x="20" y="48"/>
                    </a:lnTo>
                    <a:lnTo>
                      <a:pt x="19" y="47"/>
                    </a:lnTo>
                    <a:lnTo>
                      <a:pt x="22" y="46"/>
                    </a:lnTo>
                    <a:lnTo>
                      <a:pt x="22" y="47"/>
                    </a:lnTo>
                    <a:lnTo>
                      <a:pt x="78" y="42"/>
                    </a:lnTo>
                    <a:lnTo>
                      <a:pt x="80" y="41"/>
                    </a:lnTo>
                    <a:lnTo>
                      <a:pt x="80" y="40"/>
                    </a:lnTo>
                    <a:lnTo>
                      <a:pt x="85" y="38"/>
                    </a:lnTo>
                    <a:lnTo>
                      <a:pt x="86" y="37"/>
                    </a:lnTo>
                    <a:lnTo>
                      <a:pt x="89" y="35"/>
                    </a:lnTo>
                    <a:lnTo>
                      <a:pt x="89" y="34"/>
                    </a:lnTo>
                    <a:lnTo>
                      <a:pt x="89" y="33"/>
                    </a:lnTo>
                    <a:lnTo>
                      <a:pt x="90" y="32"/>
                    </a:lnTo>
                    <a:lnTo>
                      <a:pt x="90" y="31"/>
                    </a:lnTo>
                    <a:lnTo>
                      <a:pt x="92" y="29"/>
                    </a:lnTo>
                    <a:lnTo>
                      <a:pt x="99" y="23"/>
                    </a:lnTo>
                    <a:lnTo>
                      <a:pt x="99" y="22"/>
                    </a:lnTo>
                    <a:lnTo>
                      <a:pt x="98" y="22"/>
                    </a:lnTo>
                    <a:lnTo>
                      <a:pt x="97" y="22"/>
                    </a:lnTo>
                    <a:lnTo>
                      <a:pt x="97" y="21"/>
                    </a:lnTo>
                    <a:lnTo>
                      <a:pt x="95" y="20"/>
                    </a:lnTo>
                    <a:lnTo>
                      <a:pt x="95" y="21"/>
                    </a:lnTo>
                    <a:lnTo>
                      <a:pt x="94" y="20"/>
                    </a:lnTo>
                    <a:lnTo>
                      <a:pt x="92" y="18"/>
                    </a:lnTo>
                    <a:lnTo>
                      <a:pt x="90" y="14"/>
                    </a:lnTo>
                    <a:lnTo>
                      <a:pt x="89" y="13"/>
                    </a:lnTo>
                    <a:lnTo>
                      <a:pt x="89" y="12"/>
                    </a:lnTo>
                    <a:lnTo>
                      <a:pt x="89" y="10"/>
                    </a:lnTo>
                    <a:lnTo>
                      <a:pt x="89" y="8"/>
                    </a:lnTo>
                    <a:lnTo>
                      <a:pt x="87" y="7"/>
                    </a:lnTo>
                    <a:lnTo>
                      <a:pt x="86" y="6"/>
                    </a:lnTo>
                    <a:lnTo>
                      <a:pt x="84" y="4"/>
                    </a:lnTo>
                    <a:lnTo>
                      <a:pt x="84" y="3"/>
                    </a:lnTo>
                    <a:lnTo>
                      <a:pt x="82" y="4"/>
                    </a:lnTo>
                    <a:lnTo>
                      <a:pt x="82" y="5"/>
                    </a:lnTo>
                    <a:lnTo>
                      <a:pt x="81" y="6"/>
                    </a:lnTo>
                    <a:lnTo>
                      <a:pt x="80" y="6"/>
                    </a:lnTo>
                    <a:lnTo>
                      <a:pt x="78" y="6"/>
                    </a:lnTo>
                    <a:lnTo>
                      <a:pt x="76" y="5"/>
                    </a:lnTo>
                    <a:lnTo>
                      <a:pt x="75" y="6"/>
                    </a:lnTo>
                    <a:lnTo>
                      <a:pt x="74" y="7"/>
                    </a:lnTo>
                    <a:lnTo>
                      <a:pt x="71" y="5"/>
                    </a:lnTo>
                    <a:lnTo>
                      <a:pt x="68" y="5"/>
                    </a:lnTo>
                    <a:lnTo>
                      <a:pt x="66" y="4"/>
                    </a:lnTo>
                    <a:lnTo>
                      <a:pt x="65" y="2"/>
                    </a:lnTo>
                    <a:lnTo>
                      <a:pt x="63" y="0"/>
                    </a:lnTo>
                    <a:lnTo>
                      <a:pt x="61" y="1"/>
                    </a:lnTo>
                    <a:lnTo>
                      <a:pt x="59" y="0"/>
                    </a:lnTo>
                    <a:lnTo>
                      <a:pt x="58" y="0"/>
                    </a:lnTo>
                    <a:lnTo>
                      <a:pt x="58" y="2"/>
                    </a:lnTo>
                    <a:lnTo>
                      <a:pt x="58" y="5"/>
                    </a:lnTo>
                    <a:lnTo>
                      <a:pt x="58" y="6"/>
                    </a:lnTo>
                    <a:lnTo>
                      <a:pt x="56" y="7"/>
                    </a:lnTo>
                    <a:lnTo>
                      <a:pt x="55" y="8"/>
                    </a:lnTo>
                    <a:lnTo>
                      <a:pt x="52" y="8"/>
                    </a:lnTo>
                    <a:lnTo>
                      <a:pt x="51" y="8"/>
                    </a:lnTo>
                    <a:lnTo>
                      <a:pt x="51" y="11"/>
                    </a:lnTo>
                    <a:lnTo>
                      <a:pt x="46" y="18"/>
                    </a:lnTo>
                    <a:lnTo>
                      <a:pt x="45" y="21"/>
                    </a:lnTo>
                    <a:lnTo>
                      <a:pt x="42" y="21"/>
                    </a:lnTo>
                    <a:lnTo>
                      <a:pt x="40" y="19"/>
                    </a:lnTo>
                    <a:lnTo>
                      <a:pt x="39" y="19"/>
                    </a:lnTo>
                    <a:lnTo>
                      <a:pt x="38" y="20"/>
                    </a:lnTo>
                    <a:lnTo>
                      <a:pt x="37" y="24"/>
                    </a:lnTo>
                    <a:lnTo>
                      <a:pt x="36" y="25"/>
                    </a:lnTo>
                    <a:lnTo>
                      <a:pt x="35" y="24"/>
                    </a:lnTo>
                    <a:lnTo>
                      <a:pt x="34" y="23"/>
                    </a:lnTo>
                    <a:lnTo>
                      <a:pt x="32" y="23"/>
                    </a:lnTo>
                    <a:lnTo>
                      <a:pt x="31" y="26"/>
                    </a:lnTo>
                    <a:lnTo>
                      <a:pt x="30" y="26"/>
                    </a:lnTo>
                    <a:lnTo>
                      <a:pt x="26" y="24"/>
                    </a:lnTo>
                    <a:lnTo>
                      <a:pt x="23" y="25"/>
                    </a:lnTo>
                    <a:lnTo>
                      <a:pt x="20" y="25"/>
                    </a:lnTo>
                    <a:lnTo>
                      <a:pt x="20" y="26"/>
                    </a:lnTo>
                    <a:lnTo>
                      <a:pt x="20" y="27"/>
                    </a:lnTo>
                    <a:lnTo>
                      <a:pt x="19" y="27"/>
                    </a:lnTo>
                    <a:lnTo>
                      <a:pt x="18" y="27"/>
                    </a:lnTo>
                    <a:lnTo>
                      <a:pt x="17" y="28"/>
                    </a:lnTo>
                    <a:lnTo>
                      <a:pt x="17" y="30"/>
                    </a:lnTo>
                    <a:lnTo>
                      <a:pt x="18" y="32"/>
                    </a:lnTo>
                    <a:lnTo>
                      <a:pt x="18" y="33"/>
                    </a:lnTo>
                    <a:lnTo>
                      <a:pt x="14" y="34"/>
                    </a:lnTo>
                    <a:lnTo>
                      <a:pt x="12" y="34"/>
                    </a:lnTo>
                    <a:lnTo>
                      <a:pt x="13" y="36"/>
                    </a:lnTo>
                    <a:lnTo>
                      <a:pt x="13" y="40"/>
                    </a:lnTo>
                    <a:lnTo>
                      <a:pt x="12" y="40"/>
                    </a:lnTo>
                    <a:lnTo>
                      <a:pt x="10" y="39"/>
                    </a:lnTo>
                    <a:lnTo>
                      <a:pt x="8" y="38"/>
                    </a:lnTo>
                    <a:lnTo>
                      <a:pt x="6" y="38"/>
                    </a:lnTo>
                    <a:lnTo>
                      <a:pt x="4" y="39"/>
                    </a:lnTo>
                    <a:lnTo>
                      <a:pt x="4" y="42"/>
                    </a:lnTo>
                    <a:lnTo>
                      <a:pt x="5" y="43"/>
                    </a:lnTo>
                    <a:lnTo>
                      <a:pt x="5" y="44"/>
                    </a:lnTo>
                    <a:lnTo>
                      <a:pt x="4" y="49"/>
                    </a:lnTo>
                    <a:lnTo>
                      <a:pt x="3" y="49"/>
                    </a:lnTo>
                    <a:lnTo>
                      <a:pt x="1" y="49"/>
                    </a:lnTo>
                    <a:lnTo>
                      <a:pt x="0" y="51"/>
                    </a:lnTo>
                    <a:close/>
                  </a:path>
                </a:pathLst>
              </a:custGeom>
              <a:solidFill>
                <a:srgbClr val="FFCE85"/>
              </a:solidFill>
              <a:ln w="12700">
                <a:solidFill>
                  <a:schemeClr val="tx1"/>
                </a:solidFill>
                <a:round/>
                <a:headEnd/>
                <a:tailEnd/>
              </a:ln>
            </p:spPr>
            <p:txBody>
              <a:bodyPr/>
              <a:lstStyle/>
              <a:p>
                <a:endParaRPr lang="en-US"/>
              </a:p>
            </p:txBody>
          </p:sp>
          <p:sp>
            <p:nvSpPr>
              <p:cNvPr id="14397" name="Freeform 14">
                <a:extLst>
                  <a:ext uri="{FF2B5EF4-FFF2-40B4-BE49-F238E27FC236}">
                    <a16:creationId xmlns:a16="http://schemas.microsoft.com/office/drawing/2014/main" id="{046E7F15-58FB-FC7E-6910-292CC29EE8B6}"/>
                  </a:ext>
                </a:extLst>
              </p:cNvPr>
              <p:cNvSpPr>
                <a:spLocks/>
              </p:cNvSpPr>
              <p:nvPr/>
            </p:nvSpPr>
            <p:spPr bwMode="auto">
              <a:xfrm>
                <a:off x="3734" y="2243"/>
                <a:ext cx="568" cy="190"/>
              </a:xfrm>
              <a:custGeom>
                <a:avLst/>
                <a:gdLst>
                  <a:gd name="T0" fmla="*/ 2147483646 w 111"/>
                  <a:gd name="T1" fmla="*/ 0 h 39"/>
                  <a:gd name="T2" fmla="*/ 2147483646 w 111"/>
                  <a:gd name="T3" fmla="*/ 2147483646 h 39"/>
                  <a:gd name="T4" fmla="*/ 2147483646 w 111"/>
                  <a:gd name="T5" fmla="*/ 2147483646 h 39"/>
                  <a:gd name="T6" fmla="*/ 2147483646 w 111"/>
                  <a:gd name="T7" fmla="*/ 2147483646 h 39"/>
                  <a:gd name="T8" fmla="*/ 2147483646 w 111"/>
                  <a:gd name="T9" fmla="*/ 2147483646 h 39"/>
                  <a:gd name="T10" fmla="*/ 2147483646 w 111"/>
                  <a:gd name="T11" fmla="*/ 2147483646 h 39"/>
                  <a:gd name="T12" fmla="*/ 2147483646 w 111"/>
                  <a:gd name="T13" fmla="*/ 2147483646 h 39"/>
                  <a:gd name="T14" fmla="*/ 2147483646 w 111"/>
                  <a:gd name="T15" fmla="*/ 2147483646 h 39"/>
                  <a:gd name="T16" fmla="*/ 2147483646 w 111"/>
                  <a:gd name="T17" fmla="*/ 2147483646 h 39"/>
                  <a:gd name="T18" fmla="*/ 2147483646 w 111"/>
                  <a:gd name="T19" fmla="*/ 2147483646 h 39"/>
                  <a:gd name="T20" fmla="*/ 2147483646 w 111"/>
                  <a:gd name="T21" fmla="*/ 2147483646 h 39"/>
                  <a:gd name="T22" fmla="*/ 2147483646 w 111"/>
                  <a:gd name="T23" fmla="*/ 2147483646 h 39"/>
                  <a:gd name="T24" fmla="*/ 2147483646 w 111"/>
                  <a:gd name="T25" fmla="*/ 2147483646 h 39"/>
                  <a:gd name="T26" fmla="*/ 2147483646 w 111"/>
                  <a:gd name="T27" fmla="*/ 2147483646 h 39"/>
                  <a:gd name="T28" fmla="*/ 2147483646 w 111"/>
                  <a:gd name="T29" fmla="*/ 2147483646 h 39"/>
                  <a:gd name="T30" fmla="*/ 2147483646 w 111"/>
                  <a:gd name="T31" fmla="*/ 2147483646 h 39"/>
                  <a:gd name="T32" fmla="*/ 2147483646 w 111"/>
                  <a:gd name="T33" fmla="*/ 2147483646 h 39"/>
                  <a:gd name="T34" fmla="*/ 2147483646 w 111"/>
                  <a:gd name="T35" fmla="*/ 2147483646 h 39"/>
                  <a:gd name="T36" fmla="*/ 2147483646 w 111"/>
                  <a:gd name="T37" fmla="*/ 2147483646 h 39"/>
                  <a:gd name="T38" fmla="*/ 2147483646 w 111"/>
                  <a:gd name="T39" fmla="*/ 2147483646 h 39"/>
                  <a:gd name="T40" fmla="*/ 2147483646 w 111"/>
                  <a:gd name="T41" fmla="*/ 2147483646 h 39"/>
                  <a:gd name="T42" fmla="*/ 2147483646 w 111"/>
                  <a:gd name="T43" fmla="*/ 2147483646 h 39"/>
                  <a:gd name="T44" fmla="*/ 0 w 111"/>
                  <a:gd name="T45" fmla="*/ 2147483646 h 39"/>
                  <a:gd name="T46" fmla="*/ 2147483646 w 111"/>
                  <a:gd name="T47" fmla="*/ 2147483646 h 39"/>
                  <a:gd name="T48" fmla="*/ 2147483646 w 111"/>
                  <a:gd name="T49" fmla="*/ 2147483646 h 39"/>
                  <a:gd name="T50" fmla="*/ 2147483646 w 111"/>
                  <a:gd name="T51" fmla="*/ 2147483646 h 39"/>
                  <a:gd name="T52" fmla="*/ 2147483646 w 111"/>
                  <a:gd name="T53" fmla="*/ 2147483646 h 39"/>
                  <a:gd name="T54" fmla="*/ 2147483646 w 111"/>
                  <a:gd name="T55" fmla="*/ 2147483646 h 39"/>
                  <a:gd name="T56" fmla="*/ 2147483646 w 111"/>
                  <a:gd name="T57" fmla="*/ 2147483646 h 39"/>
                  <a:gd name="T58" fmla="*/ 2147483646 w 111"/>
                  <a:gd name="T59" fmla="*/ 2147483646 h 39"/>
                  <a:gd name="T60" fmla="*/ 2147483646 w 111"/>
                  <a:gd name="T61" fmla="*/ 2147483646 h 39"/>
                  <a:gd name="T62" fmla="*/ 2147483646 w 111"/>
                  <a:gd name="T63" fmla="*/ 2147483646 h 39"/>
                  <a:gd name="T64" fmla="*/ 2147483646 w 111"/>
                  <a:gd name="T65" fmla="*/ 2147483646 h 39"/>
                  <a:gd name="T66" fmla="*/ 2147483646 w 111"/>
                  <a:gd name="T67" fmla="*/ 2147483646 h 39"/>
                  <a:gd name="T68" fmla="*/ 2147483646 w 111"/>
                  <a:gd name="T69" fmla="*/ 2147483646 h 39"/>
                  <a:gd name="T70" fmla="*/ 2147483646 w 111"/>
                  <a:gd name="T71" fmla="*/ 2147483646 h 39"/>
                  <a:gd name="T72" fmla="*/ 2147483646 w 111"/>
                  <a:gd name="T73" fmla="*/ 2147483646 h 39"/>
                  <a:gd name="T74" fmla="*/ 2147483646 w 111"/>
                  <a:gd name="T75" fmla="*/ 2147483646 h 39"/>
                  <a:gd name="T76" fmla="*/ 2147483646 w 111"/>
                  <a:gd name="T77" fmla="*/ 2147483646 h 39"/>
                  <a:gd name="T78" fmla="*/ 2147483646 w 111"/>
                  <a:gd name="T79" fmla="*/ 2147483646 h 39"/>
                  <a:gd name="T80" fmla="*/ 2147483646 w 111"/>
                  <a:gd name="T81" fmla="*/ 2147483646 h 39"/>
                  <a:gd name="T82" fmla="*/ 2147483646 w 111"/>
                  <a:gd name="T83" fmla="*/ 2147483646 h 39"/>
                  <a:gd name="T84" fmla="*/ 2147483646 w 111"/>
                  <a:gd name="T85" fmla="*/ 2147483646 h 39"/>
                  <a:gd name="T86" fmla="*/ 2147483646 w 111"/>
                  <a:gd name="T87" fmla="*/ 2147483646 h 39"/>
                  <a:gd name="T88" fmla="*/ 2147483646 w 111"/>
                  <a:gd name="T89" fmla="*/ 2147483646 h 39"/>
                  <a:gd name="T90" fmla="*/ 2147483646 w 111"/>
                  <a:gd name="T91" fmla="*/ 2147483646 h 39"/>
                  <a:gd name="T92" fmla="*/ 2147483646 w 111"/>
                  <a:gd name="T93" fmla="*/ 2147483646 h 39"/>
                  <a:gd name="T94" fmla="*/ 2147483646 w 111"/>
                  <a:gd name="T95" fmla="*/ 2147483646 h 39"/>
                  <a:gd name="T96" fmla="*/ 2147483646 w 111"/>
                  <a:gd name="T97" fmla="*/ 2147483646 h 39"/>
                  <a:gd name="T98" fmla="*/ 2147483646 w 111"/>
                  <a:gd name="T99" fmla="*/ 2147483646 h 39"/>
                  <a:gd name="T100" fmla="*/ 2147483646 w 111"/>
                  <a:gd name="T101" fmla="*/ 2147483646 h 39"/>
                  <a:gd name="T102" fmla="*/ 2147483646 w 111"/>
                  <a:gd name="T103" fmla="*/ 2147483646 h 39"/>
                  <a:gd name="T104" fmla="*/ 2147483646 w 111"/>
                  <a:gd name="T105" fmla="*/ 2147483646 h 39"/>
                  <a:gd name="T106" fmla="*/ 2147483646 w 111"/>
                  <a:gd name="T107" fmla="*/ 2147483646 h 39"/>
                  <a:gd name="T108" fmla="*/ 2147483646 w 111"/>
                  <a:gd name="T109" fmla="*/ 2147483646 h 39"/>
                  <a:gd name="T110" fmla="*/ 2147483646 w 111"/>
                  <a:gd name="T111" fmla="*/ 2147483646 h 39"/>
                  <a:gd name="T112" fmla="*/ 2147483646 w 111"/>
                  <a:gd name="T113" fmla="*/ 881235746 h 39"/>
                  <a:gd name="T114" fmla="*/ 2147483646 w 111"/>
                  <a:gd name="T115" fmla="*/ 0 h 39"/>
                  <a:gd name="T116" fmla="*/ 2147483646 w 111"/>
                  <a:gd name="T117" fmla="*/ 0 h 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
                  <a:gd name="T178" fmla="*/ 0 h 39"/>
                  <a:gd name="T179" fmla="*/ 111 w 111"/>
                  <a:gd name="T180" fmla="*/ 39 h 3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 h="39">
                    <a:moveTo>
                      <a:pt x="111" y="0"/>
                    </a:moveTo>
                    <a:lnTo>
                      <a:pt x="89" y="3"/>
                    </a:lnTo>
                    <a:lnTo>
                      <a:pt x="87" y="4"/>
                    </a:lnTo>
                    <a:lnTo>
                      <a:pt x="31" y="9"/>
                    </a:lnTo>
                    <a:lnTo>
                      <a:pt x="31" y="8"/>
                    </a:lnTo>
                    <a:lnTo>
                      <a:pt x="28" y="9"/>
                    </a:lnTo>
                    <a:lnTo>
                      <a:pt x="29" y="10"/>
                    </a:lnTo>
                    <a:lnTo>
                      <a:pt x="29" y="11"/>
                    </a:lnTo>
                    <a:lnTo>
                      <a:pt x="9" y="13"/>
                    </a:lnTo>
                    <a:lnTo>
                      <a:pt x="8" y="15"/>
                    </a:lnTo>
                    <a:lnTo>
                      <a:pt x="7" y="18"/>
                    </a:lnTo>
                    <a:lnTo>
                      <a:pt x="8" y="19"/>
                    </a:lnTo>
                    <a:lnTo>
                      <a:pt x="7" y="22"/>
                    </a:lnTo>
                    <a:lnTo>
                      <a:pt x="7" y="23"/>
                    </a:lnTo>
                    <a:lnTo>
                      <a:pt x="6" y="25"/>
                    </a:lnTo>
                    <a:lnTo>
                      <a:pt x="5" y="26"/>
                    </a:lnTo>
                    <a:lnTo>
                      <a:pt x="4" y="30"/>
                    </a:lnTo>
                    <a:lnTo>
                      <a:pt x="2" y="32"/>
                    </a:lnTo>
                    <a:lnTo>
                      <a:pt x="2" y="35"/>
                    </a:lnTo>
                    <a:lnTo>
                      <a:pt x="2" y="38"/>
                    </a:lnTo>
                    <a:lnTo>
                      <a:pt x="0" y="39"/>
                    </a:lnTo>
                    <a:lnTo>
                      <a:pt x="29" y="37"/>
                    </a:lnTo>
                    <a:lnTo>
                      <a:pt x="65" y="34"/>
                    </a:lnTo>
                    <a:lnTo>
                      <a:pt x="78" y="32"/>
                    </a:lnTo>
                    <a:lnTo>
                      <a:pt x="79" y="28"/>
                    </a:lnTo>
                    <a:lnTo>
                      <a:pt x="80" y="28"/>
                    </a:lnTo>
                    <a:lnTo>
                      <a:pt x="81" y="27"/>
                    </a:lnTo>
                    <a:lnTo>
                      <a:pt x="82" y="26"/>
                    </a:lnTo>
                    <a:lnTo>
                      <a:pt x="81" y="25"/>
                    </a:lnTo>
                    <a:lnTo>
                      <a:pt x="82" y="24"/>
                    </a:lnTo>
                    <a:lnTo>
                      <a:pt x="83" y="23"/>
                    </a:lnTo>
                    <a:lnTo>
                      <a:pt x="86" y="22"/>
                    </a:lnTo>
                    <a:lnTo>
                      <a:pt x="89" y="21"/>
                    </a:lnTo>
                    <a:lnTo>
                      <a:pt x="92" y="18"/>
                    </a:lnTo>
                    <a:lnTo>
                      <a:pt x="93" y="18"/>
                    </a:lnTo>
                    <a:lnTo>
                      <a:pt x="95" y="16"/>
                    </a:lnTo>
                    <a:lnTo>
                      <a:pt x="96" y="14"/>
                    </a:lnTo>
                    <a:lnTo>
                      <a:pt x="97" y="14"/>
                    </a:lnTo>
                    <a:lnTo>
                      <a:pt x="98" y="14"/>
                    </a:lnTo>
                    <a:lnTo>
                      <a:pt x="98" y="13"/>
                    </a:lnTo>
                    <a:lnTo>
                      <a:pt x="99" y="12"/>
                    </a:lnTo>
                    <a:lnTo>
                      <a:pt x="100" y="13"/>
                    </a:lnTo>
                    <a:lnTo>
                      <a:pt x="101" y="12"/>
                    </a:lnTo>
                    <a:lnTo>
                      <a:pt x="103" y="10"/>
                    </a:lnTo>
                    <a:lnTo>
                      <a:pt x="104" y="10"/>
                    </a:lnTo>
                    <a:lnTo>
                      <a:pt x="106" y="10"/>
                    </a:lnTo>
                    <a:lnTo>
                      <a:pt x="109" y="6"/>
                    </a:lnTo>
                    <a:lnTo>
                      <a:pt x="110" y="5"/>
                    </a:lnTo>
                    <a:lnTo>
                      <a:pt x="111" y="4"/>
                    </a:lnTo>
                    <a:lnTo>
                      <a:pt x="111" y="3"/>
                    </a:lnTo>
                    <a:lnTo>
                      <a:pt x="111" y="1"/>
                    </a:lnTo>
                    <a:lnTo>
                      <a:pt x="111" y="0"/>
                    </a:lnTo>
                    <a:close/>
                  </a:path>
                </a:pathLst>
              </a:custGeom>
              <a:solidFill>
                <a:srgbClr val="FFCE85"/>
              </a:solidFill>
              <a:ln w="12700">
                <a:solidFill>
                  <a:schemeClr val="tx1"/>
                </a:solidFill>
                <a:round/>
                <a:headEnd/>
                <a:tailEnd/>
              </a:ln>
            </p:spPr>
            <p:txBody>
              <a:bodyPr/>
              <a:lstStyle/>
              <a:p>
                <a:endParaRPr lang="en-US"/>
              </a:p>
            </p:txBody>
          </p:sp>
          <p:sp>
            <p:nvSpPr>
              <p:cNvPr id="14398" name="Freeform 15">
                <a:extLst>
                  <a:ext uri="{FF2B5EF4-FFF2-40B4-BE49-F238E27FC236}">
                    <a16:creationId xmlns:a16="http://schemas.microsoft.com/office/drawing/2014/main" id="{AD9430A4-9F64-8D62-BB83-1E722F537CD2}"/>
                  </a:ext>
                </a:extLst>
              </p:cNvPr>
              <p:cNvSpPr>
                <a:spLocks/>
              </p:cNvSpPr>
              <p:nvPr/>
            </p:nvSpPr>
            <p:spPr bwMode="auto">
              <a:xfrm>
                <a:off x="3882" y="2409"/>
                <a:ext cx="267" cy="404"/>
              </a:xfrm>
              <a:custGeom>
                <a:avLst/>
                <a:gdLst>
                  <a:gd name="T0" fmla="*/ 0 w 52"/>
                  <a:gd name="T1" fmla="*/ 2147483646 h 83"/>
                  <a:gd name="T2" fmla="*/ 1706932504 w 52"/>
                  <a:gd name="T3" fmla="*/ 2147483646 h 83"/>
                  <a:gd name="T4" fmla="*/ 0 w 52"/>
                  <a:gd name="T5" fmla="*/ 2147483646 h 83"/>
                  <a:gd name="T6" fmla="*/ 0 w 52"/>
                  <a:gd name="T7" fmla="*/ 2147483646 h 83"/>
                  <a:gd name="T8" fmla="*/ 2147483646 w 52"/>
                  <a:gd name="T9" fmla="*/ 2147483646 h 83"/>
                  <a:gd name="T10" fmla="*/ 2147483646 w 52"/>
                  <a:gd name="T11" fmla="*/ 2147483646 h 83"/>
                  <a:gd name="T12" fmla="*/ 2147483646 w 52"/>
                  <a:gd name="T13" fmla="*/ 2147483646 h 83"/>
                  <a:gd name="T14" fmla="*/ 2147483646 w 52"/>
                  <a:gd name="T15" fmla="*/ 2147483646 h 83"/>
                  <a:gd name="T16" fmla="*/ 2147483646 w 52"/>
                  <a:gd name="T17" fmla="*/ 2147483646 h 83"/>
                  <a:gd name="T18" fmla="*/ 2147483646 w 52"/>
                  <a:gd name="T19" fmla="*/ 2147483646 h 83"/>
                  <a:gd name="T20" fmla="*/ 2147483646 w 52"/>
                  <a:gd name="T21" fmla="*/ 2147483646 h 83"/>
                  <a:gd name="T22" fmla="*/ 2147483646 w 52"/>
                  <a:gd name="T23" fmla="*/ 2147483646 h 83"/>
                  <a:gd name="T24" fmla="*/ 2147483646 w 52"/>
                  <a:gd name="T25" fmla="*/ 2147483646 h 83"/>
                  <a:gd name="T26" fmla="*/ 2147483646 w 52"/>
                  <a:gd name="T27" fmla="*/ 2147483646 h 83"/>
                  <a:gd name="T28" fmla="*/ 2147483646 w 52"/>
                  <a:gd name="T29" fmla="*/ 2147483646 h 83"/>
                  <a:gd name="T30" fmla="*/ 2147483646 w 52"/>
                  <a:gd name="T31" fmla="*/ 2147483646 h 83"/>
                  <a:gd name="T32" fmla="*/ 2147483646 w 52"/>
                  <a:gd name="T33" fmla="*/ 2147483646 h 83"/>
                  <a:gd name="T34" fmla="*/ 2147483646 w 52"/>
                  <a:gd name="T35" fmla="*/ 2147483646 h 83"/>
                  <a:gd name="T36" fmla="*/ 2147483646 w 52"/>
                  <a:gd name="T37" fmla="*/ 2147483646 h 83"/>
                  <a:gd name="T38" fmla="*/ 2147483646 w 52"/>
                  <a:gd name="T39" fmla="*/ 2147483646 h 83"/>
                  <a:gd name="T40" fmla="*/ 2147483646 w 52"/>
                  <a:gd name="T41" fmla="*/ 2147483646 h 83"/>
                  <a:gd name="T42" fmla="*/ 2147483646 w 52"/>
                  <a:gd name="T43" fmla="*/ 2147483646 h 83"/>
                  <a:gd name="T44" fmla="*/ 2147483646 w 52"/>
                  <a:gd name="T45" fmla="*/ 2147483646 h 83"/>
                  <a:gd name="T46" fmla="*/ 2147483646 w 52"/>
                  <a:gd name="T47" fmla="*/ 2147483646 h 83"/>
                  <a:gd name="T48" fmla="*/ 2147483646 w 52"/>
                  <a:gd name="T49" fmla="*/ 2147483646 h 83"/>
                  <a:gd name="T50" fmla="*/ 2147483646 w 52"/>
                  <a:gd name="T51" fmla="*/ 2147483646 h 83"/>
                  <a:gd name="T52" fmla="*/ 2147483646 w 52"/>
                  <a:gd name="T53" fmla="*/ 2147483646 h 83"/>
                  <a:gd name="T54" fmla="*/ 2147483646 w 52"/>
                  <a:gd name="T55" fmla="*/ 2147483646 h 83"/>
                  <a:gd name="T56" fmla="*/ 2147483646 w 52"/>
                  <a:gd name="T57" fmla="*/ 2147483646 h 83"/>
                  <a:gd name="T58" fmla="*/ 2147483646 w 52"/>
                  <a:gd name="T59" fmla="*/ 2147483646 h 83"/>
                  <a:gd name="T60" fmla="*/ 2147483646 w 52"/>
                  <a:gd name="T61" fmla="*/ 2147483646 h 83"/>
                  <a:gd name="T62" fmla="*/ 2147483646 w 52"/>
                  <a:gd name="T63" fmla="*/ 2147483646 h 83"/>
                  <a:gd name="T64" fmla="*/ 2147483646 w 52"/>
                  <a:gd name="T65" fmla="*/ 2147483646 h 83"/>
                  <a:gd name="T66" fmla="*/ 2147483646 w 52"/>
                  <a:gd name="T67" fmla="*/ 2147483646 h 83"/>
                  <a:gd name="T68" fmla="*/ 2147483646 w 52"/>
                  <a:gd name="T69" fmla="*/ 2147483646 h 83"/>
                  <a:gd name="T70" fmla="*/ 2147483646 w 52"/>
                  <a:gd name="T71" fmla="*/ 2147483646 h 83"/>
                  <a:gd name="T72" fmla="*/ 2147483646 w 52"/>
                  <a:gd name="T73" fmla="*/ 2147483646 h 83"/>
                  <a:gd name="T74" fmla="*/ 2147483646 w 52"/>
                  <a:gd name="T75" fmla="*/ 2147483646 h 83"/>
                  <a:gd name="T76" fmla="*/ 2147483646 w 52"/>
                  <a:gd name="T77" fmla="*/ 2147483646 h 83"/>
                  <a:gd name="T78" fmla="*/ 2147483646 w 52"/>
                  <a:gd name="T79" fmla="*/ 2147483646 h 83"/>
                  <a:gd name="T80" fmla="*/ 2147483646 w 52"/>
                  <a:gd name="T81" fmla="*/ 2147483646 h 83"/>
                  <a:gd name="T82" fmla="*/ 2147483646 w 52"/>
                  <a:gd name="T83" fmla="*/ 2147483646 h 83"/>
                  <a:gd name="T84" fmla="*/ 2147483646 w 52"/>
                  <a:gd name="T85" fmla="*/ 2147483646 h 83"/>
                  <a:gd name="T86" fmla="*/ 2147483646 w 52"/>
                  <a:gd name="T87" fmla="*/ 2147483646 h 83"/>
                  <a:gd name="T88" fmla="*/ 2147483646 w 52"/>
                  <a:gd name="T89" fmla="*/ 2147483646 h 83"/>
                  <a:gd name="T90" fmla="*/ 2147483646 w 52"/>
                  <a:gd name="T91" fmla="*/ 2147483646 h 83"/>
                  <a:gd name="T92" fmla="*/ 2147483646 w 52"/>
                  <a:gd name="T93" fmla="*/ 2147483646 h 83"/>
                  <a:gd name="T94" fmla="*/ 2147483646 w 52"/>
                  <a:gd name="T95" fmla="*/ 2147483646 h 83"/>
                  <a:gd name="T96" fmla="*/ 2147483646 w 52"/>
                  <a:gd name="T97" fmla="*/ 2147483646 h 83"/>
                  <a:gd name="T98" fmla="*/ 2147483646 w 52"/>
                  <a:gd name="T99" fmla="*/ 2147483646 h 83"/>
                  <a:gd name="T100" fmla="*/ 2147483646 w 52"/>
                  <a:gd name="T101" fmla="*/ 2147483646 h 83"/>
                  <a:gd name="T102" fmla="*/ 2147483646 w 52"/>
                  <a:gd name="T103" fmla="*/ 0 h 83"/>
                  <a:gd name="T104" fmla="*/ 0 w 52"/>
                  <a:gd name="T105" fmla="*/ 2147483646 h 83"/>
                  <a:gd name="T106" fmla="*/ 0 w 52"/>
                  <a:gd name="T107" fmla="*/ 2147483646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83"/>
                  <a:gd name="T164" fmla="*/ 52 w 52"/>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83">
                    <a:moveTo>
                      <a:pt x="0" y="3"/>
                    </a:moveTo>
                    <a:lnTo>
                      <a:pt x="1" y="5"/>
                    </a:lnTo>
                    <a:lnTo>
                      <a:pt x="0" y="55"/>
                    </a:lnTo>
                    <a:lnTo>
                      <a:pt x="0" y="57"/>
                    </a:lnTo>
                    <a:lnTo>
                      <a:pt x="3" y="82"/>
                    </a:lnTo>
                    <a:lnTo>
                      <a:pt x="4" y="82"/>
                    </a:lnTo>
                    <a:lnTo>
                      <a:pt x="5" y="81"/>
                    </a:lnTo>
                    <a:lnTo>
                      <a:pt x="7" y="82"/>
                    </a:lnTo>
                    <a:lnTo>
                      <a:pt x="8" y="81"/>
                    </a:lnTo>
                    <a:lnTo>
                      <a:pt x="8" y="77"/>
                    </a:lnTo>
                    <a:lnTo>
                      <a:pt x="9" y="75"/>
                    </a:lnTo>
                    <a:lnTo>
                      <a:pt x="10" y="77"/>
                    </a:lnTo>
                    <a:lnTo>
                      <a:pt x="10" y="78"/>
                    </a:lnTo>
                    <a:lnTo>
                      <a:pt x="11" y="80"/>
                    </a:lnTo>
                    <a:lnTo>
                      <a:pt x="13" y="83"/>
                    </a:lnTo>
                    <a:lnTo>
                      <a:pt x="14" y="83"/>
                    </a:lnTo>
                    <a:lnTo>
                      <a:pt x="15" y="83"/>
                    </a:lnTo>
                    <a:lnTo>
                      <a:pt x="17" y="81"/>
                    </a:lnTo>
                    <a:lnTo>
                      <a:pt x="18" y="80"/>
                    </a:lnTo>
                    <a:lnTo>
                      <a:pt x="18" y="79"/>
                    </a:lnTo>
                    <a:lnTo>
                      <a:pt x="17" y="79"/>
                    </a:lnTo>
                    <a:lnTo>
                      <a:pt x="17" y="78"/>
                    </a:lnTo>
                    <a:lnTo>
                      <a:pt x="18" y="77"/>
                    </a:lnTo>
                    <a:lnTo>
                      <a:pt x="18" y="76"/>
                    </a:lnTo>
                    <a:lnTo>
                      <a:pt x="16" y="75"/>
                    </a:lnTo>
                    <a:lnTo>
                      <a:pt x="15" y="75"/>
                    </a:lnTo>
                    <a:lnTo>
                      <a:pt x="14" y="73"/>
                    </a:lnTo>
                    <a:lnTo>
                      <a:pt x="14" y="72"/>
                    </a:lnTo>
                    <a:lnTo>
                      <a:pt x="14" y="71"/>
                    </a:lnTo>
                    <a:lnTo>
                      <a:pt x="14" y="70"/>
                    </a:lnTo>
                    <a:lnTo>
                      <a:pt x="52" y="66"/>
                    </a:lnTo>
                    <a:lnTo>
                      <a:pt x="52" y="65"/>
                    </a:lnTo>
                    <a:lnTo>
                      <a:pt x="50" y="63"/>
                    </a:lnTo>
                    <a:lnTo>
                      <a:pt x="50" y="58"/>
                    </a:lnTo>
                    <a:lnTo>
                      <a:pt x="48" y="55"/>
                    </a:lnTo>
                    <a:lnTo>
                      <a:pt x="48" y="52"/>
                    </a:lnTo>
                    <a:lnTo>
                      <a:pt x="49" y="50"/>
                    </a:lnTo>
                    <a:lnTo>
                      <a:pt x="49" y="47"/>
                    </a:lnTo>
                    <a:lnTo>
                      <a:pt x="50" y="45"/>
                    </a:lnTo>
                    <a:lnTo>
                      <a:pt x="51" y="45"/>
                    </a:lnTo>
                    <a:lnTo>
                      <a:pt x="49" y="44"/>
                    </a:lnTo>
                    <a:lnTo>
                      <a:pt x="50" y="42"/>
                    </a:lnTo>
                    <a:lnTo>
                      <a:pt x="49" y="41"/>
                    </a:lnTo>
                    <a:lnTo>
                      <a:pt x="48" y="40"/>
                    </a:lnTo>
                    <a:lnTo>
                      <a:pt x="47" y="39"/>
                    </a:lnTo>
                    <a:lnTo>
                      <a:pt x="46" y="37"/>
                    </a:lnTo>
                    <a:lnTo>
                      <a:pt x="45" y="36"/>
                    </a:lnTo>
                    <a:lnTo>
                      <a:pt x="36" y="0"/>
                    </a:lnTo>
                    <a:lnTo>
                      <a:pt x="0" y="3"/>
                    </a:lnTo>
                    <a:close/>
                  </a:path>
                </a:pathLst>
              </a:custGeom>
              <a:solidFill>
                <a:srgbClr val="FFCE85"/>
              </a:solidFill>
              <a:ln w="12700">
                <a:solidFill>
                  <a:schemeClr val="tx1"/>
                </a:solidFill>
                <a:round/>
                <a:headEnd/>
                <a:tailEnd/>
              </a:ln>
            </p:spPr>
            <p:txBody>
              <a:bodyPr/>
              <a:lstStyle/>
              <a:p>
                <a:endParaRPr lang="en-US"/>
              </a:p>
            </p:txBody>
          </p:sp>
          <p:sp>
            <p:nvSpPr>
              <p:cNvPr id="14399" name="Freeform 16">
                <a:extLst>
                  <a:ext uri="{FF2B5EF4-FFF2-40B4-BE49-F238E27FC236}">
                    <a16:creationId xmlns:a16="http://schemas.microsoft.com/office/drawing/2014/main" id="{10A23171-EA23-7BDF-DD2C-D7D211A4B75B}"/>
                  </a:ext>
                </a:extLst>
              </p:cNvPr>
              <p:cNvSpPr>
                <a:spLocks/>
              </p:cNvSpPr>
              <p:nvPr/>
            </p:nvSpPr>
            <p:spPr bwMode="auto">
              <a:xfrm>
                <a:off x="4052" y="1789"/>
                <a:ext cx="291" cy="307"/>
              </a:xfrm>
              <a:custGeom>
                <a:avLst/>
                <a:gdLst>
                  <a:gd name="T0" fmla="*/ 2147483646 w 57"/>
                  <a:gd name="T1" fmla="*/ 2147483646 h 63"/>
                  <a:gd name="T2" fmla="*/ 2147483646 w 57"/>
                  <a:gd name="T3" fmla="*/ 2147483646 h 63"/>
                  <a:gd name="T4" fmla="*/ 2147483646 w 57"/>
                  <a:gd name="T5" fmla="*/ 2147483646 h 63"/>
                  <a:gd name="T6" fmla="*/ 2147483646 w 57"/>
                  <a:gd name="T7" fmla="*/ 2147483646 h 63"/>
                  <a:gd name="T8" fmla="*/ 2147483646 w 57"/>
                  <a:gd name="T9" fmla="*/ 2147483646 h 63"/>
                  <a:gd name="T10" fmla="*/ 2147483646 w 57"/>
                  <a:gd name="T11" fmla="*/ 2147483646 h 63"/>
                  <a:gd name="T12" fmla="*/ 2147483646 w 57"/>
                  <a:gd name="T13" fmla="*/ 2147483646 h 63"/>
                  <a:gd name="T14" fmla="*/ 2147483646 w 57"/>
                  <a:gd name="T15" fmla="*/ 2147483646 h 63"/>
                  <a:gd name="T16" fmla="*/ 2147483646 w 57"/>
                  <a:gd name="T17" fmla="*/ 2147483646 h 63"/>
                  <a:gd name="T18" fmla="*/ 2147483646 w 57"/>
                  <a:gd name="T19" fmla="*/ 2147483646 h 63"/>
                  <a:gd name="T20" fmla="*/ 2147483646 w 57"/>
                  <a:gd name="T21" fmla="*/ 2147483646 h 63"/>
                  <a:gd name="T22" fmla="*/ 2147483646 w 57"/>
                  <a:gd name="T23" fmla="*/ 2147483646 h 63"/>
                  <a:gd name="T24" fmla="*/ 2147483646 w 57"/>
                  <a:gd name="T25" fmla="*/ 2147483646 h 63"/>
                  <a:gd name="T26" fmla="*/ 2147483646 w 57"/>
                  <a:gd name="T27" fmla="*/ 2147483646 h 63"/>
                  <a:gd name="T28" fmla="*/ 2147483646 w 57"/>
                  <a:gd name="T29" fmla="*/ 2147483646 h 63"/>
                  <a:gd name="T30" fmla="*/ 2147483646 w 57"/>
                  <a:gd name="T31" fmla="*/ 2147483646 h 63"/>
                  <a:gd name="T32" fmla="*/ 2147483646 w 57"/>
                  <a:gd name="T33" fmla="*/ 2147483646 h 63"/>
                  <a:gd name="T34" fmla="*/ 2147483646 w 57"/>
                  <a:gd name="T35" fmla="*/ 2147483646 h 63"/>
                  <a:gd name="T36" fmla="*/ 2147483646 w 57"/>
                  <a:gd name="T37" fmla="*/ 2147483646 h 63"/>
                  <a:gd name="T38" fmla="*/ 2147483646 w 57"/>
                  <a:gd name="T39" fmla="*/ 2147483646 h 63"/>
                  <a:gd name="T40" fmla="*/ 2147483646 w 57"/>
                  <a:gd name="T41" fmla="*/ 2147483646 h 63"/>
                  <a:gd name="T42" fmla="*/ 2147483646 w 57"/>
                  <a:gd name="T43" fmla="*/ 2147483646 h 63"/>
                  <a:gd name="T44" fmla="*/ 2147483646 w 57"/>
                  <a:gd name="T45" fmla="*/ 2147483646 h 63"/>
                  <a:gd name="T46" fmla="*/ 2147483646 w 57"/>
                  <a:gd name="T47" fmla="*/ 2147483646 h 63"/>
                  <a:gd name="T48" fmla="*/ 2147483646 w 57"/>
                  <a:gd name="T49" fmla="*/ 2147483646 h 63"/>
                  <a:gd name="T50" fmla="*/ 2147483646 w 57"/>
                  <a:gd name="T51" fmla="*/ 2147483646 h 63"/>
                  <a:gd name="T52" fmla="*/ 2147483646 w 57"/>
                  <a:gd name="T53" fmla="*/ 2147483646 h 63"/>
                  <a:gd name="T54" fmla="*/ 2147483646 w 57"/>
                  <a:gd name="T55" fmla="*/ 2147483646 h 63"/>
                  <a:gd name="T56" fmla="*/ 2147483646 w 57"/>
                  <a:gd name="T57" fmla="*/ 2147483646 h 63"/>
                  <a:gd name="T58" fmla="*/ 2147483646 w 57"/>
                  <a:gd name="T59" fmla="*/ 2147483646 h 63"/>
                  <a:gd name="T60" fmla="*/ 2147483646 w 57"/>
                  <a:gd name="T61" fmla="*/ 2147483646 h 63"/>
                  <a:gd name="T62" fmla="*/ 2147483646 w 57"/>
                  <a:gd name="T63" fmla="*/ 2147483646 h 63"/>
                  <a:gd name="T64" fmla="*/ 2147483646 w 57"/>
                  <a:gd name="T65" fmla="*/ 2147483646 h 63"/>
                  <a:gd name="T66" fmla="*/ 2147483646 w 57"/>
                  <a:gd name="T67" fmla="*/ 2147483646 h 63"/>
                  <a:gd name="T68" fmla="*/ 2147483646 w 57"/>
                  <a:gd name="T69" fmla="*/ 2147483646 h 63"/>
                  <a:gd name="T70" fmla="*/ 2147483646 w 57"/>
                  <a:gd name="T71" fmla="*/ 2147483646 h 63"/>
                  <a:gd name="T72" fmla="*/ 2147483646 w 57"/>
                  <a:gd name="T73" fmla="*/ 2147483646 h 63"/>
                  <a:gd name="T74" fmla="*/ 0 w 57"/>
                  <a:gd name="T75" fmla="*/ 2147483646 h 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7"/>
                  <a:gd name="T115" fmla="*/ 0 h 63"/>
                  <a:gd name="T116" fmla="*/ 57 w 57"/>
                  <a:gd name="T117" fmla="*/ 63 h 6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7" h="63">
                    <a:moveTo>
                      <a:pt x="0" y="11"/>
                    </a:moveTo>
                    <a:lnTo>
                      <a:pt x="5" y="55"/>
                    </a:lnTo>
                    <a:lnTo>
                      <a:pt x="6" y="55"/>
                    </a:lnTo>
                    <a:lnTo>
                      <a:pt x="8" y="56"/>
                    </a:lnTo>
                    <a:lnTo>
                      <a:pt x="10" y="55"/>
                    </a:lnTo>
                    <a:lnTo>
                      <a:pt x="12" y="57"/>
                    </a:lnTo>
                    <a:lnTo>
                      <a:pt x="13" y="59"/>
                    </a:lnTo>
                    <a:lnTo>
                      <a:pt x="15" y="60"/>
                    </a:lnTo>
                    <a:lnTo>
                      <a:pt x="18" y="60"/>
                    </a:lnTo>
                    <a:lnTo>
                      <a:pt x="21" y="62"/>
                    </a:lnTo>
                    <a:lnTo>
                      <a:pt x="22" y="61"/>
                    </a:lnTo>
                    <a:lnTo>
                      <a:pt x="23" y="60"/>
                    </a:lnTo>
                    <a:lnTo>
                      <a:pt x="25" y="61"/>
                    </a:lnTo>
                    <a:lnTo>
                      <a:pt x="27" y="61"/>
                    </a:lnTo>
                    <a:lnTo>
                      <a:pt x="28" y="61"/>
                    </a:lnTo>
                    <a:lnTo>
                      <a:pt x="29" y="60"/>
                    </a:lnTo>
                    <a:lnTo>
                      <a:pt x="29" y="59"/>
                    </a:lnTo>
                    <a:lnTo>
                      <a:pt x="31" y="58"/>
                    </a:lnTo>
                    <a:lnTo>
                      <a:pt x="31" y="59"/>
                    </a:lnTo>
                    <a:lnTo>
                      <a:pt x="33" y="61"/>
                    </a:lnTo>
                    <a:lnTo>
                      <a:pt x="34" y="62"/>
                    </a:lnTo>
                    <a:lnTo>
                      <a:pt x="36" y="63"/>
                    </a:lnTo>
                    <a:lnTo>
                      <a:pt x="38" y="63"/>
                    </a:lnTo>
                    <a:lnTo>
                      <a:pt x="39" y="61"/>
                    </a:lnTo>
                    <a:lnTo>
                      <a:pt x="40" y="60"/>
                    </a:lnTo>
                    <a:lnTo>
                      <a:pt x="40" y="58"/>
                    </a:lnTo>
                    <a:lnTo>
                      <a:pt x="40" y="56"/>
                    </a:lnTo>
                    <a:lnTo>
                      <a:pt x="41" y="52"/>
                    </a:lnTo>
                    <a:lnTo>
                      <a:pt x="42" y="52"/>
                    </a:lnTo>
                    <a:lnTo>
                      <a:pt x="44" y="54"/>
                    </a:lnTo>
                    <a:lnTo>
                      <a:pt x="45" y="52"/>
                    </a:lnTo>
                    <a:lnTo>
                      <a:pt x="45" y="51"/>
                    </a:lnTo>
                    <a:lnTo>
                      <a:pt x="46" y="48"/>
                    </a:lnTo>
                    <a:lnTo>
                      <a:pt x="47" y="47"/>
                    </a:lnTo>
                    <a:lnTo>
                      <a:pt x="47" y="46"/>
                    </a:lnTo>
                    <a:lnTo>
                      <a:pt x="48" y="45"/>
                    </a:lnTo>
                    <a:lnTo>
                      <a:pt x="49" y="45"/>
                    </a:lnTo>
                    <a:lnTo>
                      <a:pt x="51" y="44"/>
                    </a:lnTo>
                    <a:lnTo>
                      <a:pt x="53" y="41"/>
                    </a:lnTo>
                    <a:lnTo>
                      <a:pt x="54" y="41"/>
                    </a:lnTo>
                    <a:lnTo>
                      <a:pt x="55" y="39"/>
                    </a:lnTo>
                    <a:lnTo>
                      <a:pt x="55" y="37"/>
                    </a:lnTo>
                    <a:lnTo>
                      <a:pt x="55" y="36"/>
                    </a:lnTo>
                    <a:lnTo>
                      <a:pt x="55" y="35"/>
                    </a:lnTo>
                    <a:lnTo>
                      <a:pt x="56" y="34"/>
                    </a:lnTo>
                    <a:lnTo>
                      <a:pt x="57" y="27"/>
                    </a:lnTo>
                    <a:lnTo>
                      <a:pt x="54" y="26"/>
                    </a:lnTo>
                    <a:lnTo>
                      <a:pt x="56" y="25"/>
                    </a:lnTo>
                    <a:lnTo>
                      <a:pt x="55" y="23"/>
                    </a:lnTo>
                    <a:lnTo>
                      <a:pt x="56" y="22"/>
                    </a:lnTo>
                    <a:lnTo>
                      <a:pt x="57" y="22"/>
                    </a:lnTo>
                    <a:lnTo>
                      <a:pt x="53" y="0"/>
                    </a:lnTo>
                    <a:lnTo>
                      <a:pt x="46" y="3"/>
                    </a:lnTo>
                    <a:lnTo>
                      <a:pt x="44" y="5"/>
                    </a:lnTo>
                    <a:lnTo>
                      <a:pt x="42" y="6"/>
                    </a:lnTo>
                    <a:lnTo>
                      <a:pt x="39" y="10"/>
                    </a:lnTo>
                    <a:lnTo>
                      <a:pt x="37" y="10"/>
                    </a:lnTo>
                    <a:lnTo>
                      <a:pt x="36" y="10"/>
                    </a:lnTo>
                    <a:lnTo>
                      <a:pt x="34" y="10"/>
                    </a:lnTo>
                    <a:lnTo>
                      <a:pt x="33" y="11"/>
                    </a:lnTo>
                    <a:lnTo>
                      <a:pt x="30" y="13"/>
                    </a:lnTo>
                    <a:lnTo>
                      <a:pt x="29" y="13"/>
                    </a:lnTo>
                    <a:lnTo>
                      <a:pt x="27" y="12"/>
                    </a:lnTo>
                    <a:lnTo>
                      <a:pt x="26" y="13"/>
                    </a:lnTo>
                    <a:lnTo>
                      <a:pt x="25" y="12"/>
                    </a:lnTo>
                    <a:lnTo>
                      <a:pt x="26" y="11"/>
                    </a:lnTo>
                    <a:lnTo>
                      <a:pt x="25" y="11"/>
                    </a:lnTo>
                    <a:lnTo>
                      <a:pt x="23" y="11"/>
                    </a:lnTo>
                    <a:lnTo>
                      <a:pt x="19" y="9"/>
                    </a:lnTo>
                    <a:lnTo>
                      <a:pt x="18" y="9"/>
                    </a:lnTo>
                    <a:lnTo>
                      <a:pt x="17" y="10"/>
                    </a:lnTo>
                    <a:lnTo>
                      <a:pt x="17" y="9"/>
                    </a:lnTo>
                    <a:lnTo>
                      <a:pt x="0" y="11"/>
                    </a:lnTo>
                    <a:close/>
                  </a:path>
                </a:pathLst>
              </a:custGeom>
              <a:solidFill>
                <a:srgbClr val="FFCE85"/>
              </a:solidFill>
              <a:ln w="12700">
                <a:solidFill>
                  <a:schemeClr val="tx1"/>
                </a:solidFill>
                <a:round/>
                <a:headEnd/>
                <a:tailEnd/>
              </a:ln>
            </p:spPr>
            <p:txBody>
              <a:bodyPr/>
              <a:lstStyle/>
              <a:p>
                <a:endParaRPr lang="en-US"/>
              </a:p>
            </p:txBody>
          </p:sp>
          <p:sp>
            <p:nvSpPr>
              <p:cNvPr id="14400" name="Freeform 17">
                <a:extLst>
                  <a:ext uri="{FF2B5EF4-FFF2-40B4-BE49-F238E27FC236}">
                    <a16:creationId xmlns:a16="http://schemas.microsoft.com/office/drawing/2014/main" id="{034940FE-030A-E381-8AC1-B921968AC03C}"/>
                  </a:ext>
                </a:extLst>
              </p:cNvPr>
              <p:cNvSpPr>
                <a:spLocks/>
              </p:cNvSpPr>
              <p:nvPr/>
            </p:nvSpPr>
            <p:spPr bwMode="auto">
              <a:xfrm>
                <a:off x="4134" y="2179"/>
                <a:ext cx="610" cy="249"/>
              </a:xfrm>
              <a:custGeom>
                <a:avLst/>
                <a:gdLst>
                  <a:gd name="T0" fmla="*/ 2147483646 w 119"/>
                  <a:gd name="T1" fmla="*/ 2147483646 h 51"/>
                  <a:gd name="T2" fmla="*/ 2147483646 w 119"/>
                  <a:gd name="T3" fmla="*/ 2147483646 h 51"/>
                  <a:gd name="T4" fmla="*/ 2147483646 w 119"/>
                  <a:gd name="T5" fmla="*/ 2147483646 h 51"/>
                  <a:gd name="T6" fmla="*/ 2147483646 w 119"/>
                  <a:gd name="T7" fmla="*/ 2147483646 h 51"/>
                  <a:gd name="T8" fmla="*/ 2147483646 w 119"/>
                  <a:gd name="T9" fmla="*/ 2147483646 h 51"/>
                  <a:gd name="T10" fmla="*/ 2147483646 w 119"/>
                  <a:gd name="T11" fmla="*/ 2147483646 h 51"/>
                  <a:gd name="T12" fmla="*/ 2147483646 w 119"/>
                  <a:gd name="T13" fmla="*/ 2147483646 h 51"/>
                  <a:gd name="T14" fmla="*/ 2147483646 w 119"/>
                  <a:gd name="T15" fmla="*/ 2147483646 h 51"/>
                  <a:gd name="T16" fmla="*/ 2147483646 w 119"/>
                  <a:gd name="T17" fmla="*/ 2147483646 h 51"/>
                  <a:gd name="T18" fmla="*/ 2147483646 w 119"/>
                  <a:gd name="T19" fmla="*/ 2147483646 h 51"/>
                  <a:gd name="T20" fmla="*/ 2147483646 w 119"/>
                  <a:gd name="T21" fmla="*/ 2147483646 h 51"/>
                  <a:gd name="T22" fmla="*/ 2147483646 w 119"/>
                  <a:gd name="T23" fmla="*/ 2147483646 h 51"/>
                  <a:gd name="T24" fmla="*/ 2147483646 w 119"/>
                  <a:gd name="T25" fmla="*/ 2147483646 h 51"/>
                  <a:gd name="T26" fmla="*/ 2147483646 w 119"/>
                  <a:gd name="T27" fmla="*/ 900177906 h 51"/>
                  <a:gd name="T28" fmla="*/ 2147483646 w 119"/>
                  <a:gd name="T29" fmla="*/ 1839758939 h 51"/>
                  <a:gd name="T30" fmla="*/ 2147483646 w 119"/>
                  <a:gd name="T31" fmla="*/ 2147483646 h 51"/>
                  <a:gd name="T32" fmla="*/ 2147483646 w 119"/>
                  <a:gd name="T33" fmla="*/ 2147483646 h 51"/>
                  <a:gd name="T34" fmla="*/ 2147483646 w 119"/>
                  <a:gd name="T35" fmla="*/ 2147483646 h 51"/>
                  <a:gd name="T36" fmla="*/ 2147483646 w 119"/>
                  <a:gd name="T37" fmla="*/ 2147483646 h 51"/>
                  <a:gd name="T38" fmla="*/ 2147483646 w 119"/>
                  <a:gd name="T39" fmla="*/ 2147483646 h 51"/>
                  <a:gd name="T40" fmla="*/ 2147483646 w 119"/>
                  <a:gd name="T41" fmla="*/ 2147483646 h 51"/>
                  <a:gd name="T42" fmla="*/ 2147483646 w 119"/>
                  <a:gd name="T43" fmla="*/ 2147483646 h 51"/>
                  <a:gd name="T44" fmla="*/ 2147483646 w 119"/>
                  <a:gd name="T45" fmla="*/ 2147483646 h 51"/>
                  <a:gd name="T46" fmla="*/ 2147483646 w 119"/>
                  <a:gd name="T47" fmla="*/ 2147483646 h 51"/>
                  <a:gd name="T48" fmla="*/ 2147483646 w 119"/>
                  <a:gd name="T49" fmla="*/ 2147483646 h 51"/>
                  <a:gd name="T50" fmla="*/ 2147483646 w 119"/>
                  <a:gd name="T51" fmla="*/ 2147483646 h 51"/>
                  <a:gd name="T52" fmla="*/ 2147483646 w 119"/>
                  <a:gd name="T53" fmla="*/ 2147483646 h 51"/>
                  <a:gd name="T54" fmla="*/ 2147483646 w 119"/>
                  <a:gd name="T55" fmla="*/ 2147483646 h 51"/>
                  <a:gd name="T56" fmla="*/ 2147483646 w 119"/>
                  <a:gd name="T57" fmla="*/ 2147483646 h 51"/>
                  <a:gd name="T58" fmla="*/ 2147483646 w 119"/>
                  <a:gd name="T59" fmla="*/ 2147483646 h 51"/>
                  <a:gd name="T60" fmla="*/ 2147483646 w 119"/>
                  <a:gd name="T61" fmla="*/ 2147483646 h 51"/>
                  <a:gd name="T62" fmla="*/ 2147483646 w 119"/>
                  <a:gd name="T63" fmla="*/ 2147483646 h 51"/>
                  <a:gd name="T64" fmla="*/ 2147483646 w 119"/>
                  <a:gd name="T65" fmla="*/ 2147483646 h 51"/>
                  <a:gd name="T66" fmla="*/ 2147483646 w 119"/>
                  <a:gd name="T67" fmla="*/ 2147483646 h 51"/>
                  <a:gd name="T68" fmla="*/ 2147483646 w 119"/>
                  <a:gd name="T69" fmla="*/ 2147483646 h 51"/>
                  <a:gd name="T70" fmla="*/ 2147483646 w 119"/>
                  <a:gd name="T71" fmla="*/ 2147483646 h 51"/>
                  <a:gd name="T72" fmla="*/ 2147483646 w 119"/>
                  <a:gd name="T73" fmla="*/ 2147483646 h 51"/>
                  <a:gd name="T74" fmla="*/ 2147483646 w 119"/>
                  <a:gd name="T75" fmla="*/ 2147483646 h 51"/>
                  <a:gd name="T76" fmla="*/ 2147483646 w 119"/>
                  <a:gd name="T77" fmla="*/ 2147483646 h 51"/>
                  <a:gd name="T78" fmla="*/ 2147483646 w 119"/>
                  <a:gd name="T79" fmla="*/ 2147483646 h 51"/>
                  <a:gd name="T80" fmla="*/ 2147483646 w 119"/>
                  <a:gd name="T81" fmla="*/ 2147483646 h 51"/>
                  <a:gd name="T82" fmla="*/ 2147483646 w 119"/>
                  <a:gd name="T83" fmla="*/ 2147483646 h 51"/>
                  <a:gd name="T84" fmla="*/ 2147483646 w 119"/>
                  <a:gd name="T85" fmla="*/ 2147483646 h 51"/>
                  <a:gd name="T86" fmla="*/ 2147483646 w 119"/>
                  <a:gd name="T87" fmla="*/ 2147483646 h 51"/>
                  <a:gd name="T88" fmla="*/ 2147483646 w 119"/>
                  <a:gd name="T89" fmla="*/ 2147483646 h 51"/>
                  <a:gd name="T90" fmla="*/ 2147483646 w 119"/>
                  <a:gd name="T91" fmla="*/ 2147483646 h 51"/>
                  <a:gd name="T92" fmla="*/ 2147483646 w 119"/>
                  <a:gd name="T93" fmla="*/ 2147483646 h 51"/>
                  <a:gd name="T94" fmla="*/ 2147483646 w 119"/>
                  <a:gd name="T95" fmla="*/ 2147483646 h 51"/>
                  <a:gd name="T96" fmla="*/ 2147483646 w 119"/>
                  <a:gd name="T97" fmla="*/ 2147483646 h 51"/>
                  <a:gd name="T98" fmla="*/ 0 w 119"/>
                  <a:gd name="T99" fmla="*/ 2147483646 h 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
                  <a:gd name="T151" fmla="*/ 0 h 51"/>
                  <a:gd name="T152" fmla="*/ 119 w 119"/>
                  <a:gd name="T153" fmla="*/ 51 h 5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 h="51">
                    <a:moveTo>
                      <a:pt x="0" y="45"/>
                    </a:moveTo>
                    <a:lnTo>
                      <a:pt x="1" y="41"/>
                    </a:lnTo>
                    <a:lnTo>
                      <a:pt x="2" y="41"/>
                    </a:lnTo>
                    <a:lnTo>
                      <a:pt x="3" y="40"/>
                    </a:lnTo>
                    <a:lnTo>
                      <a:pt x="4" y="39"/>
                    </a:lnTo>
                    <a:lnTo>
                      <a:pt x="3" y="38"/>
                    </a:lnTo>
                    <a:lnTo>
                      <a:pt x="4" y="37"/>
                    </a:lnTo>
                    <a:lnTo>
                      <a:pt x="5" y="36"/>
                    </a:lnTo>
                    <a:lnTo>
                      <a:pt x="8" y="35"/>
                    </a:lnTo>
                    <a:lnTo>
                      <a:pt x="11" y="34"/>
                    </a:lnTo>
                    <a:lnTo>
                      <a:pt x="14" y="31"/>
                    </a:lnTo>
                    <a:lnTo>
                      <a:pt x="15" y="31"/>
                    </a:lnTo>
                    <a:lnTo>
                      <a:pt x="17" y="29"/>
                    </a:lnTo>
                    <a:lnTo>
                      <a:pt x="18" y="27"/>
                    </a:lnTo>
                    <a:lnTo>
                      <a:pt x="19" y="27"/>
                    </a:lnTo>
                    <a:lnTo>
                      <a:pt x="20" y="27"/>
                    </a:lnTo>
                    <a:lnTo>
                      <a:pt x="20" y="26"/>
                    </a:lnTo>
                    <a:lnTo>
                      <a:pt x="21" y="25"/>
                    </a:lnTo>
                    <a:lnTo>
                      <a:pt x="22" y="26"/>
                    </a:lnTo>
                    <a:lnTo>
                      <a:pt x="23" y="25"/>
                    </a:lnTo>
                    <a:lnTo>
                      <a:pt x="25" y="23"/>
                    </a:lnTo>
                    <a:lnTo>
                      <a:pt x="26" y="23"/>
                    </a:lnTo>
                    <a:lnTo>
                      <a:pt x="28" y="23"/>
                    </a:lnTo>
                    <a:lnTo>
                      <a:pt x="31" y="19"/>
                    </a:lnTo>
                    <a:lnTo>
                      <a:pt x="32" y="18"/>
                    </a:lnTo>
                    <a:lnTo>
                      <a:pt x="33" y="17"/>
                    </a:lnTo>
                    <a:lnTo>
                      <a:pt x="33" y="16"/>
                    </a:lnTo>
                    <a:lnTo>
                      <a:pt x="33" y="14"/>
                    </a:lnTo>
                    <a:lnTo>
                      <a:pt x="33" y="13"/>
                    </a:lnTo>
                    <a:lnTo>
                      <a:pt x="37" y="12"/>
                    </a:lnTo>
                    <a:lnTo>
                      <a:pt x="37" y="13"/>
                    </a:lnTo>
                    <a:lnTo>
                      <a:pt x="40" y="13"/>
                    </a:lnTo>
                    <a:lnTo>
                      <a:pt x="42" y="12"/>
                    </a:lnTo>
                    <a:lnTo>
                      <a:pt x="78" y="7"/>
                    </a:lnTo>
                    <a:lnTo>
                      <a:pt x="112" y="0"/>
                    </a:lnTo>
                    <a:lnTo>
                      <a:pt x="113" y="1"/>
                    </a:lnTo>
                    <a:lnTo>
                      <a:pt x="114" y="2"/>
                    </a:lnTo>
                    <a:lnTo>
                      <a:pt x="115" y="3"/>
                    </a:lnTo>
                    <a:lnTo>
                      <a:pt x="116" y="5"/>
                    </a:lnTo>
                    <a:lnTo>
                      <a:pt x="116" y="6"/>
                    </a:lnTo>
                    <a:lnTo>
                      <a:pt x="115" y="5"/>
                    </a:lnTo>
                    <a:lnTo>
                      <a:pt x="114" y="5"/>
                    </a:lnTo>
                    <a:lnTo>
                      <a:pt x="113" y="5"/>
                    </a:lnTo>
                    <a:lnTo>
                      <a:pt x="112" y="5"/>
                    </a:lnTo>
                    <a:lnTo>
                      <a:pt x="113" y="6"/>
                    </a:lnTo>
                    <a:lnTo>
                      <a:pt x="110" y="8"/>
                    </a:lnTo>
                    <a:lnTo>
                      <a:pt x="109" y="8"/>
                    </a:lnTo>
                    <a:lnTo>
                      <a:pt x="108" y="10"/>
                    </a:lnTo>
                    <a:lnTo>
                      <a:pt x="106" y="10"/>
                    </a:lnTo>
                    <a:lnTo>
                      <a:pt x="105" y="11"/>
                    </a:lnTo>
                    <a:lnTo>
                      <a:pt x="105" y="12"/>
                    </a:lnTo>
                    <a:lnTo>
                      <a:pt x="106" y="12"/>
                    </a:lnTo>
                    <a:lnTo>
                      <a:pt x="108" y="11"/>
                    </a:lnTo>
                    <a:lnTo>
                      <a:pt x="111" y="10"/>
                    </a:lnTo>
                    <a:lnTo>
                      <a:pt x="112" y="9"/>
                    </a:lnTo>
                    <a:lnTo>
                      <a:pt x="114" y="9"/>
                    </a:lnTo>
                    <a:lnTo>
                      <a:pt x="114" y="10"/>
                    </a:lnTo>
                    <a:lnTo>
                      <a:pt x="114" y="11"/>
                    </a:lnTo>
                    <a:lnTo>
                      <a:pt x="115" y="12"/>
                    </a:lnTo>
                    <a:lnTo>
                      <a:pt x="115" y="11"/>
                    </a:lnTo>
                    <a:lnTo>
                      <a:pt x="116" y="11"/>
                    </a:lnTo>
                    <a:lnTo>
                      <a:pt x="117" y="9"/>
                    </a:lnTo>
                    <a:lnTo>
                      <a:pt x="118" y="9"/>
                    </a:lnTo>
                    <a:lnTo>
                      <a:pt x="119" y="11"/>
                    </a:lnTo>
                    <a:lnTo>
                      <a:pt x="119" y="14"/>
                    </a:lnTo>
                    <a:lnTo>
                      <a:pt x="119" y="15"/>
                    </a:lnTo>
                    <a:lnTo>
                      <a:pt x="117" y="16"/>
                    </a:lnTo>
                    <a:lnTo>
                      <a:pt x="117" y="17"/>
                    </a:lnTo>
                    <a:lnTo>
                      <a:pt x="117" y="18"/>
                    </a:lnTo>
                    <a:lnTo>
                      <a:pt x="115" y="19"/>
                    </a:lnTo>
                    <a:lnTo>
                      <a:pt x="114" y="19"/>
                    </a:lnTo>
                    <a:lnTo>
                      <a:pt x="113" y="20"/>
                    </a:lnTo>
                    <a:lnTo>
                      <a:pt x="111" y="20"/>
                    </a:lnTo>
                    <a:lnTo>
                      <a:pt x="110" y="20"/>
                    </a:lnTo>
                    <a:lnTo>
                      <a:pt x="109" y="19"/>
                    </a:lnTo>
                    <a:lnTo>
                      <a:pt x="109" y="18"/>
                    </a:lnTo>
                    <a:lnTo>
                      <a:pt x="108" y="18"/>
                    </a:lnTo>
                    <a:lnTo>
                      <a:pt x="108" y="20"/>
                    </a:lnTo>
                    <a:lnTo>
                      <a:pt x="108" y="21"/>
                    </a:lnTo>
                    <a:lnTo>
                      <a:pt x="108" y="22"/>
                    </a:lnTo>
                    <a:lnTo>
                      <a:pt x="109" y="22"/>
                    </a:lnTo>
                    <a:lnTo>
                      <a:pt x="110" y="23"/>
                    </a:lnTo>
                    <a:lnTo>
                      <a:pt x="110" y="24"/>
                    </a:lnTo>
                    <a:lnTo>
                      <a:pt x="107" y="28"/>
                    </a:lnTo>
                    <a:lnTo>
                      <a:pt x="105" y="27"/>
                    </a:lnTo>
                    <a:lnTo>
                      <a:pt x="104" y="27"/>
                    </a:lnTo>
                    <a:lnTo>
                      <a:pt x="104" y="28"/>
                    </a:lnTo>
                    <a:lnTo>
                      <a:pt x="105" y="29"/>
                    </a:lnTo>
                    <a:lnTo>
                      <a:pt x="108" y="28"/>
                    </a:lnTo>
                    <a:lnTo>
                      <a:pt x="110" y="28"/>
                    </a:lnTo>
                    <a:lnTo>
                      <a:pt x="112" y="27"/>
                    </a:lnTo>
                    <a:lnTo>
                      <a:pt x="112" y="26"/>
                    </a:lnTo>
                    <a:lnTo>
                      <a:pt x="113" y="26"/>
                    </a:lnTo>
                    <a:lnTo>
                      <a:pt x="114" y="27"/>
                    </a:lnTo>
                    <a:lnTo>
                      <a:pt x="113" y="29"/>
                    </a:lnTo>
                    <a:lnTo>
                      <a:pt x="111" y="31"/>
                    </a:lnTo>
                    <a:lnTo>
                      <a:pt x="109" y="32"/>
                    </a:lnTo>
                    <a:lnTo>
                      <a:pt x="108" y="32"/>
                    </a:lnTo>
                    <a:lnTo>
                      <a:pt x="105" y="32"/>
                    </a:lnTo>
                    <a:lnTo>
                      <a:pt x="103" y="36"/>
                    </a:lnTo>
                    <a:lnTo>
                      <a:pt x="102" y="37"/>
                    </a:lnTo>
                    <a:lnTo>
                      <a:pt x="99" y="39"/>
                    </a:lnTo>
                    <a:lnTo>
                      <a:pt x="97" y="41"/>
                    </a:lnTo>
                    <a:lnTo>
                      <a:pt x="96" y="44"/>
                    </a:lnTo>
                    <a:lnTo>
                      <a:pt x="95" y="48"/>
                    </a:lnTo>
                    <a:lnTo>
                      <a:pt x="95" y="49"/>
                    </a:lnTo>
                    <a:lnTo>
                      <a:pt x="93" y="50"/>
                    </a:lnTo>
                    <a:lnTo>
                      <a:pt x="88" y="51"/>
                    </a:lnTo>
                    <a:lnTo>
                      <a:pt x="87" y="51"/>
                    </a:lnTo>
                    <a:lnTo>
                      <a:pt x="69" y="39"/>
                    </a:lnTo>
                    <a:lnTo>
                      <a:pt x="54" y="41"/>
                    </a:lnTo>
                    <a:lnTo>
                      <a:pt x="53" y="39"/>
                    </a:lnTo>
                    <a:lnTo>
                      <a:pt x="50" y="36"/>
                    </a:lnTo>
                    <a:lnTo>
                      <a:pt x="49" y="37"/>
                    </a:lnTo>
                    <a:lnTo>
                      <a:pt x="49" y="36"/>
                    </a:lnTo>
                    <a:lnTo>
                      <a:pt x="49" y="35"/>
                    </a:lnTo>
                    <a:lnTo>
                      <a:pt x="31" y="37"/>
                    </a:lnTo>
                    <a:lnTo>
                      <a:pt x="30" y="37"/>
                    </a:lnTo>
                    <a:lnTo>
                      <a:pt x="30" y="38"/>
                    </a:lnTo>
                    <a:lnTo>
                      <a:pt x="26" y="40"/>
                    </a:lnTo>
                    <a:lnTo>
                      <a:pt x="25" y="40"/>
                    </a:lnTo>
                    <a:lnTo>
                      <a:pt x="21" y="42"/>
                    </a:lnTo>
                    <a:lnTo>
                      <a:pt x="0" y="45"/>
                    </a:lnTo>
                    <a:close/>
                  </a:path>
                </a:pathLst>
              </a:custGeom>
              <a:solidFill>
                <a:srgbClr val="FFCE85"/>
              </a:solidFill>
              <a:ln w="12700">
                <a:solidFill>
                  <a:schemeClr val="tx1"/>
                </a:solidFill>
                <a:round/>
                <a:headEnd/>
                <a:tailEnd/>
              </a:ln>
            </p:spPr>
            <p:txBody>
              <a:bodyPr/>
              <a:lstStyle/>
              <a:p>
                <a:endParaRPr lang="en-US"/>
              </a:p>
            </p:txBody>
          </p:sp>
          <p:sp>
            <p:nvSpPr>
              <p:cNvPr id="14401" name="Freeform 19">
                <a:extLst>
                  <a:ext uri="{FF2B5EF4-FFF2-40B4-BE49-F238E27FC236}">
                    <a16:creationId xmlns:a16="http://schemas.microsoft.com/office/drawing/2014/main" id="{2E2C5C01-B089-87EE-3847-FAAEFA41C5E3}"/>
                  </a:ext>
                </a:extLst>
              </p:cNvPr>
              <p:cNvSpPr>
                <a:spLocks/>
              </p:cNvSpPr>
              <p:nvPr/>
            </p:nvSpPr>
            <p:spPr bwMode="auto">
              <a:xfrm>
                <a:off x="4236" y="1896"/>
                <a:ext cx="313" cy="293"/>
              </a:xfrm>
              <a:custGeom>
                <a:avLst/>
                <a:gdLst>
                  <a:gd name="T0" fmla="*/ 2147483646 w 61"/>
                  <a:gd name="T1" fmla="*/ 0 h 60"/>
                  <a:gd name="T2" fmla="*/ 2147483646 w 61"/>
                  <a:gd name="T3" fmla="*/ 2147483646 h 60"/>
                  <a:gd name="T4" fmla="*/ 2147483646 w 61"/>
                  <a:gd name="T5" fmla="*/ 2147483646 h 60"/>
                  <a:gd name="T6" fmla="*/ 2147483646 w 61"/>
                  <a:gd name="T7" fmla="*/ 2147483646 h 60"/>
                  <a:gd name="T8" fmla="*/ 2147483646 w 61"/>
                  <a:gd name="T9" fmla="*/ 2147483646 h 60"/>
                  <a:gd name="T10" fmla="*/ 2147483646 w 61"/>
                  <a:gd name="T11" fmla="*/ 2147483646 h 60"/>
                  <a:gd name="T12" fmla="*/ 2147483646 w 61"/>
                  <a:gd name="T13" fmla="*/ 2147483646 h 60"/>
                  <a:gd name="T14" fmla="*/ 2147483646 w 61"/>
                  <a:gd name="T15" fmla="*/ 2147483646 h 60"/>
                  <a:gd name="T16" fmla="*/ 2147483646 w 61"/>
                  <a:gd name="T17" fmla="*/ 2147483646 h 60"/>
                  <a:gd name="T18" fmla="*/ 2147483646 w 61"/>
                  <a:gd name="T19" fmla="*/ 2147483646 h 60"/>
                  <a:gd name="T20" fmla="*/ 2147483646 w 61"/>
                  <a:gd name="T21" fmla="*/ 2147483646 h 60"/>
                  <a:gd name="T22" fmla="*/ 2147483646 w 61"/>
                  <a:gd name="T23" fmla="*/ 2147483646 h 60"/>
                  <a:gd name="T24" fmla="*/ 2147483646 w 61"/>
                  <a:gd name="T25" fmla="*/ 2147483646 h 60"/>
                  <a:gd name="T26" fmla="*/ 2147483646 w 61"/>
                  <a:gd name="T27" fmla="*/ 2147483646 h 60"/>
                  <a:gd name="T28" fmla="*/ 2147483646 w 61"/>
                  <a:gd name="T29" fmla="*/ 2147483646 h 60"/>
                  <a:gd name="T30" fmla="*/ 0 w 61"/>
                  <a:gd name="T31" fmla="*/ 2147483646 h 60"/>
                  <a:gd name="T32" fmla="*/ 0 w 61"/>
                  <a:gd name="T33" fmla="*/ 2147483646 h 60"/>
                  <a:gd name="T34" fmla="*/ 2147483646 w 61"/>
                  <a:gd name="T35" fmla="*/ 2147483646 h 60"/>
                  <a:gd name="T36" fmla="*/ 2147483646 w 61"/>
                  <a:gd name="T37" fmla="*/ 2147483646 h 60"/>
                  <a:gd name="T38" fmla="*/ 2147483646 w 61"/>
                  <a:gd name="T39" fmla="*/ 2147483646 h 60"/>
                  <a:gd name="T40" fmla="*/ 2147483646 w 61"/>
                  <a:gd name="T41" fmla="*/ 2147483646 h 60"/>
                  <a:gd name="T42" fmla="*/ 2147483646 w 61"/>
                  <a:gd name="T43" fmla="*/ 2147483646 h 60"/>
                  <a:gd name="T44" fmla="*/ 2147483646 w 61"/>
                  <a:gd name="T45" fmla="*/ 2147483646 h 60"/>
                  <a:gd name="T46" fmla="*/ 2147483646 w 61"/>
                  <a:gd name="T47" fmla="*/ 2147483646 h 60"/>
                  <a:gd name="T48" fmla="*/ 2147483646 w 61"/>
                  <a:gd name="T49" fmla="*/ 2147483646 h 60"/>
                  <a:gd name="T50" fmla="*/ 2147483646 w 61"/>
                  <a:gd name="T51" fmla="*/ 2147483646 h 60"/>
                  <a:gd name="T52" fmla="*/ 2147483646 w 61"/>
                  <a:gd name="T53" fmla="*/ 2147483646 h 60"/>
                  <a:gd name="T54" fmla="*/ 2147483646 w 61"/>
                  <a:gd name="T55" fmla="*/ 2147483646 h 60"/>
                  <a:gd name="T56" fmla="*/ 2147483646 w 61"/>
                  <a:gd name="T57" fmla="*/ 2147483646 h 60"/>
                  <a:gd name="T58" fmla="*/ 2147483646 w 61"/>
                  <a:gd name="T59" fmla="*/ 2147483646 h 60"/>
                  <a:gd name="T60" fmla="*/ 2147483646 w 61"/>
                  <a:gd name="T61" fmla="*/ 2147483646 h 60"/>
                  <a:gd name="T62" fmla="*/ 2147483646 w 61"/>
                  <a:gd name="T63" fmla="*/ 2147483646 h 60"/>
                  <a:gd name="T64" fmla="*/ 2147483646 w 61"/>
                  <a:gd name="T65" fmla="*/ 2147483646 h 60"/>
                  <a:gd name="T66" fmla="*/ 2147483646 w 61"/>
                  <a:gd name="T67" fmla="*/ 2147483646 h 60"/>
                  <a:gd name="T68" fmla="*/ 2147483646 w 61"/>
                  <a:gd name="T69" fmla="*/ 2147483646 h 60"/>
                  <a:gd name="T70" fmla="*/ 2147483646 w 61"/>
                  <a:gd name="T71" fmla="*/ 2147483646 h 60"/>
                  <a:gd name="T72" fmla="*/ 2147483646 w 61"/>
                  <a:gd name="T73" fmla="*/ 2147483646 h 60"/>
                  <a:gd name="T74" fmla="*/ 2147483646 w 61"/>
                  <a:gd name="T75" fmla="*/ 2147483646 h 60"/>
                  <a:gd name="T76" fmla="*/ 2147483646 w 61"/>
                  <a:gd name="T77" fmla="*/ 2147483646 h 60"/>
                  <a:gd name="T78" fmla="*/ 2147483646 w 61"/>
                  <a:gd name="T79" fmla="*/ 2147483646 h 60"/>
                  <a:gd name="T80" fmla="*/ 2147483646 w 61"/>
                  <a:gd name="T81" fmla="*/ 2147483646 h 60"/>
                  <a:gd name="T82" fmla="*/ 2147483646 w 61"/>
                  <a:gd name="T83" fmla="*/ 2147483646 h 60"/>
                  <a:gd name="T84" fmla="*/ 2147483646 w 61"/>
                  <a:gd name="T85" fmla="*/ 2147483646 h 60"/>
                  <a:gd name="T86" fmla="*/ 2147483646 w 61"/>
                  <a:gd name="T87" fmla="*/ 2147483646 h 60"/>
                  <a:gd name="T88" fmla="*/ 2147483646 w 61"/>
                  <a:gd name="T89" fmla="*/ 2147483646 h 60"/>
                  <a:gd name="T90" fmla="*/ 2147483646 w 61"/>
                  <a:gd name="T91" fmla="*/ 2147483646 h 60"/>
                  <a:gd name="T92" fmla="*/ 2147483646 w 61"/>
                  <a:gd name="T93" fmla="*/ 2147483646 h 60"/>
                  <a:gd name="T94" fmla="*/ 2147483646 w 61"/>
                  <a:gd name="T95" fmla="*/ 2147483646 h 60"/>
                  <a:gd name="T96" fmla="*/ 2147483646 w 61"/>
                  <a:gd name="T97" fmla="*/ 2147483646 h 60"/>
                  <a:gd name="T98" fmla="*/ 2147483646 w 61"/>
                  <a:gd name="T99" fmla="*/ 2147483646 h 60"/>
                  <a:gd name="T100" fmla="*/ 2147483646 w 61"/>
                  <a:gd name="T101" fmla="*/ 2147483646 h 60"/>
                  <a:gd name="T102" fmla="*/ 2147483646 w 61"/>
                  <a:gd name="T103" fmla="*/ 2147483646 h 60"/>
                  <a:gd name="T104" fmla="*/ 2147483646 w 61"/>
                  <a:gd name="T105" fmla="*/ 2147483646 h 60"/>
                  <a:gd name="T106" fmla="*/ 2147483646 w 61"/>
                  <a:gd name="T107" fmla="*/ 2147483646 h 60"/>
                  <a:gd name="T108" fmla="*/ 2147483646 w 61"/>
                  <a:gd name="T109" fmla="*/ 0 h 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1"/>
                  <a:gd name="T166" fmla="*/ 0 h 60"/>
                  <a:gd name="T167" fmla="*/ 61 w 61"/>
                  <a:gd name="T168" fmla="*/ 60 h 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1" h="60">
                    <a:moveTo>
                      <a:pt x="21" y="0"/>
                    </a:moveTo>
                    <a:lnTo>
                      <a:pt x="20" y="0"/>
                    </a:lnTo>
                    <a:lnTo>
                      <a:pt x="19" y="1"/>
                    </a:lnTo>
                    <a:lnTo>
                      <a:pt x="20" y="3"/>
                    </a:lnTo>
                    <a:lnTo>
                      <a:pt x="18" y="4"/>
                    </a:lnTo>
                    <a:lnTo>
                      <a:pt x="21" y="5"/>
                    </a:lnTo>
                    <a:lnTo>
                      <a:pt x="20" y="12"/>
                    </a:lnTo>
                    <a:lnTo>
                      <a:pt x="19" y="13"/>
                    </a:lnTo>
                    <a:lnTo>
                      <a:pt x="19" y="14"/>
                    </a:lnTo>
                    <a:lnTo>
                      <a:pt x="19" y="15"/>
                    </a:lnTo>
                    <a:lnTo>
                      <a:pt x="19" y="17"/>
                    </a:lnTo>
                    <a:lnTo>
                      <a:pt x="18" y="19"/>
                    </a:lnTo>
                    <a:lnTo>
                      <a:pt x="17" y="19"/>
                    </a:lnTo>
                    <a:lnTo>
                      <a:pt x="15" y="22"/>
                    </a:lnTo>
                    <a:lnTo>
                      <a:pt x="13" y="23"/>
                    </a:lnTo>
                    <a:lnTo>
                      <a:pt x="12" y="23"/>
                    </a:lnTo>
                    <a:lnTo>
                      <a:pt x="11" y="24"/>
                    </a:lnTo>
                    <a:lnTo>
                      <a:pt x="11" y="25"/>
                    </a:lnTo>
                    <a:lnTo>
                      <a:pt x="10" y="26"/>
                    </a:lnTo>
                    <a:lnTo>
                      <a:pt x="9" y="29"/>
                    </a:lnTo>
                    <a:lnTo>
                      <a:pt x="9" y="30"/>
                    </a:lnTo>
                    <a:lnTo>
                      <a:pt x="8" y="32"/>
                    </a:lnTo>
                    <a:lnTo>
                      <a:pt x="6" y="30"/>
                    </a:lnTo>
                    <a:lnTo>
                      <a:pt x="5" y="30"/>
                    </a:lnTo>
                    <a:lnTo>
                      <a:pt x="4" y="34"/>
                    </a:lnTo>
                    <a:lnTo>
                      <a:pt x="4" y="36"/>
                    </a:lnTo>
                    <a:lnTo>
                      <a:pt x="4" y="38"/>
                    </a:lnTo>
                    <a:lnTo>
                      <a:pt x="3" y="39"/>
                    </a:lnTo>
                    <a:lnTo>
                      <a:pt x="2" y="41"/>
                    </a:lnTo>
                    <a:lnTo>
                      <a:pt x="0" y="41"/>
                    </a:lnTo>
                    <a:lnTo>
                      <a:pt x="0" y="43"/>
                    </a:lnTo>
                    <a:lnTo>
                      <a:pt x="0" y="45"/>
                    </a:lnTo>
                    <a:lnTo>
                      <a:pt x="0" y="46"/>
                    </a:lnTo>
                    <a:lnTo>
                      <a:pt x="1" y="47"/>
                    </a:lnTo>
                    <a:lnTo>
                      <a:pt x="3" y="51"/>
                    </a:lnTo>
                    <a:lnTo>
                      <a:pt x="5" y="53"/>
                    </a:lnTo>
                    <a:lnTo>
                      <a:pt x="6" y="54"/>
                    </a:lnTo>
                    <a:lnTo>
                      <a:pt x="6" y="53"/>
                    </a:lnTo>
                    <a:lnTo>
                      <a:pt x="8" y="54"/>
                    </a:lnTo>
                    <a:lnTo>
                      <a:pt x="8" y="55"/>
                    </a:lnTo>
                    <a:lnTo>
                      <a:pt x="9" y="55"/>
                    </a:lnTo>
                    <a:lnTo>
                      <a:pt x="10" y="55"/>
                    </a:lnTo>
                    <a:lnTo>
                      <a:pt x="11" y="56"/>
                    </a:lnTo>
                    <a:lnTo>
                      <a:pt x="10" y="57"/>
                    </a:lnTo>
                    <a:lnTo>
                      <a:pt x="12" y="59"/>
                    </a:lnTo>
                    <a:lnTo>
                      <a:pt x="15" y="60"/>
                    </a:lnTo>
                    <a:lnTo>
                      <a:pt x="17" y="60"/>
                    </a:lnTo>
                    <a:lnTo>
                      <a:pt x="18" y="59"/>
                    </a:lnTo>
                    <a:lnTo>
                      <a:pt x="18" y="58"/>
                    </a:lnTo>
                    <a:lnTo>
                      <a:pt x="19" y="57"/>
                    </a:lnTo>
                    <a:lnTo>
                      <a:pt x="20" y="58"/>
                    </a:lnTo>
                    <a:lnTo>
                      <a:pt x="21" y="59"/>
                    </a:lnTo>
                    <a:lnTo>
                      <a:pt x="22" y="58"/>
                    </a:lnTo>
                    <a:lnTo>
                      <a:pt x="25" y="57"/>
                    </a:lnTo>
                    <a:lnTo>
                      <a:pt x="26" y="55"/>
                    </a:lnTo>
                    <a:lnTo>
                      <a:pt x="27" y="56"/>
                    </a:lnTo>
                    <a:lnTo>
                      <a:pt x="30" y="53"/>
                    </a:lnTo>
                    <a:lnTo>
                      <a:pt x="31" y="54"/>
                    </a:lnTo>
                    <a:lnTo>
                      <a:pt x="33" y="51"/>
                    </a:lnTo>
                    <a:lnTo>
                      <a:pt x="32" y="50"/>
                    </a:lnTo>
                    <a:lnTo>
                      <a:pt x="33" y="48"/>
                    </a:lnTo>
                    <a:lnTo>
                      <a:pt x="35" y="43"/>
                    </a:lnTo>
                    <a:lnTo>
                      <a:pt x="38" y="32"/>
                    </a:lnTo>
                    <a:lnTo>
                      <a:pt x="40" y="33"/>
                    </a:lnTo>
                    <a:lnTo>
                      <a:pt x="40" y="34"/>
                    </a:lnTo>
                    <a:lnTo>
                      <a:pt x="41" y="35"/>
                    </a:lnTo>
                    <a:lnTo>
                      <a:pt x="43" y="34"/>
                    </a:lnTo>
                    <a:lnTo>
                      <a:pt x="44" y="32"/>
                    </a:lnTo>
                    <a:lnTo>
                      <a:pt x="45" y="28"/>
                    </a:lnTo>
                    <a:lnTo>
                      <a:pt x="46" y="27"/>
                    </a:lnTo>
                    <a:lnTo>
                      <a:pt x="48" y="27"/>
                    </a:lnTo>
                    <a:lnTo>
                      <a:pt x="49" y="25"/>
                    </a:lnTo>
                    <a:lnTo>
                      <a:pt x="50" y="25"/>
                    </a:lnTo>
                    <a:lnTo>
                      <a:pt x="51" y="23"/>
                    </a:lnTo>
                    <a:lnTo>
                      <a:pt x="51" y="21"/>
                    </a:lnTo>
                    <a:lnTo>
                      <a:pt x="52" y="20"/>
                    </a:lnTo>
                    <a:lnTo>
                      <a:pt x="52" y="19"/>
                    </a:lnTo>
                    <a:lnTo>
                      <a:pt x="52" y="16"/>
                    </a:lnTo>
                    <a:lnTo>
                      <a:pt x="52" y="15"/>
                    </a:lnTo>
                    <a:lnTo>
                      <a:pt x="53" y="15"/>
                    </a:lnTo>
                    <a:lnTo>
                      <a:pt x="59" y="19"/>
                    </a:lnTo>
                    <a:lnTo>
                      <a:pt x="60" y="19"/>
                    </a:lnTo>
                    <a:lnTo>
                      <a:pt x="61" y="16"/>
                    </a:lnTo>
                    <a:lnTo>
                      <a:pt x="59" y="13"/>
                    </a:lnTo>
                    <a:lnTo>
                      <a:pt x="59" y="12"/>
                    </a:lnTo>
                    <a:lnTo>
                      <a:pt x="58" y="11"/>
                    </a:lnTo>
                    <a:lnTo>
                      <a:pt x="57" y="12"/>
                    </a:lnTo>
                    <a:lnTo>
                      <a:pt x="56" y="11"/>
                    </a:lnTo>
                    <a:lnTo>
                      <a:pt x="55" y="11"/>
                    </a:lnTo>
                    <a:lnTo>
                      <a:pt x="51" y="12"/>
                    </a:lnTo>
                    <a:lnTo>
                      <a:pt x="50" y="13"/>
                    </a:lnTo>
                    <a:lnTo>
                      <a:pt x="49" y="14"/>
                    </a:lnTo>
                    <a:lnTo>
                      <a:pt x="47" y="14"/>
                    </a:lnTo>
                    <a:lnTo>
                      <a:pt x="46" y="13"/>
                    </a:lnTo>
                    <a:lnTo>
                      <a:pt x="46" y="15"/>
                    </a:lnTo>
                    <a:lnTo>
                      <a:pt x="45" y="15"/>
                    </a:lnTo>
                    <a:lnTo>
                      <a:pt x="44" y="17"/>
                    </a:lnTo>
                    <a:lnTo>
                      <a:pt x="42" y="17"/>
                    </a:lnTo>
                    <a:lnTo>
                      <a:pt x="40" y="20"/>
                    </a:lnTo>
                    <a:lnTo>
                      <a:pt x="39" y="20"/>
                    </a:lnTo>
                    <a:lnTo>
                      <a:pt x="38" y="21"/>
                    </a:lnTo>
                    <a:lnTo>
                      <a:pt x="36" y="13"/>
                    </a:lnTo>
                    <a:lnTo>
                      <a:pt x="23" y="15"/>
                    </a:lnTo>
                    <a:lnTo>
                      <a:pt x="21" y="0"/>
                    </a:lnTo>
                    <a:close/>
                  </a:path>
                </a:pathLst>
              </a:custGeom>
              <a:solidFill>
                <a:srgbClr val="FFCE85"/>
              </a:solidFill>
              <a:ln w="12700">
                <a:solidFill>
                  <a:schemeClr val="tx1"/>
                </a:solidFill>
                <a:round/>
                <a:headEnd/>
                <a:tailEnd/>
              </a:ln>
            </p:spPr>
            <p:txBody>
              <a:bodyPr/>
              <a:lstStyle/>
              <a:p>
                <a:endParaRPr lang="en-US"/>
              </a:p>
            </p:txBody>
          </p:sp>
          <p:sp>
            <p:nvSpPr>
              <p:cNvPr id="14402" name="Freeform 20">
                <a:extLst>
                  <a:ext uri="{FF2B5EF4-FFF2-40B4-BE49-F238E27FC236}">
                    <a16:creationId xmlns:a16="http://schemas.microsoft.com/office/drawing/2014/main" id="{F123FBBC-5ECB-0E1B-358F-55E9CA215306}"/>
                  </a:ext>
                </a:extLst>
              </p:cNvPr>
              <p:cNvSpPr>
                <a:spLocks/>
              </p:cNvSpPr>
              <p:nvPr/>
            </p:nvSpPr>
            <p:spPr bwMode="auto">
              <a:xfrm>
                <a:off x="3425" y="2306"/>
                <a:ext cx="345" cy="302"/>
              </a:xfrm>
              <a:custGeom>
                <a:avLst/>
                <a:gdLst>
                  <a:gd name="T0" fmla="*/ 0 w 67"/>
                  <a:gd name="T1" fmla="*/ 2147483646 h 62"/>
                  <a:gd name="T2" fmla="*/ 2147483646 w 67"/>
                  <a:gd name="T3" fmla="*/ 0 h 62"/>
                  <a:gd name="T4" fmla="*/ 2147483646 w 67"/>
                  <a:gd name="T5" fmla="*/ 879722702 h 62"/>
                  <a:gd name="T6" fmla="*/ 2147483646 w 67"/>
                  <a:gd name="T7" fmla="*/ 1796792469 h 62"/>
                  <a:gd name="T8" fmla="*/ 2147483646 w 67"/>
                  <a:gd name="T9" fmla="*/ 2147483646 h 62"/>
                  <a:gd name="T10" fmla="*/ 2147483646 w 67"/>
                  <a:gd name="T11" fmla="*/ 2147483646 h 62"/>
                  <a:gd name="T12" fmla="*/ 2147483646 w 67"/>
                  <a:gd name="T13" fmla="*/ 2147483646 h 62"/>
                  <a:gd name="T14" fmla="*/ 2147483646 w 67"/>
                  <a:gd name="T15" fmla="*/ 2147483646 h 62"/>
                  <a:gd name="T16" fmla="*/ 2147483646 w 67"/>
                  <a:gd name="T17" fmla="*/ 2147483646 h 62"/>
                  <a:gd name="T18" fmla="*/ 2147483646 w 67"/>
                  <a:gd name="T19" fmla="*/ 2147483646 h 62"/>
                  <a:gd name="T20" fmla="*/ 2147483646 w 67"/>
                  <a:gd name="T21" fmla="*/ 2147483646 h 62"/>
                  <a:gd name="T22" fmla="*/ 2147483646 w 67"/>
                  <a:gd name="T23" fmla="*/ 2147483646 h 62"/>
                  <a:gd name="T24" fmla="*/ 2147483646 w 67"/>
                  <a:gd name="T25" fmla="*/ 2147483646 h 62"/>
                  <a:gd name="T26" fmla="*/ 2147483646 w 67"/>
                  <a:gd name="T27" fmla="*/ 2147483646 h 62"/>
                  <a:gd name="T28" fmla="*/ 2147483646 w 67"/>
                  <a:gd name="T29" fmla="*/ 2147483646 h 62"/>
                  <a:gd name="T30" fmla="*/ 2147483646 w 67"/>
                  <a:gd name="T31" fmla="*/ 2147483646 h 62"/>
                  <a:gd name="T32" fmla="*/ 2147483646 w 67"/>
                  <a:gd name="T33" fmla="*/ 2147483646 h 62"/>
                  <a:gd name="T34" fmla="*/ 2147483646 w 67"/>
                  <a:gd name="T35" fmla="*/ 2147483646 h 62"/>
                  <a:gd name="T36" fmla="*/ 2147483646 w 67"/>
                  <a:gd name="T37" fmla="*/ 2147483646 h 62"/>
                  <a:gd name="T38" fmla="*/ 2147483646 w 67"/>
                  <a:gd name="T39" fmla="*/ 2147483646 h 62"/>
                  <a:gd name="T40" fmla="*/ 2147483646 w 67"/>
                  <a:gd name="T41" fmla="*/ 2147483646 h 62"/>
                  <a:gd name="T42" fmla="*/ 2147483646 w 67"/>
                  <a:gd name="T43" fmla="*/ 2147483646 h 62"/>
                  <a:gd name="T44" fmla="*/ 2147483646 w 67"/>
                  <a:gd name="T45" fmla="*/ 2147483646 h 62"/>
                  <a:gd name="T46" fmla="*/ 2147483646 w 67"/>
                  <a:gd name="T47" fmla="*/ 2147483646 h 62"/>
                  <a:gd name="T48" fmla="*/ 2147483646 w 67"/>
                  <a:gd name="T49" fmla="*/ 2147483646 h 62"/>
                  <a:gd name="T50" fmla="*/ 2147483646 w 67"/>
                  <a:gd name="T51" fmla="*/ 2147483646 h 62"/>
                  <a:gd name="T52" fmla="*/ 2147483646 w 67"/>
                  <a:gd name="T53" fmla="*/ 2147483646 h 62"/>
                  <a:gd name="T54" fmla="*/ 2147483646 w 67"/>
                  <a:gd name="T55" fmla="*/ 2147483646 h 62"/>
                  <a:gd name="T56" fmla="*/ 2147483646 w 67"/>
                  <a:gd name="T57" fmla="*/ 2147483646 h 62"/>
                  <a:gd name="T58" fmla="*/ 2147483646 w 67"/>
                  <a:gd name="T59" fmla="*/ 2147483646 h 62"/>
                  <a:gd name="T60" fmla="*/ 2147483646 w 67"/>
                  <a:gd name="T61" fmla="*/ 2147483646 h 62"/>
                  <a:gd name="T62" fmla="*/ 2147483646 w 67"/>
                  <a:gd name="T63" fmla="*/ 2147483646 h 62"/>
                  <a:gd name="T64" fmla="*/ 2147483646 w 67"/>
                  <a:gd name="T65" fmla="*/ 2147483646 h 62"/>
                  <a:gd name="T66" fmla="*/ 2147483646 w 67"/>
                  <a:gd name="T67" fmla="*/ 2147483646 h 62"/>
                  <a:gd name="T68" fmla="*/ 2147483646 w 67"/>
                  <a:gd name="T69" fmla="*/ 2147483646 h 62"/>
                  <a:gd name="T70" fmla="*/ 2147483646 w 67"/>
                  <a:gd name="T71" fmla="*/ 2147483646 h 62"/>
                  <a:gd name="T72" fmla="*/ 2147483646 w 67"/>
                  <a:gd name="T73" fmla="*/ 2147483646 h 62"/>
                  <a:gd name="T74" fmla="*/ 2147483646 w 67"/>
                  <a:gd name="T75" fmla="*/ 2147483646 h 62"/>
                  <a:gd name="T76" fmla="*/ 2147483646 w 67"/>
                  <a:gd name="T77" fmla="*/ 2147483646 h 62"/>
                  <a:gd name="T78" fmla="*/ 2147483646 w 67"/>
                  <a:gd name="T79" fmla="*/ 2147483646 h 62"/>
                  <a:gd name="T80" fmla="*/ 2147483646 w 67"/>
                  <a:gd name="T81" fmla="*/ 2147483646 h 62"/>
                  <a:gd name="T82" fmla="*/ 2147483646 w 67"/>
                  <a:gd name="T83" fmla="*/ 2147483646 h 62"/>
                  <a:gd name="T84" fmla="*/ 2147483646 w 67"/>
                  <a:gd name="T85" fmla="*/ 2147483646 h 62"/>
                  <a:gd name="T86" fmla="*/ 2147483646 w 67"/>
                  <a:gd name="T87" fmla="*/ 2147483646 h 62"/>
                  <a:gd name="T88" fmla="*/ 2147483646 w 67"/>
                  <a:gd name="T89" fmla="*/ 2147483646 h 62"/>
                  <a:gd name="T90" fmla="*/ 2147483646 w 67"/>
                  <a:gd name="T91" fmla="*/ 2147483646 h 62"/>
                  <a:gd name="T92" fmla="*/ 2147483646 w 67"/>
                  <a:gd name="T93" fmla="*/ 2147483646 h 62"/>
                  <a:gd name="T94" fmla="*/ 2147483646 w 67"/>
                  <a:gd name="T95" fmla="*/ 2147483646 h 62"/>
                  <a:gd name="T96" fmla="*/ 0 w 67"/>
                  <a:gd name="T97" fmla="*/ 2147483646 h 62"/>
                  <a:gd name="T98" fmla="*/ 0 w 67"/>
                  <a:gd name="T99" fmla="*/ 2147483646 h 6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7"/>
                  <a:gd name="T151" fmla="*/ 0 h 62"/>
                  <a:gd name="T152" fmla="*/ 67 w 67"/>
                  <a:gd name="T153" fmla="*/ 62 h 6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7" h="62">
                    <a:moveTo>
                      <a:pt x="0" y="3"/>
                    </a:moveTo>
                    <a:lnTo>
                      <a:pt x="60" y="0"/>
                    </a:lnTo>
                    <a:lnTo>
                      <a:pt x="60" y="1"/>
                    </a:lnTo>
                    <a:lnTo>
                      <a:pt x="61" y="2"/>
                    </a:lnTo>
                    <a:lnTo>
                      <a:pt x="62" y="3"/>
                    </a:lnTo>
                    <a:lnTo>
                      <a:pt x="61" y="5"/>
                    </a:lnTo>
                    <a:lnTo>
                      <a:pt x="60" y="6"/>
                    </a:lnTo>
                    <a:lnTo>
                      <a:pt x="58" y="8"/>
                    </a:lnTo>
                    <a:lnTo>
                      <a:pt x="58" y="9"/>
                    </a:lnTo>
                    <a:lnTo>
                      <a:pt x="67" y="9"/>
                    </a:lnTo>
                    <a:lnTo>
                      <a:pt x="67" y="10"/>
                    </a:lnTo>
                    <a:lnTo>
                      <a:pt x="66" y="12"/>
                    </a:lnTo>
                    <a:lnTo>
                      <a:pt x="65" y="13"/>
                    </a:lnTo>
                    <a:lnTo>
                      <a:pt x="64" y="17"/>
                    </a:lnTo>
                    <a:lnTo>
                      <a:pt x="62" y="19"/>
                    </a:lnTo>
                    <a:lnTo>
                      <a:pt x="62" y="22"/>
                    </a:lnTo>
                    <a:lnTo>
                      <a:pt x="62" y="25"/>
                    </a:lnTo>
                    <a:lnTo>
                      <a:pt x="60" y="26"/>
                    </a:lnTo>
                    <a:lnTo>
                      <a:pt x="60" y="27"/>
                    </a:lnTo>
                    <a:lnTo>
                      <a:pt x="57" y="29"/>
                    </a:lnTo>
                    <a:lnTo>
                      <a:pt x="57" y="32"/>
                    </a:lnTo>
                    <a:lnTo>
                      <a:pt x="57" y="35"/>
                    </a:lnTo>
                    <a:lnTo>
                      <a:pt x="56" y="36"/>
                    </a:lnTo>
                    <a:lnTo>
                      <a:pt x="54" y="38"/>
                    </a:lnTo>
                    <a:lnTo>
                      <a:pt x="52" y="40"/>
                    </a:lnTo>
                    <a:lnTo>
                      <a:pt x="51" y="41"/>
                    </a:lnTo>
                    <a:lnTo>
                      <a:pt x="51" y="43"/>
                    </a:lnTo>
                    <a:lnTo>
                      <a:pt x="50" y="45"/>
                    </a:lnTo>
                    <a:lnTo>
                      <a:pt x="50" y="46"/>
                    </a:lnTo>
                    <a:lnTo>
                      <a:pt x="49" y="49"/>
                    </a:lnTo>
                    <a:lnTo>
                      <a:pt x="48" y="51"/>
                    </a:lnTo>
                    <a:lnTo>
                      <a:pt x="49" y="54"/>
                    </a:lnTo>
                    <a:lnTo>
                      <a:pt x="50" y="55"/>
                    </a:lnTo>
                    <a:lnTo>
                      <a:pt x="50" y="57"/>
                    </a:lnTo>
                    <a:lnTo>
                      <a:pt x="50" y="58"/>
                    </a:lnTo>
                    <a:lnTo>
                      <a:pt x="49" y="60"/>
                    </a:lnTo>
                    <a:lnTo>
                      <a:pt x="50" y="61"/>
                    </a:lnTo>
                    <a:lnTo>
                      <a:pt x="8" y="62"/>
                    </a:lnTo>
                    <a:lnTo>
                      <a:pt x="8" y="53"/>
                    </a:lnTo>
                    <a:lnTo>
                      <a:pt x="6" y="52"/>
                    </a:lnTo>
                    <a:lnTo>
                      <a:pt x="4" y="53"/>
                    </a:lnTo>
                    <a:lnTo>
                      <a:pt x="2" y="51"/>
                    </a:lnTo>
                    <a:lnTo>
                      <a:pt x="2" y="22"/>
                    </a:lnTo>
                    <a:lnTo>
                      <a:pt x="0" y="3"/>
                    </a:lnTo>
                    <a:close/>
                  </a:path>
                </a:pathLst>
              </a:custGeom>
              <a:solidFill>
                <a:srgbClr val="FFCE85"/>
              </a:solidFill>
              <a:ln w="12700">
                <a:solidFill>
                  <a:schemeClr val="tx1"/>
                </a:solidFill>
                <a:round/>
                <a:headEnd/>
                <a:tailEnd/>
              </a:ln>
            </p:spPr>
            <p:txBody>
              <a:bodyPr/>
              <a:lstStyle/>
              <a:p>
                <a:endParaRPr lang="en-US"/>
              </a:p>
            </p:txBody>
          </p:sp>
          <p:sp>
            <p:nvSpPr>
              <p:cNvPr id="14403" name="Freeform 25">
                <a:extLst>
                  <a:ext uri="{FF2B5EF4-FFF2-40B4-BE49-F238E27FC236}">
                    <a16:creationId xmlns:a16="http://schemas.microsoft.com/office/drawing/2014/main" id="{2849192E-62B8-5F18-9F83-671C44902E6D}"/>
                  </a:ext>
                </a:extLst>
              </p:cNvPr>
              <p:cNvSpPr>
                <a:spLocks/>
              </p:cNvSpPr>
              <p:nvPr/>
            </p:nvSpPr>
            <p:spPr bwMode="auto">
              <a:xfrm>
                <a:off x="2545" y="2306"/>
                <a:ext cx="968" cy="898"/>
              </a:xfrm>
              <a:custGeom>
                <a:avLst/>
                <a:gdLst>
                  <a:gd name="T0" fmla="*/ 2147483646 w 189"/>
                  <a:gd name="T1" fmla="*/ 2147483646 h 184"/>
                  <a:gd name="T2" fmla="*/ 2147483646 w 189"/>
                  <a:gd name="T3" fmla="*/ 2147483646 h 184"/>
                  <a:gd name="T4" fmla="*/ 2147483646 w 189"/>
                  <a:gd name="T5" fmla="*/ 2147483646 h 184"/>
                  <a:gd name="T6" fmla="*/ 2147483646 w 189"/>
                  <a:gd name="T7" fmla="*/ 2147483646 h 184"/>
                  <a:gd name="T8" fmla="*/ 2147483646 w 189"/>
                  <a:gd name="T9" fmla="*/ 2147483646 h 184"/>
                  <a:gd name="T10" fmla="*/ 2147483646 w 189"/>
                  <a:gd name="T11" fmla="*/ 2147483646 h 184"/>
                  <a:gd name="T12" fmla="*/ 2147483646 w 189"/>
                  <a:gd name="T13" fmla="*/ 2147483646 h 184"/>
                  <a:gd name="T14" fmla="*/ 2147483646 w 189"/>
                  <a:gd name="T15" fmla="*/ 2147483646 h 184"/>
                  <a:gd name="T16" fmla="*/ 2147483646 w 189"/>
                  <a:gd name="T17" fmla="*/ 2147483646 h 184"/>
                  <a:gd name="T18" fmla="*/ 2147483646 w 189"/>
                  <a:gd name="T19" fmla="*/ 2147483646 h 184"/>
                  <a:gd name="T20" fmla="*/ 2147483646 w 189"/>
                  <a:gd name="T21" fmla="*/ 2147483646 h 184"/>
                  <a:gd name="T22" fmla="*/ 2147483646 w 189"/>
                  <a:gd name="T23" fmla="*/ 2147483646 h 184"/>
                  <a:gd name="T24" fmla="*/ 2147483646 w 189"/>
                  <a:gd name="T25" fmla="*/ 2147483646 h 184"/>
                  <a:gd name="T26" fmla="*/ 2147483646 w 189"/>
                  <a:gd name="T27" fmla="*/ 2147483646 h 184"/>
                  <a:gd name="T28" fmla="*/ 2147483646 w 189"/>
                  <a:gd name="T29" fmla="*/ 2147483646 h 184"/>
                  <a:gd name="T30" fmla="*/ 2147483646 w 189"/>
                  <a:gd name="T31" fmla="*/ 0 h 184"/>
                  <a:gd name="T32" fmla="*/ 0 w 189"/>
                  <a:gd name="T33" fmla="*/ 2147483646 h 184"/>
                  <a:gd name="T34" fmla="*/ 1651481727 w 189"/>
                  <a:gd name="T35" fmla="*/ 2147483646 h 184"/>
                  <a:gd name="T36" fmla="*/ 2147483646 w 189"/>
                  <a:gd name="T37" fmla="*/ 2147483646 h 184"/>
                  <a:gd name="T38" fmla="*/ 2147483646 w 189"/>
                  <a:gd name="T39" fmla="*/ 2147483646 h 184"/>
                  <a:gd name="T40" fmla="*/ 2147483646 w 189"/>
                  <a:gd name="T41" fmla="*/ 2147483646 h 184"/>
                  <a:gd name="T42" fmla="*/ 2147483646 w 189"/>
                  <a:gd name="T43" fmla="*/ 2147483646 h 184"/>
                  <a:gd name="T44" fmla="*/ 2147483646 w 189"/>
                  <a:gd name="T45" fmla="*/ 2147483646 h 184"/>
                  <a:gd name="T46" fmla="*/ 2147483646 w 189"/>
                  <a:gd name="T47" fmla="*/ 2147483646 h 184"/>
                  <a:gd name="T48" fmla="*/ 2147483646 w 189"/>
                  <a:gd name="T49" fmla="*/ 2147483646 h 184"/>
                  <a:gd name="T50" fmla="*/ 2147483646 w 189"/>
                  <a:gd name="T51" fmla="*/ 2147483646 h 184"/>
                  <a:gd name="T52" fmla="*/ 2147483646 w 189"/>
                  <a:gd name="T53" fmla="*/ 2147483646 h 184"/>
                  <a:gd name="T54" fmla="*/ 2147483646 w 189"/>
                  <a:gd name="T55" fmla="*/ 2147483646 h 184"/>
                  <a:gd name="T56" fmla="*/ 2147483646 w 189"/>
                  <a:gd name="T57" fmla="*/ 2147483646 h 184"/>
                  <a:gd name="T58" fmla="*/ 2147483646 w 189"/>
                  <a:gd name="T59" fmla="*/ 2147483646 h 184"/>
                  <a:gd name="T60" fmla="*/ 2147483646 w 189"/>
                  <a:gd name="T61" fmla="*/ 2147483646 h 184"/>
                  <a:gd name="T62" fmla="*/ 2147483646 w 189"/>
                  <a:gd name="T63" fmla="*/ 2147483646 h 184"/>
                  <a:gd name="T64" fmla="*/ 2147483646 w 189"/>
                  <a:gd name="T65" fmla="*/ 2147483646 h 184"/>
                  <a:gd name="T66" fmla="*/ 2147483646 w 189"/>
                  <a:gd name="T67" fmla="*/ 2147483646 h 184"/>
                  <a:gd name="T68" fmla="*/ 2147483646 w 189"/>
                  <a:gd name="T69" fmla="*/ 2147483646 h 184"/>
                  <a:gd name="T70" fmla="*/ 2147483646 w 189"/>
                  <a:gd name="T71" fmla="*/ 2147483646 h 184"/>
                  <a:gd name="T72" fmla="*/ 2147483646 w 189"/>
                  <a:gd name="T73" fmla="*/ 2147483646 h 184"/>
                  <a:gd name="T74" fmla="*/ 2147483646 w 189"/>
                  <a:gd name="T75" fmla="*/ 2147483646 h 184"/>
                  <a:gd name="T76" fmla="*/ 2147483646 w 189"/>
                  <a:gd name="T77" fmla="*/ 2147483646 h 184"/>
                  <a:gd name="T78" fmla="*/ 2147483646 w 189"/>
                  <a:gd name="T79" fmla="*/ 2147483646 h 184"/>
                  <a:gd name="T80" fmla="*/ 2147483646 w 189"/>
                  <a:gd name="T81" fmla="*/ 2147483646 h 184"/>
                  <a:gd name="T82" fmla="*/ 2147483646 w 189"/>
                  <a:gd name="T83" fmla="*/ 2147483646 h 184"/>
                  <a:gd name="T84" fmla="*/ 2147483646 w 189"/>
                  <a:gd name="T85" fmla="*/ 2147483646 h 184"/>
                  <a:gd name="T86" fmla="*/ 2147483646 w 189"/>
                  <a:gd name="T87" fmla="*/ 2147483646 h 184"/>
                  <a:gd name="T88" fmla="*/ 2147483646 w 189"/>
                  <a:gd name="T89" fmla="*/ 2147483646 h 184"/>
                  <a:gd name="T90" fmla="*/ 2147483646 w 189"/>
                  <a:gd name="T91" fmla="*/ 2147483646 h 184"/>
                  <a:gd name="T92" fmla="*/ 2147483646 w 189"/>
                  <a:gd name="T93" fmla="*/ 2147483646 h 184"/>
                  <a:gd name="T94" fmla="*/ 2147483646 w 189"/>
                  <a:gd name="T95" fmla="*/ 2147483646 h 184"/>
                  <a:gd name="T96" fmla="*/ 2147483646 w 189"/>
                  <a:gd name="T97" fmla="*/ 2147483646 h 184"/>
                  <a:gd name="T98" fmla="*/ 2147483646 w 189"/>
                  <a:gd name="T99" fmla="*/ 2147483646 h 184"/>
                  <a:gd name="T100" fmla="*/ 2147483646 w 189"/>
                  <a:gd name="T101" fmla="*/ 2147483646 h 184"/>
                  <a:gd name="T102" fmla="*/ 2147483646 w 189"/>
                  <a:gd name="T103" fmla="*/ 2147483646 h 184"/>
                  <a:gd name="T104" fmla="*/ 2147483646 w 189"/>
                  <a:gd name="T105" fmla="*/ 2147483646 h 184"/>
                  <a:gd name="T106" fmla="*/ 2147483646 w 189"/>
                  <a:gd name="T107" fmla="*/ 2147483646 h 184"/>
                  <a:gd name="T108" fmla="*/ 2147483646 w 189"/>
                  <a:gd name="T109" fmla="*/ 2147483646 h 184"/>
                  <a:gd name="T110" fmla="*/ 2147483646 w 189"/>
                  <a:gd name="T111" fmla="*/ 2147483646 h 184"/>
                  <a:gd name="T112" fmla="*/ 2147483646 w 189"/>
                  <a:gd name="T113" fmla="*/ 2147483646 h 184"/>
                  <a:gd name="T114" fmla="*/ 2147483646 w 189"/>
                  <a:gd name="T115" fmla="*/ 2147483646 h 184"/>
                  <a:gd name="T116" fmla="*/ 2147483646 w 189"/>
                  <a:gd name="T117" fmla="*/ 2147483646 h 184"/>
                  <a:gd name="T118" fmla="*/ 2147483646 w 189"/>
                  <a:gd name="T119" fmla="*/ 2147483646 h 1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9"/>
                  <a:gd name="T181" fmla="*/ 0 h 184"/>
                  <a:gd name="T182" fmla="*/ 189 w 189"/>
                  <a:gd name="T183" fmla="*/ 184 h 18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9" h="184">
                    <a:moveTo>
                      <a:pt x="174" y="51"/>
                    </a:moveTo>
                    <a:lnTo>
                      <a:pt x="173" y="51"/>
                    </a:lnTo>
                    <a:lnTo>
                      <a:pt x="172" y="51"/>
                    </a:lnTo>
                    <a:lnTo>
                      <a:pt x="171" y="50"/>
                    </a:lnTo>
                    <a:lnTo>
                      <a:pt x="165" y="47"/>
                    </a:lnTo>
                    <a:lnTo>
                      <a:pt x="164" y="47"/>
                    </a:lnTo>
                    <a:lnTo>
                      <a:pt x="162" y="48"/>
                    </a:lnTo>
                    <a:lnTo>
                      <a:pt x="159" y="47"/>
                    </a:lnTo>
                    <a:lnTo>
                      <a:pt x="158" y="47"/>
                    </a:lnTo>
                    <a:lnTo>
                      <a:pt x="157" y="47"/>
                    </a:lnTo>
                    <a:lnTo>
                      <a:pt x="154" y="48"/>
                    </a:lnTo>
                    <a:lnTo>
                      <a:pt x="151" y="49"/>
                    </a:lnTo>
                    <a:lnTo>
                      <a:pt x="150" y="49"/>
                    </a:lnTo>
                    <a:lnTo>
                      <a:pt x="148" y="51"/>
                    </a:lnTo>
                    <a:lnTo>
                      <a:pt x="146" y="49"/>
                    </a:lnTo>
                    <a:lnTo>
                      <a:pt x="145" y="49"/>
                    </a:lnTo>
                    <a:lnTo>
                      <a:pt x="145" y="48"/>
                    </a:lnTo>
                    <a:lnTo>
                      <a:pt x="143" y="48"/>
                    </a:lnTo>
                    <a:lnTo>
                      <a:pt x="143" y="49"/>
                    </a:lnTo>
                    <a:lnTo>
                      <a:pt x="142" y="49"/>
                    </a:lnTo>
                    <a:lnTo>
                      <a:pt x="141" y="48"/>
                    </a:lnTo>
                    <a:lnTo>
                      <a:pt x="140" y="47"/>
                    </a:lnTo>
                    <a:lnTo>
                      <a:pt x="139" y="48"/>
                    </a:lnTo>
                    <a:lnTo>
                      <a:pt x="138" y="49"/>
                    </a:lnTo>
                    <a:lnTo>
                      <a:pt x="138" y="50"/>
                    </a:lnTo>
                    <a:lnTo>
                      <a:pt x="137" y="51"/>
                    </a:lnTo>
                    <a:lnTo>
                      <a:pt x="136" y="50"/>
                    </a:lnTo>
                    <a:lnTo>
                      <a:pt x="137" y="48"/>
                    </a:lnTo>
                    <a:lnTo>
                      <a:pt x="136" y="48"/>
                    </a:lnTo>
                    <a:lnTo>
                      <a:pt x="135" y="48"/>
                    </a:lnTo>
                    <a:lnTo>
                      <a:pt x="134" y="49"/>
                    </a:lnTo>
                    <a:lnTo>
                      <a:pt x="133" y="49"/>
                    </a:lnTo>
                    <a:lnTo>
                      <a:pt x="130" y="46"/>
                    </a:lnTo>
                    <a:lnTo>
                      <a:pt x="129" y="47"/>
                    </a:lnTo>
                    <a:lnTo>
                      <a:pt x="128" y="48"/>
                    </a:lnTo>
                    <a:lnTo>
                      <a:pt x="126" y="48"/>
                    </a:lnTo>
                    <a:lnTo>
                      <a:pt x="126" y="46"/>
                    </a:lnTo>
                    <a:lnTo>
                      <a:pt x="125" y="46"/>
                    </a:lnTo>
                    <a:lnTo>
                      <a:pt x="124" y="44"/>
                    </a:lnTo>
                    <a:lnTo>
                      <a:pt x="123" y="44"/>
                    </a:lnTo>
                    <a:lnTo>
                      <a:pt x="120" y="43"/>
                    </a:lnTo>
                    <a:lnTo>
                      <a:pt x="119" y="44"/>
                    </a:lnTo>
                    <a:lnTo>
                      <a:pt x="117" y="44"/>
                    </a:lnTo>
                    <a:lnTo>
                      <a:pt x="117" y="42"/>
                    </a:lnTo>
                    <a:lnTo>
                      <a:pt x="116" y="43"/>
                    </a:lnTo>
                    <a:lnTo>
                      <a:pt x="115" y="43"/>
                    </a:lnTo>
                    <a:lnTo>
                      <a:pt x="113" y="42"/>
                    </a:lnTo>
                    <a:lnTo>
                      <a:pt x="109" y="42"/>
                    </a:lnTo>
                    <a:lnTo>
                      <a:pt x="109" y="41"/>
                    </a:lnTo>
                    <a:lnTo>
                      <a:pt x="108" y="40"/>
                    </a:lnTo>
                    <a:lnTo>
                      <a:pt x="108" y="39"/>
                    </a:lnTo>
                    <a:lnTo>
                      <a:pt x="106" y="38"/>
                    </a:lnTo>
                    <a:lnTo>
                      <a:pt x="105" y="39"/>
                    </a:lnTo>
                    <a:lnTo>
                      <a:pt x="103" y="39"/>
                    </a:lnTo>
                    <a:lnTo>
                      <a:pt x="102" y="38"/>
                    </a:lnTo>
                    <a:lnTo>
                      <a:pt x="100" y="36"/>
                    </a:lnTo>
                    <a:lnTo>
                      <a:pt x="99" y="35"/>
                    </a:lnTo>
                    <a:lnTo>
                      <a:pt x="98" y="35"/>
                    </a:lnTo>
                    <a:lnTo>
                      <a:pt x="99" y="2"/>
                    </a:lnTo>
                    <a:lnTo>
                      <a:pt x="58" y="0"/>
                    </a:lnTo>
                    <a:lnTo>
                      <a:pt x="57" y="0"/>
                    </a:lnTo>
                    <a:lnTo>
                      <a:pt x="51" y="76"/>
                    </a:lnTo>
                    <a:lnTo>
                      <a:pt x="0" y="72"/>
                    </a:lnTo>
                    <a:lnTo>
                      <a:pt x="1" y="73"/>
                    </a:lnTo>
                    <a:lnTo>
                      <a:pt x="0" y="74"/>
                    </a:lnTo>
                    <a:lnTo>
                      <a:pt x="1" y="75"/>
                    </a:lnTo>
                    <a:lnTo>
                      <a:pt x="3" y="77"/>
                    </a:lnTo>
                    <a:lnTo>
                      <a:pt x="4" y="79"/>
                    </a:lnTo>
                    <a:lnTo>
                      <a:pt x="5" y="81"/>
                    </a:lnTo>
                    <a:lnTo>
                      <a:pt x="8" y="83"/>
                    </a:lnTo>
                    <a:lnTo>
                      <a:pt x="16" y="92"/>
                    </a:lnTo>
                    <a:lnTo>
                      <a:pt x="22" y="98"/>
                    </a:lnTo>
                    <a:lnTo>
                      <a:pt x="23" y="99"/>
                    </a:lnTo>
                    <a:lnTo>
                      <a:pt x="23" y="100"/>
                    </a:lnTo>
                    <a:lnTo>
                      <a:pt x="23" y="101"/>
                    </a:lnTo>
                    <a:lnTo>
                      <a:pt x="24" y="102"/>
                    </a:lnTo>
                    <a:lnTo>
                      <a:pt x="25" y="104"/>
                    </a:lnTo>
                    <a:lnTo>
                      <a:pt x="25" y="110"/>
                    </a:lnTo>
                    <a:lnTo>
                      <a:pt x="25" y="112"/>
                    </a:lnTo>
                    <a:lnTo>
                      <a:pt x="28" y="115"/>
                    </a:lnTo>
                    <a:lnTo>
                      <a:pt x="38" y="123"/>
                    </a:lnTo>
                    <a:lnTo>
                      <a:pt x="45" y="127"/>
                    </a:lnTo>
                    <a:lnTo>
                      <a:pt x="46" y="127"/>
                    </a:lnTo>
                    <a:lnTo>
                      <a:pt x="48" y="127"/>
                    </a:lnTo>
                    <a:lnTo>
                      <a:pt x="49" y="125"/>
                    </a:lnTo>
                    <a:lnTo>
                      <a:pt x="50" y="124"/>
                    </a:lnTo>
                    <a:lnTo>
                      <a:pt x="53" y="117"/>
                    </a:lnTo>
                    <a:lnTo>
                      <a:pt x="55" y="115"/>
                    </a:lnTo>
                    <a:lnTo>
                      <a:pt x="56" y="114"/>
                    </a:lnTo>
                    <a:lnTo>
                      <a:pt x="58" y="115"/>
                    </a:lnTo>
                    <a:lnTo>
                      <a:pt x="59" y="115"/>
                    </a:lnTo>
                    <a:lnTo>
                      <a:pt x="59" y="114"/>
                    </a:lnTo>
                    <a:lnTo>
                      <a:pt x="60" y="113"/>
                    </a:lnTo>
                    <a:lnTo>
                      <a:pt x="61" y="114"/>
                    </a:lnTo>
                    <a:lnTo>
                      <a:pt x="62" y="114"/>
                    </a:lnTo>
                    <a:lnTo>
                      <a:pt x="66" y="115"/>
                    </a:lnTo>
                    <a:lnTo>
                      <a:pt x="67" y="115"/>
                    </a:lnTo>
                    <a:lnTo>
                      <a:pt x="70" y="116"/>
                    </a:lnTo>
                    <a:lnTo>
                      <a:pt x="71" y="116"/>
                    </a:lnTo>
                    <a:lnTo>
                      <a:pt x="74" y="117"/>
                    </a:lnTo>
                    <a:lnTo>
                      <a:pt x="75" y="119"/>
                    </a:lnTo>
                    <a:lnTo>
                      <a:pt x="75" y="120"/>
                    </a:lnTo>
                    <a:lnTo>
                      <a:pt x="76" y="120"/>
                    </a:lnTo>
                    <a:lnTo>
                      <a:pt x="77" y="121"/>
                    </a:lnTo>
                    <a:lnTo>
                      <a:pt x="79" y="123"/>
                    </a:lnTo>
                    <a:lnTo>
                      <a:pt x="82" y="126"/>
                    </a:lnTo>
                    <a:lnTo>
                      <a:pt x="83" y="128"/>
                    </a:lnTo>
                    <a:lnTo>
                      <a:pt x="83" y="129"/>
                    </a:lnTo>
                    <a:lnTo>
                      <a:pt x="88" y="140"/>
                    </a:lnTo>
                    <a:lnTo>
                      <a:pt x="89" y="142"/>
                    </a:lnTo>
                    <a:lnTo>
                      <a:pt x="93" y="147"/>
                    </a:lnTo>
                    <a:lnTo>
                      <a:pt x="94" y="149"/>
                    </a:lnTo>
                    <a:lnTo>
                      <a:pt x="97" y="152"/>
                    </a:lnTo>
                    <a:lnTo>
                      <a:pt x="98" y="153"/>
                    </a:lnTo>
                    <a:lnTo>
                      <a:pt x="99" y="154"/>
                    </a:lnTo>
                    <a:lnTo>
                      <a:pt x="100" y="155"/>
                    </a:lnTo>
                    <a:lnTo>
                      <a:pt x="100" y="159"/>
                    </a:lnTo>
                    <a:lnTo>
                      <a:pt x="101" y="160"/>
                    </a:lnTo>
                    <a:lnTo>
                      <a:pt x="101" y="164"/>
                    </a:lnTo>
                    <a:lnTo>
                      <a:pt x="102" y="165"/>
                    </a:lnTo>
                    <a:lnTo>
                      <a:pt x="105" y="172"/>
                    </a:lnTo>
                    <a:lnTo>
                      <a:pt x="106" y="174"/>
                    </a:lnTo>
                    <a:lnTo>
                      <a:pt x="108" y="174"/>
                    </a:lnTo>
                    <a:lnTo>
                      <a:pt x="111" y="176"/>
                    </a:lnTo>
                    <a:lnTo>
                      <a:pt x="114" y="177"/>
                    </a:lnTo>
                    <a:lnTo>
                      <a:pt x="119" y="180"/>
                    </a:lnTo>
                    <a:lnTo>
                      <a:pt x="125" y="181"/>
                    </a:lnTo>
                    <a:lnTo>
                      <a:pt x="126" y="181"/>
                    </a:lnTo>
                    <a:lnTo>
                      <a:pt x="130" y="183"/>
                    </a:lnTo>
                    <a:lnTo>
                      <a:pt x="132" y="184"/>
                    </a:lnTo>
                    <a:lnTo>
                      <a:pt x="133" y="182"/>
                    </a:lnTo>
                    <a:lnTo>
                      <a:pt x="135" y="182"/>
                    </a:lnTo>
                    <a:lnTo>
                      <a:pt x="135" y="181"/>
                    </a:lnTo>
                    <a:lnTo>
                      <a:pt x="134" y="180"/>
                    </a:lnTo>
                    <a:lnTo>
                      <a:pt x="133" y="178"/>
                    </a:lnTo>
                    <a:lnTo>
                      <a:pt x="130" y="170"/>
                    </a:lnTo>
                    <a:lnTo>
                      <a:pt x="129" y="167"/>
                    </a:lnTo>
                    <a:lnTo>
                      <a:pt x="131" y="162"/>
                    </a:lnTo>
                    <a:lnTo>
                      <a:pt x="131" y="160"/>
                    </a:lnTo>
                    <a:lnTo>
                      <a:pt x="130" y="160"/>
                    </a:lnTo>
                    <a:lnTo>
                      <a:pt x="130" y="159"/>
                    </a:lnTo>
                    <a:lnTo>
                      <a:pt x="132" y="158"/>
                    </a:lnTo>
                    <a:lnTo>
                      <a:pt x="133" y="153"/>
                    </a:lnTo>
                    <a:lnTo>
                      <a:pt x="132" y="153"/>
                    </a:lnTo>
                    <a:lnTo>
                      <a:pt x="132" y="151"/>
                    </a:lnTo>
                    <a:lnTo>
                      <a:pt x="133" y="150"/>
                    </a:lnTo>
                    <a:lnTo>
                      <a:pt x="134" y="151"/>
                    </a:lnTo>
                    <a:lnTo>
                      <a:pt x="137" y="149"/>
                    </a:lnTo>
                    <a:lnTo>
                      <a:pt x="137" y="147"/>
                    </a:lnTo>
                    <a:lnTo>
                      <a:pt x="136" y="146"/>
                    </a:lnTo>
                    <a:lnTo>
                      <a:pt x="137" y="145"/>
                    </a:lnTo>
                    <a:lnTo>
                      <a:pt x="138" y="145"/>
                    </a:lnTo>
                    <a:lnTo>
                      <a:pt x="138" y="144"/>
                    </a:lnTo>
                    <a:lnTo>
                      <a:pt x="139" y="145"/>
                    </a:lnTo>
                    <a:lnTo>
                      <a:pt x="140" y="145"/>
                    </a:lnTo>
                    <a:lnTo>
                      <a:pt x="141" y="144"/>
                    </a:lnTo>
                    <a:lnTo>
                      <a:pt x="141" y="142"/>
                    </a:lnTo>
                    <a:lnTo>
                      <a:pt x="142" y="141"/>
                    </a:lnTo>
                    <a:lnTo>
                      <a:pt x="142" y="142"/>
                    </a:lnTo>
                    <a:lnTo>
                      <a:pt x="143" y="142"/>
                    </a:lnTo>
                    <a:lnTo>
                      <a:pt x="146" y="141"/>
                    </a:lnTo>
                    <a:lnTo>
                      <a:pt x="147" y="141"/>
                    </a:lnTo>
                    <a:lnTo>
                      <a:pt x="147" y="140"/>
                    </a:lnTo>
                    <a:lnTo>
                      <a:pt x="145" y="139"/>
                    </a:lnTo>
                    <a:lnTo>
                      <a:pt x="145" y="138"/>
                    </a:lnTo>
                    <a:lnTo>
                      <a:pt x="148" y="137"/>
                    </a:lnTo>
                    <a:lnTo>
                      <a:pt x="149" y="136"/>
                    </a:lnTo>
                    <a:lnTo>
                      <a:pt x="150" y="136"/>
                    </a:lnTo>
                    <a:lnTo>
                      <a:pt x="149" y="137"/>
                    </a:lnTo>
                    <a:lnTo>
                      <a:pt x="150" y="138"/>
                    </a:lnTo>
                    <a:lnTo>
                      <a:pt x="151" y="137"/>
                    </a:lnTo>
                    <a:lnTo>
                      <a:pt x="156" y="135"/>
                    </a:lnTo>
                    <a:lnTo>
                      <a:pt x="165" y="130"/>
                    </a:lnTo>
                    <a:lnTo>
                      <a:pt x="165" y="128"/>
                    </a:lnTo>
                    <a:lnTo>
                      <a:pt x="169" y="124"/>
                    </a:lnTo>
                    <a:lnTo>
                      <a:pt x="168" y="121"/>
                    </a:lnTo>
                    <a:lnTo>
                      <a:pt x="168" y="119"/>
                    </a:lnTo>
                    <a:lnTo>
                      <a:pt x="171" y="118"/>
                    </a:lnTo>
                    <a:lnTo>
                      <a:pt x="171" y="120"/>
                    </a:lnTo>
                    <a:lnTo>
                      <a:pt x="171" y="121"/>
                    </a:lnTo>
                    <a:lnTo>
                      <a:pt x="174" y="121"/>
                    </a:lnTo>
                    <a:lnTo>
                      <a:pt x="175" y="122"/>
                    </a:lnTo>
                    <a:lnTo>
                      <a:pt x="181" y="119"/>
                    </a:lnTo>
                    <a:lnTo>
                      <a:pt x="185" y="119"/>
                    </a:lnTo>
                    <a:lnTo>
                      <a:pt x="184" y="118"/>
                    </a:lnTo>
                    <a:lnTo>
                      <a:pt x="184" y="117"/>
                    </a:lnTo>
                    <a:lnTo>
                      <a:pt x="184" y="116"/>
                    </a:lnTo>
                    <a:lnTo>
                      <a:pt x="184" y="115"/>
                    </a:lnTo>
                    <a:lnTo>
                      <a:pt x="185" y="114"/>
                    </a:lnTo>
                    <a:lnTo>
                      <a:pt x="187" y="110"/>
                    </a:lnTo>
                    <a:lnTo>
                      <a:pt x="186" y="108"/>
                    </a:lnTo>
                    <a:lnTo>
                      <a:pt x="186" y="107"/>
                    </a:lnTo>
                    <a:lnTo>
                      <a:pt x="186" y="106"/>
                    </a:lnTo>
                    <a:lnTo>
                      <a:pt x="186" y="105"/>
                    </a:lnTo>
                    <a:lnTo>
                      <a:pt x="186" y="103"/>
                    </a:lnTo>
                    <a:lnTo>
                      <a:pt x="187" y="102"/>
                    </a:lnTo>
                    <a:lnTo>
                      <a:pt x="188" y="101"/>
                    </a:lnTo>
                    <a:lnTo>
                      <a:pt x="189" y="98"/>
                    </a:lnTo>
                    <a:lnTo>
                      <a:pt x="189" y="96"/>
                    </a:lnTo>
                    <a:lnTo>
                      <a:pt x="188" y="93"/>
                    </a:lnTo>
                    <a:lnTo>
                      <a:pt x="187" y="91"/>
                    </a:lnTo>
                    <a:lnTo>
                      <a:pt x="186" y="91"/>
                    </a:lnTo>
                    <a:lnTo>
                      <a:pt x="187" y="90"/>
                    </a:lnTo>
                    <a:lnTo>
                      <a:pt x="186" y="89"/>
                    </a:lnTo>
                    <a:lnTo>
                      <a:pt x="185" y="88"/>
                    </a:lnTo>
                    <a:lnTo>
                      <a:pt x="184" y="87"/>
                    </a:lnTo>
                    <a:lnTo>
                      <a:pt x="184" y="86"/>
                    </a:lnTo>
                    <a:lnTo>
                      <a:pt x="185" y="85"/>
                    </a:lnTo>
                    <a:lnTo>
                      <a:pt x="184" y="82"/>
                    </a:lnTo>
                    <a:lnTo>
                      <a:pt x="181" y="80"/>
                    </a:lnTo>
                    <a:lnTo>
                      <a:pt x="181" y="79"/>
                    </a:lnTo>
                    <a:lnTo>
                      <a:pt x="180" y="62"/>
                    </a:lnTo>
                    <a:lnTo>
                      <a:pt x="180" y="53"/>
                    </a:lnTo>
                    <a:lnTo>
                      <a:pt x="178" y="52"/>
                    </a:lnTo>
                    <a:lnTo>
                      <a:pt x="176" y="53"/>
                    </a:lnTo>
                    <a:lnTo>
                      <a:pt x="174" y="51"/>
                    </a:lnTo>
                    <a:close/>
                  </a:path>
                </a:pathLst>
              </a:custGeom>
              <a:solidFill>
                <a:srgbClr val="FFCE85"/>
              </a:solidFill>
              <a:ln w="12700">
                <a:solidFill>
                  <a:schemeClr val="tx1"/>
                </a:solidFill>
                <a:round/>
                <a:headEnd/>
                <a:tailEnd/>
              </a:ln>
            </p:spPr>
            <p:txBody>
              <a:bodyPr/>
              <a:lstStyle/>
              <a:p>
                <a:endParaRPr lang="en-US"/>
              </a:p>
            </p:txBody>
          </p:sp>
          <p:grpSp>
            <p:nvGrpSpPr>
              <p:cNvPr id="14404" name="Group 28">
                <a:extLst>
                  <a:ext uri="{FF2B5EF4-FFF2-40B4-BE49-F238E27FC236}">
                    <a16:creationId xmlns:a16="http://schemas.microsoft.com/office/drawing/2014/main" id="{C1E3A1EE-BFF5-2904-2D2D-EDF569494CB8}"/>
                  </a:ext>
                </a:extLst>
              </p:cNvPr>
              <p:cNvGrpSpPr>
                <a:grpSpLocks/>
              </p:cNvGrpSpPr>
              <p:nvPr/>
            </p:nvGrpSpPr>
            <p:grpSpPr bwMode="auto">
              <a:xfrm>
                <a:off x="715" y="2448"/>
                <a:ext cx="1263" cy="876"/>
                <a:chOff x="768" y="2832"/>
                <a:chExt cx="1203" cy="876"/>
              </a:xfrm>
            </p:grpSpPr>
            <p:sp>
              <p:nvSpPr>
                <p:cNvPr id="14416" name="Freeform 29">
                  <a:extLst>
                    <a:ext uri="{FF2B5EF4-FFF2-40B4-BE49-F238E27FC236}">
                      <a16:creationId xmlns:a16="http://schemas.microsoft.com/office/drawing/2014/main" id="{912A9A42-25A9-1CAF-7BAB-B5BA4651A017}"/>
                    </a:ext>
                  </a:extLst>
                </p:cNvPr>
                <p:cNvSpPr>
                  <a:spLocks/>
                </p:cNvSpPr>
                <p:nvPr/>
              </p:nvSpPr>
              <p:spPr bwMode="auto">
                <a:xfrm>
                  <a:off x="1056" y="2832"/>
                  <a:ext cx="915" cy="780"/>
                </a:xfrm>
                <a:custGeom>
                  <a:avLst/>
                  <a:gdLst>
                    <a:gd name="T0" fmla="*/ 2147483646 w 188"/>
                    <a:gd name="T1" fmla="*/ 2147483646 h 160"/>
                    <a:gd name="T2" fmla="*/ 2147483646 w 188"/>
                    <a:gd name="T3" fmla="*/ 2147483646 h 160"/>
                    <a:gd name="T4" fmla="*/ 2147483646 w 188"/>
                    <a:gd name="T5" fmla="*/ 2147483646 h 160"/>
                    <a:gd name="T6" fmla="*/ 2147483646 w 188"/>
                    <a:gd name="T7" fmla="*/ 2147483646 h 160"/>
                    <a:gd name="T8" fmla="*/ 2147483646 w 188"/>
                    <a:gd name="T9" fmla="*/ 2147483646 h 160"/>
                    <a:gd name="T10" fmla="*/ 2147483646 w 188"/>
                    <a:gd name="T11" fmla="*/ 2147483646 h 160"/>
                    <a:gd name="T12" fmla="*/ 2147483646 w 188"/>
                    <a:gd name="T13" fmla="*/ 2147483646 h 160"/>
                    <a:gd name="T14" fmla="*/ 2147483646 w 188"/>
                    <a:gd name="T15" fmla="*/ 2147483646 h 160"/>
                    <a:gd name="T16" fmla="*/ 2147483646 w 188"/>
                    <a:gd name="T17" fmla="*/ 2147483646 h 160"/>
                    <a:gd name="T18" fmla="*/ 2147483646 w 188"/>
                    <a:gd name="T19" fmla="*/ 2147483646 h 160"/>
                    <a:gd name="T20" fmla="*/ 2147483646 w 188"/>
                    <a:gd name="T21" fmla="*/ 2147483646 h 160"/>
                    <a:gd name="T22" fmla="*/ 2147483646 w 188"/>
                    <a:gd name="T23" fmla="*/ 2147483646 h 160"/>
                    <a:gd name="T24" fmla="*/ 2147483646 w 188"/>
                    <a:gd name="T25" fmla="*/ 2147483646 h 160"/>
                    <a:gd name="T26" fmla="*/ 2147483646 w 188"/>
                    <a:gd name="T27" fmla="*/ 2147483646 h 160"/>
                    <a:gd name="T28" fmla="*/ 2147483646 w 188"/>
                    <a:gd name="T29" fmla="*/ 2147483646 h 160"/>
                    <a:gd name="T30" fmla="*/ 2147483646 w 188"/>
                    <a:gd name="T31" fmla="*/ 2147483646 h 160"/>
                    <a:gd name="T32" fmla="*/ 2147483646 w 188"/>
                    <a:gd name="T33" fmla="*/ 2147483646 h 160"/>
                    <a:gd name="T34" fmla="*/ 2147483646 w 188"/>
                    <a:gd name="T35" fmla="*/ 2147483646 h 160"/>
                    <a:gd name="T36" fmla="*/ 2147483646 w 188"/>
                    <a:gd name="T37" fmla="*/ 2147483646 h 160"/>
                    <a:gd name="T38" fmla="*/ 2147483646 w 188"/>
                    <a:gd name="T39" fmla="*/ 2147483646 h 160"/>
                    <a:gd name="T40" fmla="*/ 2147483646 w 188"/>
                    <a:gd name="T41" fmla="*/ 2147483646 h 160"/>
                    <a:gd name="T42" fmla="*/ 2147483646 w 188"/>
                    <a:gd name="T43" fmla="*/ 2147483646 h 160"/>
                    <a:gd name="T44" fmla="*/ 2147483646 w 188"/>
                    <a:gd name="T45" fmla="*/ 2147483646 h 160"/>
                    <a:gd name="T46" fmla="*/ 2147483646 w 188"/>
                    <a:gd name="T47" fmla="*/ 2147483646 h 160"/>
                    <a:gd name="T48" fmla="*/ 2147483646 w 188"/>
                    <a:gd name="T49" fmla="*/ 2147483646 h 160"/>
                    <a:gd name="T50" fmla="*/ 2147483646 w 188"/>
                    <a:gd name="T51" fmla="*/ 2147483646 h 160"/>
                    <a:gd name="T52" fmla="*/ 2147483646 w 188"/>
                    <a:gd name="T53" fmla="*/ 2147483646 h 160"/>
                    <a:gd name="T54" fmla="*/ 2147483646 w 188"/>
                    <a:gd name="T55" fmla="*/ 2147483646 h 160"/>
                    <a:gd name="T56" fmla="*/ 2147483646 w 188"/>
                    <a:gd name="T57" fmla="*/ 2147483646 h 160"/>
                    <a:gd name="T58" fmla="*/ 2147483646 w 188"/>
                    <a:gd name="T59" fmla="*/ 2147483646 h 160"/>
                    <a:gd name="T60" fmla="*/ 2147483646 w 188"/>
                    <a:gd name="T61" fmla="*/ 2147483646 h 160"/>
                    <a:gd name="T62" fmla="*/ 2147483646 w 188"/>
                    <a:gd name="T63" fmla="*/ 2147483646 h 160"/>
                    <a:gd name="T64" fmla="*/ 2147483646 w 188"/>
                    <a:gd name="T65" fmla="*/ 2147483646 h 160"/>
                    <a:gd name="T66" fmla="*/ 2147483646 w 188"/>
                    <a:gd name="T67" fmla="*/ 2147483646 h 160"/>
                    <a:gd name="T68" fmla="*/ 2147483646 w 188"/>
                    <a:gd name="T69" fmla="*/ 2147483646 h 160"/>
                    <a:gd name="T70" fmla="*/ 2147483646 w 188"/>
                    <a:gd name="T71" fmla="*/ 2147483646 h 160"/>
                    <a:gd name="T72" fmla="*/ 2147483646 w 188"/>
                    <a:gd name="T73" fmla="*/ 2147483646 h 160"/>
                    <a:gd name="T74" fmla="*/ 2147483646 w 188"/>
                    <a:gd name="T75" fmla="*/ 2147483646 h 160"/>
                    <a:gd name="T76" fmla="*/ 2147483646 w 188"/>
                    <a:gd name="T77" fmla="*/ 2147483646 h 160"/>
                    <a:gd name="T78" fmla="*/ 2147483646 w 188"/>
                    <a:gd name="T79" fmla="*/ 2147483646 h 160"/>
                    <a:gd name="T80" fmla="*/ 2147483646 w 188"/>
                    <a:gd name="T81" fmla="*/ 2147483646 h 160"/>
                    <a:gd name="T82" fmla="*/ 2147483646 w 188"/>
                    <a:gd name="T83" fmla="*/ 2147483646 h 160"/>
                    <a:gd name="T84" fmla="*/ 2147483646 w 188"/>
                    <a:gd name="T85" fmla="*/ 2147483646 h 160"/>
                    <a:gd name="T86" fmla="*/ 2147483646 w 188"/>
                    <a:gd name="T87" fmla="*/ 2147483646 h 160"/>
                    <a:gd name="T88" fmla="*/ 2147483646 w 188"/>
                    <a:gd name="T89" fmla="*/ 2147483646 h 160"/>
                    <a:gd name="T90" fmla="*/ 2147483646 w 188"/>
                    <a:gd name="T91" fmla="*/ 2147483646 h 160"/>
                    <a:gd name="T92" fmla="*/ 2147483646 w 188"/>
                    <a:gd name="T93" fmla="*/ 0 h 160"/>
                    <a:gd name="T94" fmla="*/ 2147483646 w 188"/>
                    <a:gd name="T95" fmla="*/ 2147483646 h 160"/>
                    <a:gd name="T96" fmla="*/ 2147483646 w 188"/>
                    <a:gd name="T97" fmla="*/ 2147483646 h 160"/>
                    <a:gd name="T98" fmla="*/ 2147483646 w 188"/>
                    <a:gd name="T99" fmla="*/ 2147483646 h 160"/>
                    <a:gd name="T100" fmla="*/ 2147483646 w 188"/>
                    <a:gd name="T101" fmla="*/ 2147483646 h 16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8"/>
                    <a:gd name="T154" fmla="*/ 0 h 160"/>
                    <a:gd name="T155" fmla="*/ 188 w 188"/>
                    <a:gd name="T156" fmla="*/ 160 h 16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8" h="160">
                      <a:moveTo>
                        <a:pt x="10" y="26"/>
                      </a:moveTo>
                      <a:lnTo>
                        <a:pt x="14" y="31"/>
                      </a:lnTo>
                      <a:lnTo>
                        <a:pt x="19" y="39"/>
                      </a:lnTo>
                      <a:lnTo>
                        <a:pt x="26" y="40"/>
                      </a:lnTo>
                      <a:lnTo>
                        <a:pt x="26" y="50"/>
                      </a:lnTo>
                      <a:lnTo>
                        <a:pt x="18" y="50"/>
                      </a:lnTo>
                      <a:lnTo>
                        <a:pt x="18" y="43"/>
                      </a:lnTo>
                      <a:lnTo>
                        <a:pt x="16" y="43"/>
                      </a:lnTo>
                      <a:lnTo>
                        <a:pt x="0" y="50"/>
                      </a:lnTo>
                      <a:lnTo>
                        <a:pt x="5" y="55"/>
                      </a:lnTo>
                      <a:lnTo>
                        <a:pt x="5" y="61"/>
                      </a:lnTo>
                      <a:lnTo>
                        <a:pt x="11" y="64"/>
                      </a:lnTo>
                      <a:lnTo>
                        <a:pt x="21" y="66"/>
                      </a:lnTo>
                      <a:lnTo>
                        <a:pt x="27" y="61"/>
                      </a:lnTo>
                      <a:lnTo>
                        <a:pt x="29" y="72"/>
                      </a:lnTo>
                      <a:lnTo>
                        <a:pt x="22" y="74"/>
                      </a:lnTo>
                      <a:lnTo>
                        <a:pt x="21" y="77"/>
                      </a:lnTo>
                      <a:lnTo>
                        <a:pt x="18" y="79"/>
                      </a:lnTo>
                      <a:lnTo>
                        <a:pt x="13" y="75"/>
                      </a:lnTo>
                      <a:lnTo>
                        <a:pt x="10" y="82"/>
                      </a:lnTo>
                      <a:lnTo>
                        <a:pt x="2" y="90"/>
                      </a:lnTo>
                      <a:lnTo>
                        <a:pt x="6" y="98"/>
                      </a:lnTo>
                      <a:lnTo>
                        <a:pt x="5" y="101"/>
                      </a:lnTo>
                      <a:lnTo>
                        <a:pt x="11" y="107"/>
                      </a:lnTo>
                      <a:lnTo>
                        <a:pt x="19" y="107"/>
                      </a:lnTo>
                      <a:lnTo>
                        <a:pt x="22" y="112"/>
                      </a:lnTo>
                      <a:lnTo>
                        <a:pt x="21" y="115"/>
                      </a:lnTo>
                      <a:lnTo>
                        <a:pt x="22" y="120"/>
                      </a:lnTo>
                      <a:lnTo>
                        <a:pt x="29" y="117"/>
                      </a:lnTo>
                      <a:lnTo>
                        <a:pt x="35" y="123"/>
                      </a:lnTo>
                      <a:lnTo>
                        <a:pt x="45" y="119"/>
                      </a:lnTo>
                      <a:lnTo>
                        <a:pt x="42" y="125"/>
                      </a:lnTo>
                      <a:lnTo>
                        <a:pt x="42" y="131"/>
                      </a:lnTo>
                      <a:lnTo>
                        <a:pt x="29" y="141"/>
                      </a:lnTo>
                      <a:lnTo>
                        <a:pt x="24" y="147"/>
                      </a:lnTo>
                      <a:lnTo>
                        <a:pt x="19" y="147"/>
                      </a:lnTo>
                      <a:lnTo>
                        <a:pt x="11" y="154"/>
                      </a:lnTo>
                      <a:lnTo>
                        <a:pt x="3" y="155"/>
                      </a:lnTo>
                      <a:lnTo>
                        <a:pt x="0" y="159"/>
                      </a:lnTo>
                      <a:lnTo>
                        <a:pt x="3" y="160"/>
                      </a:lnTo>
                      <a:lnTo>
                        <a:pt x="19" y="154"/>
                      </a:lnTo>
                      <a:lnTo>
                        <a:pt x="29" y="149"/>
                      </a:lnTo>
                      <a:lnTo>
                        <a:pt x="48" y="136"/>
                      </a:lnTo>
                      <a:lnTo>
                        <a:pt x="62" y="120"/>
                      </a:lnTo>
                      <a:lnTo>
                        <a:pt x="64" y="117"/>
                      </a:lnTo>
                      <a:lnTo>
                        <a:pt x="59" y="117"/>
                      </a:lnTo>
                      <a:lnTo>
                        <a:pt x="73" y="96"/>
                      </a:lnTo>
                      <a:lnTo>
                        <a:pt x="77" y="95"/>
                      </a:lnTo>
                      <a:lnTo>
                        <a:pt x="77" y="98"/>
                      </a:lnTo>
                      <a:lnTo>
                        <a:pt x="72" y="101"/>
                      </a:lnTo>
                      <a:lnTo>
                        <a:pt x="70" y="111"/>
                      </a:lnTo>
                      <a:lnTo>
                        <a:pt x="73" y="109"/>
                      </a:lnTo>
                      <a:lnTo>
                        <a:pt x="70" y="112"/>
                      </a:lnTo>
                      <a:lnTo>
                        <a:pt x="72" y="114"/>
                      </a:lnTo>
                      <a:lnTo>
                        <a:pt x="82" y="107"/>
                      </a:lnTo>
                      <a:lnTo>
                        <a:pt x="86" y="106"/>
                      </a:lnTo>
                      <a:lnTo>
                        <a:pt x="88" y="101"/>
                      </a:lnTo>
                      <a:lnTo>
                        <a:pt x="86" y="98"/>
                      </a:lnTo>
                      <a:lnTo>
                        <a:pt x="96" y="96"/>
                      </a:lnTo>
                      <a:lnTo>
                        <a:pt x="107" y="103"/>
                      </a:lnTo>
                      <a:lnTo>
                        <a:pt x="117" y="99"/>
                      </a:lnTo>
                      <a:lnTo>
                        <a:pt x="121" y="101"/>
                      </a:lnTo>
                      <a:lnTo>
                        <a:pt x="128" y="101"/>
                      </a:lnTo>
                      <a:lnTo>
                        <a:pt x="145" y="109"/>
                      </a:lnTo>
                      <a:lnTo>
                        <a:pt x="149" y="112"/>
                      </a:lnTo>
                      <a:lnTo>
                        <a:pt x="153" y="119"/>
                      </a:lnTo>
                      <a:lnTo>
                        <a:pt x="163" y="125"/>
                      </a:lnTo>
                      <a:lnTo>
                        <a:pt x="166" y="128"/>
                      </a:lnTo>
                      <a:lnTo>
                        <a:pt x="177" y="135"/>
                      </a:lnTo>
                      <a:lnTo>
                        <a:pt x="188" y="130"/>
                      </a:lnTo>
                      <a:lnTo>
                        <a:pt x="188" y="123"/>
                      </a:lnTo>
                      <a:lnTo>
                        <a:pt x="185" y="117"/>
                      </a:lnTo>
                      <a:lnTo>
                        <a:pt x="180" y="115"/>
                      </a:lnTo>
                      <a:lnTo>
                        <a:pt x="176" y="115"/>
                      </a:lnTo>
                      <a:lnTo>
                        <a:pt x="169" y="111"/>
                      </a:lnTo>
                      <a:lnTo>
                        <a:pt x="163" y="106"/>
                      </a:lnTo>
                      <a:lnTo>
                        <a:pt x="150" y="93"/>
                      </a:lnTo>
                      <a:lnTo>
                        <a:pt x="147" y="95"/>
                      </a:lnTo>
                      <a:lnTo>
                        <a:pt x="144" y="99"/>
                      </a:lnTo>
                      <a:lnTo>
                        <a:pt x="141" y="103"/>
                      </a:lnTo>
                      <a:lnTo>
                        <a:pt x="129" y="96"/>
                      </a:lnTo>
                      <a:lnTo>
                        <a:pt x="129" y="93"/>
                      </a:lnTo>
                      <a:lnTo>
                        <a:pt x="120" y="96"/>
                      </a:lnTo>
                      <a:lnTo>
                        <a:pt x="117" y="80"/>
                      </a:lnTo>
                      <a:lnTo>
                        <a:pt x="109" y="45"/>
                      </a:lnTo>
                      <a:lnTo>
                        <a:pt x="102" y="21"/>
                      </a:lnTo>
                      <a:lnTo>
                        <a:pt x="99" y="10"/>
                      </a:lnTo>
                      <a:lnTo>
                        <a:pt x="90" y="5"/>
                      </a:lnTo>
                      <a:lnTo>
                        <a:pt x="85" y="8"/>
                      </a:lnTo>
                      <a:lnTo>
                        <a:pt x="69" y="5"/>
                      </a:lnTo>
                      <a:lnTo>
                        <a:pt x="64" y="7"/>
                      </a:lnTo>
                      <a:lnTo>
                        <a:pt x="59" y="5"/>
                      </a:lnTo>
                      <a:lnTo>
                        <a:pt x="59" y="4"/>
                      </a:lnTo>
                      <a:lnTo>
                        <a:pt x="45" y="0"/>
                      </a:lnTo>
                      <a:lnTo>
                        <a:pt x="43" y="4"/>
                      </a:lnTo>
                      <a:lnTo>
                        <a:pt x="35" y="4"/>
                      </a:lnTo>
                      <a:lnTo>
                        <a:pt x="29" y="8"/>
                      </a:lnTo>
                      <a:lnTo>
                        <a:pt x="24" y="13"/>
                      </a:lnTo>
                      <a:lnTo>
                        <a:pt x="22" y="18"/>
                      </a:lnTo>
                      <a:lnTo>
                        <a:pt x="19" y="21"/>
                      </a:lnTo>
                      <a:lnTo>
                        <a:pt x="13" y="21"/>
                      </a:lnTo>
                      <a:lnTo>
                        <a:pt x="10" y="26"/>
                      </a:lnTo>
                      <a:close/>
                    </a:path>
                  </a:pathLst>
                </a:custGeom>
                <a:solidFill>
                  <a:srgbClr val="FFCE85"/>
                </a:solidFill>
                <a:ln w="12700">
                  <a:solidFill>
                    <a:schemeClr val="tx1"/>
                  </a:solidFill>
                  <a:round/>
                  <a:headEnd/>
                  <a:tailEnd/>
                </a:ln>
              </p:spPr>
              <p:txBody>
                <a:bodyPr/>
                <a:lstStyle/>
                <a:p>
                  <a:endParaRPr lang="en-US"/>
                </a:p>
              </p:txBody>
            </p:sp>
            <p:sp>
              <p:nvSpPr>
                <p:cNvPr id="14417" name="Freeform 30">
                  <a:extLst>
                    <a:ext uri="{FF2B5EF4-FFF2-40B4-BE49-F238E27FC236}">
                      <a16:creationId xmlns:a16="http://schemas.microsoft.com/office/drawing/2014/main" id="{39B4BD5B-2FED-5099-A5DD-A149B994B5E1}"/>
                    </a:ext>
                  </a:extLst>
                </p:cNvPr>
                <p:cNvSpPr>
                  <a:spLocks/>
                </p:cNvSpPr>
                <p:nvPr/>
              </p:nvSpPr>
              <p:spPr bwMode="auto">
                <a:xfrm>
                  <a:off x="1021" y="3608"/>
                  <a:ext cx="20" cy="14"/>
                </a:xfrm>
                <a:custGeom>
                  <a:avLst/>
                  <a:gdLst>
                    <a:gd name="T0" fmla="*/ 2147483646 w 4"/>
                    <a:gd name="T1" fmla="*/ 960484868 h 3"/>
                    <a:gd name="T2" fmla="*/ 2147483646 w 4"/>
                    <a:gd name="T3" fmla="*/ 523887028 h 3"/>
                    <a:gd name="T4" fmla="*/ 2147483646 w 4"/>
                    <a:gd name="T5" fmla="*/ 523887028 h 3"/>
                    <a:gd name="T6" fmla="*/ 2147483646 w 4"/>
                    <a:gd name="T7" fmla="*/ 523887028 h 3"/>
                    <a:gd name="T8" fmla="*/ 2147483646 w 4"/>
                    <a:gd name="T9" fmla="*/ 523887028 h 3"/>
                    <a:gd name="T10" fmla="*/ 2147483646 w 4"/>
                    <a:gd name="T11" fmla="*/ 523887028 h 3"/>
                    <a:gd name="T12" fmla="*/ 2147483646 w 4"/>
                    <a:gd name="T13" fmla="*/ 523887028 h 3"/>
                    <a:gd name="T14" fmla="*/ 1220703125 w 4"/>
                    <a:gd name="T15" fmla="*/ 0 h 3"/>
                    <a:gd name="T16" fmla="*/ 1220703125 w 4"/>
                    <a:gd name="T17" fmla="*/ 0 h 3"/>
                    <a:gd name="T18" fmla="*/ 0 w 4"/>
                    <a:gd name="T19" fmla="*/ 523887028 h 3"/>
                    <a:gd name="T20" fmla="*/ 0 w 4"/>
                    <a:gd name="T21" fmla="*/ 523887028 h 3"/>
                    <a:gd name="T22" fmla="*/ 0 w 4"/>
                    <a:gd name="T23" fmla="*/ 523887028 h 3"/>
                    <a:gd name="T24" fmla="*/ 0 w 4"/>
                    <a:gd name="T25" fmla="*/ 523887028 h 3"/>
                    <a:gd name="T26" fmla="*/ 0 w 4"/>
                    <a:gd name="T27" fmla="*/ 523887028 h 3"/>
                    <a:gd name="T28" fmla="*/ 0 w 4"/>
                    <a:gd name="T29" fmla="*/ 523887028 h 3"/>
                    <a:gd name="T30" fmla="*/ 0 w 4"/>
                    <a:gd name="T31" fmla="*/ 960484868 h 3"/>
                    <a:gd name="T32" fmla="*/ 0 w 4"/>
                    <a:gd name="T33" fmla="*/ 960484868 h 3"/>
                    <a:gd name="T34" fmla="*/ 1220703125 w 4"/>
                    <a:gd name="T35" fmla="*/ 960484868 h 3"/>
                    <a:gd name="T36" fmla="*/ 1220703125 w 4"/>
                    <a:gd name="T37" fmla="*/ 960484868 h 3"/>
                    <a:gd name="T38" fmla="*/ 1220703125 w 4"/>
                    <a:gd name="T39" fmla="*/ 1484321174 h 3"/>
                    <a:gd name="T40" fmla="*/ 2147483646 w 4"/>
                    <a:gd name="T41" fmla="*/ 1484321174 h 3"/>
                    <a:gd name="T42" fmla="*/ 2147483646 w 4"/>
                    <a:gd name="T43" fmla="*/ 1484321174 h 3"/>
                    <a:gd name="T44" fmla="*/ 2147483646 w 4"/>
                    <a:gd name="T45" fmla="*/ 1484321174 h 3"/>
                    <a:gd name="T46" fmla="*/ 2147483646 w 4"/>
                    <a:gd name="T47" fmla="*/ 1484321174 h 3"/>
                    <a:gd name="T48" fmla="*/ 2147483646 w 4"/>
                    <a:gd name="T49" fmla="*/ 960484868 h 3"/>
                    <a:gd name="T50" fmla="*/ 2147483646 w 4"/>
                    <a:gd name="T51" fmla="*/ 960484868 h 3"/>
                    <a:gd name="T52" fmla="*/ 2147483646 w 4"/>
                    <a:gd name="T53" fmla="*/ 960484868 h 3"/>
                    <a:gd name="T54" fmla="*/ 2147483646 w 4"/>
                    <a:gd name="T55" fmla="*/ 523887028 h 3"/>
                    <a:gd name="T56" fmla="*/ 2147483646 w 4"/>
                    <a:gd name="T57" fmla="*/ 523887028 h 3"/>
                    <a:gd name="T58" fmla="*/ 2147483646 w 4"/>
                    <a:gd name="T59" fmla="*/ 523887028 h 3"/>
                    <a:gd name="T60" fmla="*/ 2147483646 w 4"/>
                    <a:gd name="T61" fmla="*/ 523887028 h 3"/>
                    <a:gd name="T62" fmla="*/ 2147483646 w 4"/>
                    <a:gd name="T63" fmla="*/ 523887028 h 3"/>
                    <a:gd name="T64" fmla="*/ 2147483646 w 4"/>
                    <a:gd name="T65" fmla="*/ 0 h 3"/>
                    <a:gd name="T66" fmla="*/ 2147483646 w 4"/>
                    <a:gd name="T67" fmla="*/ 0 h 3"/>
                    <a:gd name="T68" fmla="*/ 2147483646 w 4"/>
                    <a:gd name="T69" fmla="*/ 0 h 3"/>
                    <a:gd name="T70" fmla="*/ 2147483646 w 4"/>
                    <a:gd name="T71" fmla="*/ 0 h 3"/>
                    <a:gd name="T72" fmla="*/ 2147483646 w 4"/>
                    <a:gd name="T73" fmla="*/ 523887028 h 3"/>
                    <a:gd name="T74" fmla="*/ 2147483646 w 4"/>
                    <a:gd name="T75" fmla="*/ 523887028 h 3"/>
                    <a:gd name="T76" fmla="*/ 2147483646 w 4"/>
                    <a:gd name="T77" fmla="*/ 523887028 h 3"/>
                    <a:gd name="T78" fmla="*/ 2147483646 w 4"/>
                    <a:gd name="T79" fmla="*/ 960484868 h 3"/>
                    <a:gd name="T80" fmla="*/ 2147483646 w 4"/>
                    <a:gd name="T81" fmla="*/ 960484868 h 3"/>
                    <a:gd name="T82" fmla="*/ 2147483646 w 4"/>
                    <a:gd name="T83" fmla="*/ 960484868 h 3"/>
                    <a:gd name="T84" fmla="*/ 2147483646 w 4"/>
                    <a:gd name="T85" fmla="*/ 960484868 h 3"/>
                    <a:gd name="T86" fmla="*/ 2147483646 w 4"/>
                    <a:gd name="T87" fmla="*/ 1484321174 h 3"/>
                    <a:gd name="T88" fmla="*/ 2147483646 w 4"/>
                    <a:gd name="T89" fmla="*/ 1484321174 h 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
                    <a:gd name="T136" fmla="*/ 0 h 3"/>
                    <a:gd name="T137" fmla="*/ 4 w 4"/>
                    <a:gd name="T138" fmla="*/ 3 h 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 h="3">
                      <a:moveTo>
                        <a:pt x="2" y="2"/>
                      </a:moveTo>
                      <a:lnTo>
                        <a:pt x="2" y="1"/>
                      </a:lnTo>
                      <a:lnTo>
                        <a:pt x="1" y="0"/>
                      </a:lnTo>
                      <a:lnTo>
                        <a:pt x="0" y="1"/>
                      </a:lnTo>
                      <a:lnTo>
                        <a:pt x="0" y="2"/>
                      </a:lnTo>
                      <a:lnTo>
                        <a:pt x="1" y="2"/>
                      </a:lnTo>
                      <a:lnTo>
                        <a:pt x="1" y="3"/>
                      </a:lnTo>
                      <a:lnTo>
                        <a:pt x="2" y="3"/>
                      </a:lnTo>
                      <a:lnTo>
                        <a:pt x="3" y="3"/>
                      </a:lnTo>
                      <a:lnTo>
                        <a:pt x="4" y="2"/>
                      </a:lnTo>
                      <a:lnTo>
                        <a:pt x="4" y="1"/>
                      </a:lnTo>
                      <a:lnTo>
                        <a:pt x="4" y="0"/>
                      </a:lnTo>
                      <a:lnTo>
                        <a:pt x="4" y="1"/>
                      </a:lnTo>
                      <a:lnTo>
                        <a:pt x="3" y="1"/>
                      </a:lnTo>
                      <a:lnTo>
                        <a:pt x="2" y="2"/>
                      </a:lnTo>
                      <a:lnTo>
                        <a:pt x="2" y="3"/>
                      </a:lnTo>
                      <a:lnTo>
                        <a:pt x="3" y="3"/>
                      </a:lnTo>
                    </a:path>
                  </a:pathLst>
                </a:custGeom>
                <a:solidFill>
                  <a:srgbClr val="FFCE85"/>
                </a:solidFill>
                <a:ln w="12700">
                  <a:solidFill>
                    <a:schemeClr val="tx1"/>
                  </a:solidFill>
                  <a:round/>
                  <a:headEnd/>
                  <a:tailEnd/>
                </a:ln>
              </p:spPr>
              <p:txBody>
                <a:bodyPr/>
                <a:lstStyle/>
                <a:p>
                  <a:endParaRPr lang="en-US"/>
                </a:p>
              </p:txBody>
            </p:sp>
            <p:sp>
              <p:nvSpPr>
                <p:cNvPr id="14418" name="Freeform 31">
                  <a:extLst>
                    <a:ext uri="{FF2B5EF4-FFF2-40B4-BE49-F238E27FC236}">
                      <a16:creationId xmlns:a16="http://schemas.microsoft.com/office/drawing/2014/main" id="{241283A9-5A8B-7423-DB3A-D19BF38FC7D2}"/>
                    </a:ext>
                  </a:extLst>
                </p:cNvPr>
                <p:cNvSpPr>
                  <a:spLocks/>
                </p:cNvSpPr>
                <p:nvPr/>
              </p:nvSpPr>
              <p:spPr bwMode="auto">
                <a:xfrm>
                  <a:off x="978" y="3610"/>
                  <a:ext cx="43" cy="30"/>
                </a:xfrm>
                <a:custGeom>
                  <a:avLst/>
                  <a:gdLst>
                    <a:gd name="T0" fmla="*/ 2147483646 w 9"/>
                    <a:gd name="T1" fmla="*/ 0 h 6"/>
                    <a:gd name="T2" fmla="*/ 2147483646 w 9"/>
                    <a:gd name="T3" fmla="*/ 0 h 6"/>
                    <a:gd name="T4" fmla="*/ 1983499638 w 9"/>
                    <a:gd name="T5" fmla="*/ 1220703125 h 6"/>
                    <a:gd name="T6" fmla="*/ 1983499638 w 9"/>
                    <a:gd name="T7" fmla="*/ 1220703125 h 6"/>
                    <a:gd name="T8" fmla="*/ 1983499638 w 9"/>
                    <a:gd name="T9" fmla="*/ 2147483646 h 6"/>
                    <a:gd name="T10" fmla="*/ 1983499638 w 9"/>
                    <a:gd name="T11" fmla="*/ 2147483646 h 6"/>
                    <a:gd name="T12" fmla="*/ 1419221866 w 9"/>
                    <a:gd name="T13" fmla="*/ 2147483646 h 6"/>
                    <a:gd name="T14" fmla="*/ 1419221866 w 9"/>
                    <a:gd name="T15" fmla="*/ 2147483646 h 6"/>
                    <a:gd name="T16" fmla="*/ 712197524 w 9"/>
                    <a:gd name="T17" fmla="*/ 2147483646 h 6"/>
                    <a:gd name="T18" fmla="*/ 712197524 w 9"/>
                    <a:gd name="T19" fmla="*/ 2147483646 h 6"/>
                    <a:gd name="T20" fmla="*/ 712197524 w 9"/>
                    <a:gd name="T21" fmla="*/ 2147483646 h 6"/>
                    <a:gd name="T22" fmla="*/ 0 w 9"/>
                    <a:gd name="T23" fmla="*/ 2147483646 h 6"/>
                    <a:gd name="T24" fmla="*/ 0 w 9"/>
                    <a:gd name="T25" fmla="*/ 2147483646 h 6"/>
                    <a:gd name="T26" fmla="*/ 0 w 9"/>
                    <a:gd name="T27" fmla="*/ 2147483646 h 6"/>
                    <a:gd name="T28" fmla="*/ 0 w 9"/>
                    <a:gd name="T29" fmla="*/ 2147483646 h 6"/>
                    <a:gd name="T30" fmla="*/ 0 w 9"/>
                    <a:gd name="T31" fmla="*/ 2147483646 h 6"/>
                    <a:gd name="T32" fmla="*/ 0 w 9"/>
                    <a:gd name="T33" fmla="*/ 2147483646 h 6"/>
                    <a:gd name="T34" fmla="*/ 0 w 9"/>
                    <a:gd name="T35" fmla="*/ 2147483646 h 6"/>
                    <a:gd name="T36" fmla="*/ 0 w 9"/>
                    <a:gd name="T37" fmla="*/ 2147483646 h 6"/>
                    <a:gd name="T38" fmla="*/ 712197524 w 9"/>
                    <a:gd name="T39" fmla="*/ 2147483646 h 6"/>
                    <a:gd name="T40" fmla="*/ 1419221866 w 9"/>
                    <a:gd name="T41" fmla="*/ 2147483646 h 6"/>
                    <a:gd name="T42" fmla="*/ 1983499638 w 9"/>
                    <a:gd name="T43" fmla="*/ 2147483646 h 6"/>
                    <a:gd name="T44" fmla="*/ 2147483646 w 9"/>
                    <a:gd name="T45" fmla="*/ 2147483646 h 6"/>
                    <a:gd name="T46" fmla="*/ 2147483646 w 9"/>
                    <a:gd name="T47" fmla="*/ 2147483646 h 6"/>
                    <a:gd name="T48" fmla="*/ 2147483646 w 9"/>
                    <a:gd name="T49" fmla="*/ 2147483646 h 6"/>
                    <a:gd name="T50" fmla="*/ 2147483646 w 9"/>
                    <a:gd name="T51" fmla="*/ 1220703125 h 6"/>
                    <a:gd name="T52" fmla="*/ 2147483646 w 9"/>
                    <a:gd name="T53" fmla="*/ 1220703125 h 6"/>
                    <a:gd name="T54" fmla="*/ 2147483646 w 9"/>
                    <a:gd name="T55" fmla="*/ 1220703125 h 6"/>
                    <a:gd name="T56" fmla="*/ 2147483646 w 9"/>
                    <a:gd name="T57" fmla="*/ 0 h 6"/>
                    <a:gd name="T58" fmla="*/ 2147483646 w 9"/>
                    <a:gd name="T59" fmla="*/ 0 h 6"/>
                    <a:gd name="T60" fmla="*/ 2147483646 w 9"/>
                    <a:gd name="T61" fmla="*/ 0 h 6"/>
                    <a:gd name="T62" fmla="*/ 2147483646 w 9"/>
                    <a:gd name="T63" fmla="*/ 0 h 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
                    <a:gd name="T97" fmla="*/ 0 h 6"/>
                    <a:gd name="T98" fmla="*/ 9 w 9"/>
                    <a:gd name="T99" fmla="*/ 6 h 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 h="6">
                      <a:moveTo>
                        <a:pt x="8" y="0"/>
                      </a:moveTo>
                      <a:lnTo>
                        <a:pt x="7" y="0"/>
                      </a:lnTo>
                      <a:lnTo>
                        <a:pt x="6" y="0"/>
                      </a:lnTo>
                      <a:lnTo>
                        <a:pt x="4" y="0"/>
                      </a:lnTo>
                      <a:lnTo>
                        <a:pt x="4" y="1"/>
                      </a:lnTo>
                      <a:lnTo>
                        <a:pt x="3" y="1"/>
                      </a:lnTo>
                      <a:lnTo>
                        <a:pt x="3" y="2"/>
                      </a:lnTo>
                      <a:lnTo>
                        <a:pt x="3" y="3"/>
                      </a:lnTo>
                      <a:lnTo>
                        <a:pt x="2" y="3"/>
                      </a:lnTo>
                      <a:lnTo>
                        <a:pt x="1" y="3"/>
                      </a:lnTo>
                      <a:lnTo>
                        <a:pt x="1" y="4"/>
                      </a:lnTo>
                      <a:lnTo>
                        <a:pt x="1" y="5"/>
                      </a:lnTo>
                      <a:lnTo>
                        <a:pt x="0" y="5"/>
                      </a:lnTo>
                      <a:lnTo>
                        <a:pt x="0" y="6"/>
                      </a:lnTo>
                      <a:lnTo>
                        <a:pt x="1" y="6"/>
                      </a:lnTo>
                      <a:lnTo>
                        <a:pt x="2" y="6"/>
                      </a:lnTo>
                      <a:lnTo>
                        <a:pt x="2" y="5"/>
                      </a:lnTo>
                      <a:lnTo>
                        <a:pt x="3" y="5"/>
                      </a:lnTo>
                      <a:lnTo>
                        <a:pt x="5" y="4"/>
                      </a:lnTo>
                      <a:lnTo>
                        <a:pt x="6" y="3"/>
                      </a:lnTo>
                      <a:lnTo>
                        <a:pt x="7" y="2"/>
                      </a:lnTo>
                      <a:lnTo>
                        <a:pt x="8" y="2"/>
                      </a:lnTo>
                      <a:lnTo>
                        <a:pt x="9" y="1"/>
                      </a:lnTo>
                      <a:lnTo>
                        <a:pt x="8" y="0"/>
                      </a:lnTo>
                      <a:close/>
                    </a:path>
                  </a:pathLst>
                </a:custGeom>
                <a:solidFill>
                  <a:srgbClr val="FFCE85"/>
                </a:solidFill>
                <a:ln w="12700">
                  <a:solidFill>
                    <a:schemeClr val="tx1"/>
                  </a:solidFill>
                  <a:round/>
                  <a:headEnd/>
                  <a:tailEnd/>
                </a:ln>
              </p:spPr>
              <p:txBody>
                <a:bodyPr/>
                <a:lstStyle/>
                <a:p>
                  <a:endParaRPr lang="en-US"/>
                </a:p>
              </p:txBody>
            </p:sp>
            <p:sp>
              <p:nvSpPr>
                <p:cNvPr id="14419" name="Freeform 32">
                  <a:extLst>
                    <a:ext uri="{FF2B5EF4-FFF2-40B4-BE49-F238E27FC236}">
                      <a16:creationId xmlns:a16="http://schemas.microsoft.com/office/drawing/2014/main" id="{8972113E-4C88-FD28-3A15-2D928ADEC262}"/>
                    </a:ext>
                  </a:extLst>
                </p:cNvPr>
                <p:cNvSpPr>
                  <a:spLocks/>
                </p:cNvSpPr>
                <p:nvPr/>
              </p:nvSpPr>
              <p:spPr bwMode="auto">
                <a:xfrm>
                  <a:off x="934" y="3632"/>
                  <a:ext cx="44" cy="34"/>
                </a:xfrm>
                <a:custGeom>
                  <a:avLst/>
                  <a:gdLst>
                    <a:gd name="T0" fmla="*/ 2147483646 w 9"/>
                    <a:gd name="T1" fmla="*/ 2147483646 h 7"/>
                    <a:gd name="T2" fmla="*/ 2147483646 w 9"/>
                    <a:gd name="T3" fmla="*/ 854684496 h 7"/>
                    <a:gd name="T4" fmla="*/ 2147483646 w 9"/>
                    <a:gd name="T5" fmla="*/ 2147483646 h 7"/>
                    <a:gd name="T6" fmla="*/ 2147483646 w 9"/>
                    <a:gd name="T7" fmla="*/ 2147483646 h 7"/>
                    <a:gd name="T8" fmla="*/ 2147483646 w 9"/>
                    <a:gd name="T9" fmla="*/ 2147483646 h 7"/>
                    <a:gd name="T10" fmla="*/ 1871625228 w 9"/>
                    <a:gd name="T11" fmla="*/ 2147483646 h 7"/>
                    <a:gd name="T12" fmla="*/ 912444617 w 9"/>
                    <a:gd name="T13" fmla="*/ 2147483646 h 7"/>
                    <a:gd name="T14" fmla="*/ 0 w 9"/>
                    <a:gd name="T15" fmla="*/ 2147483646 h 7"/>
                    <a:gd name="T16" fmla="*/ 1871625228 w 9"/>
                    <a:gd name="T17" fmla="*/ 2147483646 h 7"/>
                    <a:gd name="T18" fmla="*/ 2147483646 w 9"/>
                    <a:gd name="T19" fmla="*/ 2147483646 h 7"/>
                    <a:gd name="T20" fmla="*/ 2147483646 w 9"/>
                    <a:gd name="T21" fmla="*/ 2147483646 h 7"/>
                    <a:gd name="T22" fmla="*/ 2147483646 w 9"/>
                    <a:gd name="T23" fmla="*/ 2147483646 h 7"/>
                    <a:gd name="T24" fmla="*/ 2147483646 w 9"/>
                    <a:gd name="T25" fmla="*/ 2147483646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7"/>
                    <a:gd name="T41" fmla="*/ 9 w 9"/>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7">
                      <a:moveTo>
                        <a:pt x="8" y="3"/>
                      </a:moveTo>
                      <a:cubicBezTo>
                        <a:pt x="8" y="2"/>
                        <a:pt x="9" y="1"/>
                        <a:pt x="8" y="1"/>
                      </a:cubicBezTo>
                      <a:cubicBezTo>
                        <a:pt x="7" y="0"/>
                        <a:pt x="5" y="2"/>
                        <a:pt x="5" y="3"/>
                      </a:cubicBezTo>
                      <a:cubicBezTo>
                        <a:pt x="4" y="3"/>
                        <a:pt x="4" y="3"/>
                        <a:pt x="4" y="4"/>
                      </a:cubicBezTo>
                      <a:cubicBezTo>
                        <a:pt x="4" y="4"/>
                        <a:pt x="4" y="4"/>
                        <a:pt x="4" y="4"/>
                      </a:cubicBezTo>
                      <a:cubicBezTo>
                        <a:pt x="3" y="5"/>
                        <a:pt x="3" y="5"/>
                        <a:pt x="2" y="5"/>
                      </a:cubicBezTo>
                      <a:cubicBezTo>
                        <a:pt x="2" y="5"/>
                        <a:pt x="2" y="5"/>
                        <a:pt x="1" y="6"/>
                      </a:cubicBezTo>
                      <a:cubicBezTo>
                        <a:pt x="1" y="6"/>
                        <a:pt x="0" y="6"/>
                        <a:pt x="0" y="6"/>
                      </a:cubicBezTo>
                      <a:cubicBezTo>
                        <a:pt x="1" y="7"/>
                        <a:pt x="1" y="7"/>
                        <a:pt x="2" y="6"/>
                      </a:cubicBezTo>
                      <a:cubicBezTo>
                        <a:pt x="2" y="6"/>
                        <a:pt x="3" y="5"/>
                        <a:pt x="3" y="5"/>
                      </a:cubicBezTo>
                      <a:cubicBezTo>
                        <a:pt x="4" y="5"/>
                        <a:pt x="5" y="5"/>
                        <a:pt x="6" y="4"/>
                      </a:cubicBezTo>
                      <a:cubicBezTo>
                        <a:pt x="7" y="4"/>
                        <a:pt x="7" y="3"/>
                        <a:pt x="8" y="3"/>
                      </a:cubicBezTo>
                      <a:cubicBezTo>
                        <a:pt x="8" y="3"/>
                        <a:pt x="8" y="3"/>
                        <a:pt x="8" y="3"/>
                      </a:cubicBezTo>
                      <a:close/>
                    </a:path>
                  </a:pathLst>
                </a:custGeom>
                <a:solidFill>
                  <a:srgbClr val="FFCE85"/>
                </a:solidFill>
                <a:ln w="12700">
                  <a:solidFill>
                    <a:schemeClr val="tx1"/>
                  </a:solidFill>
                  <a:round/>
                  <a:headEnd/>
                  <a:tailEnd/>
                </a:ln>
              </p:spPr>
              <p:txBody>
                <a:bodyPr/>
                <a:lstStyle/>
                <a:p>
                  <a:endParaRPr lang="en-US"/>
                </a:p>
              </p:txBody>
            </p:sp>
            <p:sp>
              <p:nvSpPr>
                <p:cNvPr id="14420" name="Freeform 33">
                  <a:extLst>
                    <a:ext uri="{FF2B5EF4-FFF2-40B4-BE49-F238E27FC236}">
                      <a16:creationId xmlns:a16="http://schemas.microsoft.com/office/drawing/2014/main" id="{B2016839-037A-819B-3169-190A54E45DDD}"/>
                    </a:ext>
                  </a:extLst>
                </p:cNvPr>
                <p:cNvSpPr>
                  <a:spLocks/>
                </p:cNvSpPr>
                <p:nvPr/>
              </p:nvSpPr>
              <p:spPr bwMode="auto">
                <a:xfrm>
                  <a:off x="934" y="3637"/>
                  <a:ext cx="39" cy="29"/>
                </a:xfrm>
                <a:custGeom>
                  <a:avLst/>
                  <a:gdLst>
                    <a:gd name="T0" fmla="*/ 2147483646 w 8"/>
                    <a:gd name="T1" fmla="*/ 1613657208 h 6"/>
                    <a:gd name="T2" fmla="*/ 2147483646 w 8"/>
                    <a:gd name="T3" fmla="*/ 807721442 h 6"/>
                    <a:gd name="T4" fmla="*/ 2147483646 w 8"/>
                    <a:gd name="T5" fmla="*/ 807721442 h 6"/>
                    <a:gd name="T6" fmla="*/ 2147483646 w 8"/>
                    <a:gd name="T7" fmla="*/ 0 h 6"/>
                    <a:gd name="T8" fmla="*/ 2147483646 w 8"/>
                    <a:gd name="T9" fmla="*/ 0 h 6"/>
                    <a:gd name="T10" fmla="*/ 2147483646 w 8"/>
                    <a:gd name="T11" fmla="*/ 0 h 6"/>
                    <a:gd name="T12" fmla="*/ 2147483646 w 8"/>
                    <a:gd name="T13" fmla="*/ 0 h 6"/>
                    <a:gd name="T14" fmla="*/ 2147483646 w 8"/>
                    <a:gd name="T15" fmla="*/ 0 h 6"/>
                    <a:gd name="T16" fmla="*/ 2147483646 w 8"/>
                    <a:gd name="T17" fmla="*/ 0 h 6"/>
                    <a:gd name="T18" fmla="*/ 2147483646 w 8"/>
                    <a:gd name="T19" fmla="*/ 0 h 6"/>
                    <a:gd name="T20" fmla="*/ 2147483646 w 8"/>
                    <a:gd name="T21" fmla="*/ 0 h 6"/>
                    <a:gd name="T22" fmla="*/ 2147483646 w 8"/>
                    <a:gd name="T23" fmla="*/ 0 h 6"/>
                    <a:gd name="T24" fmla="*/ 2147483646 w 8"/>
                    <a:gd name="T25" fmla="*/ 0 h 6"/>
                    <a:gd name="T26" fmla="*/ 2147483646 w 8"/>
                    <a:gd name="T27" fmla="*/ 807721442 h 6"/>
                    <a:gd name="T28" fmla="*/ 2147483646 w 8"/>
                    <a:gd name="T29" fmla="*/ 1613657208 h 6"/>
                    <a:gd name="T30" fmla="*/ 2147483646 w 8"/>
                    <a:gd name="T31" fmla="*/ 1613657208 h 6"/>
                    <a:gd name="T32" fmla="*/ 2147483646 w 8"/>
                    <a:gd name="T33" fmla="*/ 1613657208 h 6"/>
                    <a:gd name="T34" fmla="*/ 2147483646 w 8"/>
                    <a:gd name="T35" fmla="*/ 1613657208 h 6"/>
                    <a:gd name="T36" fmla="*/ 2147483646 w 8"/>
                    <a:gd name="T37" fmla="*/ 1613657208 h 6"/>
                    <a:gd name="T38" fmla="*/ 2147483646 w 8"/>
                    <a:gd name="T39" fmla="*/ 2147483646 h 6"/>
                    <a:gd name="T40" fmla="*/ 2147483646 w 8"/>
                    <a:gd name="T41" fmla="*/ 2147483646 h 6"/>
                    <a:gd name="T42" fmla="*/ 2147483646 w 8"/>
                    <a:gd name="T43" fmla="*/ 2147483646 h 6"/>
                    <a:gd name="T44" fmla="*/ 2147483646 w 8"/>
                    <a:gd name="T45" fmla="*/ 2147483646 h 6"/>
                    <a:gd name="T46" fmla="*/ 1811612337 w 8"/>
                    <a:gd name="T47" fmla="*/ 2147483646 h 6"/>
                    <a:gd name="T48" fmla="*/ 1811612337 w 8"/>
                    <a:gd name="T49" fmla="*/ 2147483646 h 6"/>
                    <a:gd name="T50" fmla="*/ 1811612337 w 8"/>
                    <a:gd name="T51" fmla="*/ 2147483646 h 6"/>
                    <a:gd name="T52" fmla="*/ 1811612337 w 8"/>
                    <a:gd name="T53" fmla="*/ 2147483646 h 6"/>
                    <a:gd name="T54" fmla="*/ 886530796 w 8"/>
                    <a:gd name="T55" fmla="*/ 2147483646 h 6"/>
                    <a:gd name="T56" fmla="*/ 886530796 w 8"/>
                    <a:gd name="T57" fmla="*/ 2147483646 h 6"/>
                    <a:gd name="T58" fmla="*/ 886530796 w 8"/>
                    <a:gd name="T59" fmla="*/ 2147483646 h 6"/>
                    <a:gd name="T60" fmla="*/ 0 w 8"/>
                    <a:gd name="T61" fmla="*/ 2147483646 h 6"/>
                    <a:gd name="T62" fmla="*/ 0 w 8"/>
                    <a:gd name="T63" fmla="*/ 2147483646 h 6"/>
                    <a:gd name="T64" fmla="*/ 0 w 8"/>
                    <a:gd name="T65" fmla="*/ 2147483646 h 6"/>
                    <a:gd name="T66" fmla="*/ 886530796 w 8"/>
                    <a:gd name="T67" fmla="*/ 2147483646 h 6"/>
                    <a:gd name="T68" fmla="*/ 886530796 w 8"/>
                    <a:gd name="T69" fmla="*/ 2147483646 h 6"/>
                    <a:gd name="T70" fmla="*/ 886530796 w 8"/>
                    <a:gd name="T71" fmla="*/ 2147483646 h 6"/>
                    <a:gd name="T72" fmla="*/ 886530796 w 8"/>
                    <a:gd name="T73" fmla="*/ 2147483646 h 6"/>
                    <a:gd name="T74" fmla="*/ 1811612337 w 8"/>
                    <a:gd name="T75" fmla="*/ 2147483646 h 6"/>
                    <a:gd name="T76" fmla="*/ 1811612337 w 8"/>
                    <a:gd name="T77" fmla="*/ 2147483646 h 6"/>
                    <a:gd name="T78" fmla="*/ 2147483646 w 8"/>
                    <a:gd name="T79" fmla="*/ 2147483646 h 6"/>
                    <a:gd name="T80" fmla="*/ 2147483646 w 8"/>
                    <a:gd name="T81" fmla="*/ 2147483646 h 6"/>
                    <a:gd name="T82" fmla="*/ 2147483646 w 8"/>
                    <a:gd name="T83" fmla="*/ 2147483646 h 6"/>
                    <a:gd name="T84" fmla="*/ 2147483646 w 8"/>
                    <a:gd name="T85" fmla="*/ 2147483646 h 6"/>
                    <a:gd name="T86" fmla="*/ 2147483646 w 8"/>
                    <a:gd name="T87" fmla="*/ 2147483646 h 6"/>
                    <a:gd name="T88" fmla="*/ 2147483646 w 8"/>
                    <a:gd name="T89" fmla="*/ 2147483646 h 6"/>
                    <a:gd name="T90" fmla="*/ 2147483646 w 8"/>
                    <a:gd name="T91" fmla="*/ 2147483646 h 6"/>
                    <a:gd name="T92" fmla="*/ 2147483646 w 8"/>
                    <a:gd name="T93" fmla="*/ 1613657208 h 6"/>
                    <a:gd name="T94" fmla="*/ 2147483646 w 8"/>
                    <a:gd name="T95" fmla="*/ 1613657208 h 6"/>
                    <a:gd name="T96" fmla="*/ 2147483646 w 8"/>
                    <a:gd name="T97" fmla="*/ 1613657208 h 6"/>
                    <a:gd name="T98" fmla="*/ 2147483646 w 8"/>
                    <a:gd name="T99" fmla="*/ 1613657208 h 6"/>
                    <a:gd name="T100" fmla="*/ 2147483646 w 8"/>
                    <a:gd name="T101" fmla="*/ 1613657208 h 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
                    <a:gd name="T154" fmla="*/ 0 h 6"/>
                    <a:gd name="T155" fmla="*/ 8 w 8"/>
                    <a:gd name="T156" fmla="*/ 6 h 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 h="6">
                      <a:moveTo>
                        <a:pt x="8" y="2"/>
                      </a:moveTo>
                      <a:lnTo>
                        <a:pt x="8" y="1"/>
                      </a:lnTo>
                      <a:lnTo>
                        <a:pt x="8" y="0"/>
                      </a:lnTo>
                      <a:lnTo>
                        <a:pt x="7" y="0"/>
                      </a:lnTo>
                      <a:lnTo>
                        <a:pt x="6" y="0"/>
                      </a:lnTo>
                      <a:lnTo>
                        <a:pt x="5" y="1"/>
                      </a:lnTo>
                      <a:lnTo>
                        <a:pt x="5" y="2"/>
                      </a:lnTo>
                      <a:lnTo>
                        <a:pt x="4" y="2"/>
                      </a:lnTo>
                      <a:lnTo>
                        <a:pt x="4" y="3"/>
                      </a:lnTo>
                      <a:lnTo>
                        <a:pt x="2" y="4"/>
                      </a:lnTo>
                      <a:lnTo>
                        <a:pt x="1" y="4"/>
                      </a:lnTo>
                      <a:lnTo>
                        <a:pt x="1" y="5"/>
                      </a:lnTo>
                      <a:lnTo>
                        <a:pt x="0" y="5"/>
                      </a:lnTo>
                      <a:lnTo>
                        <a:pt x="1" y="6"/>
                      </a:lnTo>
                      <a:lnTo>
                        <a:pt x="2" y="5"/>
                      </a:lnTo>
                      <a:lnTo>
                        <a:pt x="3" y="5"/>
                      </a:lnTo>
                      <a:lnTo>
                        <a:pt x="3" y="4"/>
                      </a:lnTo>
                      <a:lnTo>
                        <a:pt x="5" y="4"/>
                      </a:lnTo>
                      <a:lnTo>
                        <a:pt x="5" y="3"/>
                      </a:lnTo>
                      <a:lnTo>
                        <a:pt x="6" y="3"/>
                      </a:lnTo>
                      <a:lnTo>
                        <a:pt x="7" y="3"/>
                      </a:lnTo>
                      <a:lnTo>
                        <a:pt x="7" y="2"/>
                      </a:lnTo>
                      <a:lnTo>
                        <a:pt x="8" y="2"/>
                      </a:lnTo>
                      <a:close/>
                    </a:path>
                  </a:pathLst>
                </a:custGeom>
                <a:solidFill>
                  <a:srgbClr val="FFCE85"/>
                </a:solidFill>
                <a:ln w="12700">
                  <a:solidFill>
                    <a:schemeClr val="tx1"/>
                  </a:solidFill>
                  <a:round/>
                  <a:headEnd/>
                  <a:tailEnd/>
                </a:ln>
              </p:spPr>
              <p:txBody>
                <a:bodyPr/>
                <a:lstStyle/>
                <a:p>
                  <a:endParaRPr lang="en-US"/>
                </a:p>
              </p:txBody>
            </p:sp>
            <p:sp>
              <p:nvSpPr>
                <p:cNvPr id="14421" name="Freeform 34">
                  <a:extLst>
                    <a:ext uri="{FF2B5EF4-FFF2-40B4-BE49-F238E27FC236}">
                      <a16:creationId xmlns:a16="http://schemas.microsoft.com/office/drawing/2014/main" id="{598809A6-E6F0-988A-A703-CFBAA0D11C50}"/>
                    </a:ext>
                  </a:extLst>
                </p:cNvPr>
                <p:cNvSpPr>
                  <a:spLocks/>
                </p:cNvSpPr>
                <p:nvPr/>
              </p:nvSpPr>
              <p:spPr bwMode="auto">
                <a:xfrm>
                  <a:off x="909" y="3676"/>
                  <a:ext cx="5" cy="5"/>
                </a:xfrm>
                <a:custGeom>
                  <a:avLst/>
                  <a:gdLst>
                    <a:gd name="T0" fmla="*/ 1220703125 w 1"/>
                    <a:gd name="T1" fmla="*/ 0 h 1"/>
                    <a:gd name="T2" fmla="*/ 0 w 1"/>
                    <a:gd name="T3" fmla="*/ 0 h 1"/>
                    <a:gd name="T4" fmla="*/ 0 w 1"/>
                    <a:gd name="T5" fmla="*/ 1220703125 h 1"/>
                    <a:gd name="T6" fmla="*/ 1220703125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1" y="0"/>
                        <a:pt x="0" y="0"/>
                        <a:pt x="0" y="0"/>
                      </a:cubicBezTo>
                      <a:cubicBezTo>
                        <a:pt x="0" y="0"/>
                        <a:pt x="0" y="1"/>
                        <a:pt x="0" y="1"/>
                      </a:cubicBezTo>
                      <a:cubicBezTo>
                        <a:pt x="1" y="1"/>
                        <a:pt x="1" y="1"/>
                        <a:pt x="1" y="0"/>
                      </a:cubicBezTo>
                      <a:close/>
                    </a:path>
                  </a:pathLst>
                </a:custGeom>
                <a:solidFill>
                  <a:srgbClr val="FFCE85"/>
                </a:solidFill>
                <a:ln w="12700">
                  <a:solidFill>
                    <a:schemeClr val="tx1"/>
                  </a:solidFill>
                  <a:round/>
                  <a:headEnd/>
                  <a:tailEnd/>
                </a:ln>
              </p:spPr>
              <p:txBody>
                <a:bodyPr/>
                <a:lstStyle/>
                <a:p>
                  <a:endParaRPr lang="en-US"/>
                </a:p>
              </p:txBody>
            </p:sp>
            <p:sp>
              <p:nvSpPr>
                <p:cNvPr id="14422" name="Freeform 35">
                  <a:extLst>
                    <a:ext uri="{FF2B5EF4-FFF2-40B4-BE49-F238E27FC236}">
                      <a16:creationId xmlns:a16="http://schemas.microsoft.com/office/drawing/2014/main" id="{6EC02393-9FC0-B0E4-2509-4846C3F3A315}"/>
                    </a:ext>
                  </a:extLst>
                </p:cNvPr>
                <p:cNvSpPr>
                  <a:spLocks/>
                </p:cNvSpPr>
                <p:nvPr/>
              </p:nvSpPr>
              <p:spPr bwMode="auto">
                <a:xfrm>
                  <a:off x="909" y="3676"/>
                  <a:ext cx="5" cy="5"/>
                </a:xfrm>
                <a:custGeom>
                  <a:avLst/>
                  <a:gdLst>
                    <a:gd name="T0" fmla="*/ 1220703125 w 1"/>
                    <a:gd name="T1" fmla="*/ 0 h 1"/>
                    <a:gd name="T2" fmla="*/ 1220703125 w 1"/>
                    <a:gd name="T3" fmla="*/ 0 h 1"/>
                    <a:gd name="T4" fmla="*/ 1220703125 w 1"/>
                    <a:gd name="T5" fmla="*/ 0 h 1"/>
                    <a:gd name="T6" fmla="*/ 1220703125 w 1"/>
                    <a:gd name="T7" fmla="*/ 0 h 1"/>
                    <a:gd name="T8" fmla="*/ 0 w 1"/>
                    <a:gd name="T9" fmla="*/ 0 h 1"/>
                    <a:gd name="T10" fmla="*/ 0 w 1"/>
                    <a:gd name="T11" fmla="*/ 0 h 1"/>
                    <a:gd name="T12" fmla="*/ 0 w 1"/>
                    <a:gd name="T13" fmla="*/ 0 h 1"/>
                    <a:gd name="T14" fmla="*/ 0 w 1"/>
                    <a:gd name="T15" fmla="*/ 0 h 1"/>
                    <a:gd name="T16" fmla="*/ 0 w 1"/>
                    <a:gd name="T17" fmla="*/ 1220703125 h 1"/>
                    <a:gd name="T18" fmla="*/ 0 w 1"/>
                    <a:gd name="T19" fmla="*/ 1220703125 h 1"/>
                    <a:gd name="T20" fmla="*/ 0 w 1"/>
                    <a:gd name="T21" fmla="*/ 1220703125 h 1"/>
                    <a:gd name="T22" fmla="*/ 0 w 1"/>
                    <a:gd name="T23" fmla="*/ 1220703125 h 1"/>
                    <a:gd name="T24" fmla="*/ 0 w 1"/>
                    <a:gd name="T25" fmla="*/ 1220703125 h 1"/>
                    <a:gd name="T26" fmla="*/ 1220703125 w 1"/>
                    <a:gd name="T27" fmla="*/ 1220703125 h 1"/>
                    <a:gd name="T28" fmla="*/ 1220703125 w 1"/>
                    <a:gd name="T29" fmla="*/ 0 h 1"/>
                    <a:gd name="T30" fmla="*/ 1220703125 w 1"/>
                    <a:gd name="T31" fmla="*/ 0 h 1"/>
                    <a:gd name="T32" fmla="*/ 1220703125 w 1"/>
                    <a:gd name="T33" fmla="*/ 0 h 1"/>
                    <a:gd name="T34" fmla="*/ 1220703125 w 1"/>
                    <a:gd name="T35" fmla="*/ 0 h 1"/>
                    <a:gd name="T36" fmla="*/ 1220703125 w 1"/>
                    <a:gd name="T37" fmla="*/ 0 h 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
                    <a:gd name="T58" fmla="*/ 0 h 1"/>
                    <a:gd name="T59" fmla="*/ 1 w 1"/>
                    <a:gd name="T60" fmla="*/ 1 h 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 h="1">
                      <a:moveTo>
                        <a:pt x="1" y="0"/>
                      </a:moveTo>
                      <a:lnTo>
                        <a:pt x="1" y="0"/>
                      </a:lnTo>
                      <a:lnTo>
                        <a:pt x="0" y="0"/>
                      </a:lnTo>
                      <a:lnTo>
                        <a:pt x="0" y="1"/>
                      </a:lnTo>
                      <a:lnTo>
                        <a:pt x="1" y="1"/>
                      </a:lnTo>
                      <a:lnTo>
                        <a:pt x="1" y="0"/>
                      </a:lnTo>
                      <a:close/>
                    </a:path>
                  </a:pathLst>
                </a:custGeom>
                <a:solidFill>
                  <a:srgbClr val="FFCE85"/>
                </a:solidFill>
                <a:ln w="12700">
                  <a:solidFill>
                    <a:schemeClr val="tx1"/>
                  </a:solidFill>
                  <a:round/>
                  <a:headEnd/>
                  <a:tailEnd/>
                </a:ln>
              </p:spPr>
              <p:txBody>
                <a:bodyPr/>
                <a:lstStyle/>
                <a:p>
                  <a:endParaRPr lang="en-US"/>
                </a:p>
              </p:txBody>
            </p:sp>
            <p:sp>
              <p:nvSpPr>
                <p:cNvPr id="14423" name="Freeform 36">
                  <a:extLst>
                    <a:ext uri="{FF2B5EF4-FFF2-40B4-BE49-F238E27FC236}">
                      <a16:creationId xmlns:a16="http://schemas.microsoft.com/office/drawing/2014/main" id="{7C8390F6-ADC8-4665-9D49-D26976EF6508}"/>
                    </a:ext>
                  </a:extLst>
                </p:cNvPr>
                <p:cNvSpPr>
                  <a:spLocks/>
                </p:cNvSpPr>
                <p:nvPr/>
              </p:nvSpPr>
              <p:spPr bwMode="auto">
                <a:xfrm>
                  <a:off x="870" y="3682"/>
                  <a:ext cx="14" cy="14"/>
                </a:xfrm>
                <a:custGeom>
                  <a:avLst/>
                  <a:gdLst>
                    <a:gd name="T0" fmla="*/ 960484868 w 3"/>
                    <a:gd name="T1" fmla="*/ 523887028 h 3"/>
                    <a:gd name="T2" fmla="*/ 1484321174 w 3"/>
                    <a:gd name="T3" fmla="*/ 523887028 h 3"/>
                    <a:gd name="T4" fmla="*/ 960484868 w 3"/>
                    <a:gd name="T5" fmla="*/ 523887028 h 3"/>
                    <a:gd name="T6" fmla="*/ 1484321174 w 3"/>
                    <a:gd name="T7" fmla="*/ 960484868 h 3"/>
                    <a:gd name="T8" fmla="*/ 960484868 w 3"/>
                    <a:gd name="T9" fmla="*/ 960484868 h 3"/>
                    <a:gd name="T10" fmla="*/ 523887028 w 3"/>
                    <a:gd name="T11" fmla="*/ 1484321174 h 3"/>
                    <a:gd name="T12" fmla="*/ 0 w 3"/>
                    <a:gd name="T13" fmla="*/ 1484321174 h 3"/>
                    <a:gd name="T14" fmla="*/ 523887028 w 3"/>
                    <a:gd name="T15" fmla="*/ 523887028 h 3"/>
                    <a:gd name="T16" fmla="*/ 960484868 w 3"/>
                    <a:gd name="T17" fmla="*/ 523887028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2" y="1"/>
                      </a:moveTo>
                      <a:cubicBezTo>
                        <a:pt x="2" y="0"/>
                        <a:pt x="3" y="0"/>
                        <a:pt x="3" y="1"/>
                      </a:cubicBezTo>
                      <a:cubicBezTo>
                        <a:pt x="3" y="1"/>
                        <a:pt x="3" y="1"/>
                        <a:pt x="2" y="1"/>
                      </a:cubicBezTo>
                      <a:cubicBezTo>
                        <a:pt x="2" y="2"/>
                        <a:pt x="3" y="2"/>
                        <a:pt x="3" y="2"/>
                      </a:cubicBezTo>
                      <a:cubicBezTo>
                        <a:pt x="3" y="2"/>
                        <a:pt x="2" y="2"/>
                        <a:pt x="2" y="2"/>
                      </a:cubicBezTo>
                      <a:cubicBezTo>
                        <a:pt x="2" y="2"/>
                        <a:pt x="2" y="2"/>
                        <a:pt x="1" y="3"/>
                      </a:cubicBezTo>
                      <a:cubicBezTo>
                        <a:pt x="1" y="3"/>
                        <a:pt x="0" y="3"/>
                        <a:pt x="0" y="3"/>
                      </a:cubicBezTo>
                      <a:cubicBezTo>
                        <a:pt x="0" y="2"/>
                        <a:pt x="1" y="2"/>
                        <a:pt x="1" y="1"/>
                      </a:cubicBezTo>
                      <a:cubicBezTo>
                        <a:pt x="2" y="1"/>
                        <a:pt x="2" y="1"/>
                        <a:pt x="2" y="1"/>
                      </a:cubicBezTo>
                      <a:close/>
                    </a:path>
                  </a:pathLst>
                </a:custGeom>
                <a:solidFill>
                  <a:srgbClr val="FFCE85"/>
                </a:solidFill>
                <a:ln w="12700">
                  <a:solidFill>
                    <a:schemeClr val="tx1"/>
                  </a:solidFill>
                  <a:round/>
                  <a:headEnd/>
                  <a:tailEnd/>
                </a:ln>
              </p:spPr>
              <p:txBody>
                <a:bodyPr/>
                <a:lstStyle/>
                <a:p>
                  <a:endParaRPr lang="en-US"/>
                </a:p>
              </p:txBody>
            </p:sp>
            <p:sp>
              <p:nvSpPr>
                <p:cNvPr id="14424" name="Freeform 37">
                  <a:extLst>
                    <a:ext uri="{FF2B5EF4-FFF2-40B4-BE49-F238E27FC236}">
                      <a16:creationId xmlns:a16="http://schemas.microsoft.com/office/drawing/2014/main" id="{E5B58FF0-D397-2BAB-A481-54ED64C9DA52}"/>
                    </a:ext>
                  </a:extLst>
                </p:cNvPr>
                <p:cNvSpPr>
                  <a:spLocks/>
                </p:cNvSpPr>
                <p:nvPr/>
              </p:nvSpPr>
              <p:spPr bwMode="auto">
                <a:xfrm>
                  <a:off x="875" y="3684"/>
                  <a:ext cx="14" cy="9"/>
                </a:xfrm>
                <a:custGeom>
                  <a:avLst/>
                  <a:gdLst>
                    <a:gd name="T0" fmla="*/ 960484868 w 3"/>
                    <a:gd name="T1" fmla="*/ 0 h 2"/>
                    <a:gd name="T2" fmla="*/ 960484868 w 3"/>
                    <a:gd name="T3" fmla="*/ 0 h 2"/>
                    <a:gd name="T4" fmla="*/ 960484868 w 3"/>
                    <a:gd name="T5" fmla="*/ 0 h 2"/>
                    <a:gd name="T6" fmla="*/ 960484868 w 3"/>
                    <a:gd name="T7" fmla="*/ 0 h 2"/>
                    <a:gd name="T8" fmla="*/ 1484321174 w 3"/>
                    <a:gd name="T9" fmla="*/ 0 h 2"/>
                    <a:gd name="T10" fmla="*/ 1484321174 w 3"/>
                    <a:gd name="T11" fmla="*/ 0 h 2"/>
                    <a:gd name="T12" fmla="*/ 1484321174 w 3"/>
                    <a:gd name="T13" fmla="*/ 0 h 2"/>
                    <a:gd name="T14" fmla="*/ 1484321174 w 3"/>
                    <a:gd name="T15" fmla="*/ 0 h 2"/>
                    <a:gd name="T16" fmla="*/ 1484321174 w 3"/>
                    <a:gd name="T17" fmla="*/ 0 h 2"/>
                    <a:gd name="T18" fmla="*/ 1484321174 w 3"/>
                    <a:gd name="T19" fmla="*/ 0 h 2"/>
                    <a:gd name="T20" fmla="*/ 1484321174 w 3"/>
                    <a:gd name="T21" fmla="*/ 0 h 2"/>
                    <a:gd name="T22" fmla="*/ 960484868 w 3"/>
                    <a:gd name="T23" fmla="*/ 0 h 2"/>
                    <a:gd name="T24" fmla="*/ 960484868 w 3"/>
                    <a:gd name="T25" fmla="*/ 336634704 h 2"/>
                    <a:gd name="T26" fmla="*/ 1484321174 w 3"/>
                    <a:gd name="T27" fmla="*/ 336634704 h 2"/>
                    <a:gd name="T28" fmla="*/ 1484321174 w 3"/>
                    <a:gd name="T29" fmla="*/ 336634704 h 2"/>
                    <a:gd name="T30" fmla="*/ 1484321174 w 3"/>
                    <a:gd name="T31" fmla="*/ 336634704 h 2"/>
                    <a:gd name="T32" fmla="*/ 960484868 w 3"/>
                    <a:gd name="T33" fmla="*/ 336634704 h 2"/>
                    <a:gd name="T34" fmla="*/ 960484868 w 3"/>
                    <a:gd name="T35" fmla="*/ 336634704 h 2"/>
                    <a:gd name="T36" fmla="*/ 960484868 w 3"/>
                    <a:gd name="T37" fmla="*/ 336634704 h 2"/>
                    <a:gd name="T38" fmla="*/ 960484868 w 3"/>
                    <a:gd name="T39" fmla="*/ 336634704 h 2"/>
                    <a:gd name="T40" fmla="*/ 960484868 w 3"/>
                    <a:gd name="T41" fmla="*/ 336634704 h 2"/>
                    <a:gd name="T42" fmla="*/ 523887028 w 3"/>
                    <a:gd name="T43" fmla="*/ 612891725 h 2"/>
                    <a:gd name="T44" fmla="*/ 523887028 w 3"/>
                    <a:gd name="T45" fmla="*/ 612891725 h 2"/>
                    <a:gd name="T46" fmla="*/ 523887028 w 3"/>
                    <a:gd name="T47" fmla="*/ 612891725 h 2"/>
                    <a:gd name="T48" fmla="*/ 0 w 3"/>
                    <a:gd name="T49" fmla="*/ 612891725 h 2"/>
                    <a:gd name="T50" fmla="*/ 0 w 3"/>
                    <a:gd name="T51" fmla="*/ 612891725 h 2"/>
                    <a:gd name="T52" fmla="*/ 0 w 3"/>
                    <a:gd name="T53" fmla="*/ 336634704 h 2"/>
                    <a:gd name="T54" fmla="*/ 523887028 w 3"/>
                    <a:gd name="T55" fmla="*/ 336634704 h 2"/>
                    <a:gd name="T56" fmla="*/ 523887028 w 3"/>
                    <a:gd name="T57" fmla="*/ 336634704 h 2"/>
                    <a:gd name="T58" fmla="*/ 523887028 w 3"/>
                    <a:gd name="T59" fmla="*/ 336634704 h 2"/>
                    <a:gd name="T60" fmla="*/ 523887028 w 3"/>
                    <a:gd name="T61" fmla="*/ 0 h 2"/>
                    <a:gd name="T62" fmla="*/ 960484868 w 3"/>
                    <a:gd name="T63" fmla="*/ 0 h 2"/>
                    <a:gd name="T64" fmla="*/ 960484868 w 3"/>
                    <a:gd name="T65" fmla="*/ 0 h 2"/>
                    <a:gd name="T66" fmla="*/ 960484868 w 3"/>
                    <a:gd name="T67" fmla="*/ 0 h 2"/>
                    <a:gd name="T68" fmla="*/ 960484868 w 3"/>
                    <a:gd name="T69" fmla="*/ 0 h 2"/>
                    <a:gd name="T70" fmla="*/ 960484868 w 3"/>
                    <a:gd name="T71" fmla="*/ 0 h 2"/>
                    <a:gd name="T72" fmla="*/ 960484868 w 3"/>
                    <a:gd name="T73" fmla="*/ 0 h 2"/>
                    <a:gd name="T74" fmla="*/ 960484868 w 3"/>
                    <a:gd name="T75" fmla="*/ 0 h 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
                    <a:gd name="T115" fmla="*/ 0 h 2"/>
                    <a:gd name="T116" fmla="*/ 3 w 3"/>
                    <a:gd name="T117" fmla="*/ 2 h 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 h="2">
                      <a:moveTo>
                        <a:pt x="2" y="0"/>
                      </a:moveTo>
                      <a:lnTo>
                        <a:pt x="2" y="0"/>
                      </a:lnTo>
                      <a:lnTo>
                        <a:pt x="3" y="0"/>
                      </a:lnTo>
                      <a:lnTo>
                        <a:pt x="2" y="0"/>
                      </a:lnTo>
                      <a:lnTo>
                        <a:pt x="2" y="1"/>
                      </a:lnTo>
                      <a:lnTo>
                        <a:pt x="3" y="1"/>
                      </a:lnTo>
                      <a:lnTo>
                        <a:pt x="2" y="1"/>
                      </a:lnTo>
                      <a:lnTo>
                        <a:pt x="1" y="2"/>
                      </a:lnTo>
                      <a:lnTo>
                        <a:pt x="0" y="2"/>
                      </a:lnTo>
                      <a:lnTo>
                        <a:pt x="0" y="1"/>
                      </a:lnTo>
                      <a:lnTo>
                        <a:pt x="1" y="1"/>
                      </a:lnTo>
                      <a:lnTo>
                        <a:pt x="1" y="0"/>
                      </a:lnTo>
                      <a:lnTo>
                        <a:pt x="2" y="0"/>
                      </a:lnTo>
                      <a:close/>
                    </a:path>
                  </a:pathLst>
                </a:custGeom>
                <a:solidFill>
                  <a:srgbClr val="FFCE85"/>
                </a:solidFill>
                <a:ln w="12700">
                  <a:solidFill>
                    <a:schemeClr val="tx1"/>
                  </a:solidFill>
                  <a:round/>
                  <a:headEnd/>
                  <a:tailEnd/>
                </a:ln>
              </p:spPr>
              <p:txBody>
                <a:bodyPr/>
                <a:lstStyle/>
                <a:p>
                  <a:endParaRPr lang="en-US"/>
                </a:p>
              </p:txBody>
            </p:sp>
            <p:sp>
              <p:nvSpPr>
                <p:cNvPr id="14425" name="Freeform 38">
                  <a:extLst>
                    <a:ext uri="{FF2B5EF4-FFF2-40B4-BE49-F238E27FC236}">
                      <a16:creationId xmlns:a16="http://schemas.microsoft.com/office/drawing/2014/main" id="{891CA8E8-15D7-6947-B61C-B7F22F9FFFFA}"/>
                    </a:ext>
                  </a:extLst>
                </p:cNvPr>
                <p:cNvSpPr>
                  <a:spLocks/>
                </p:cNvSpPr>
                <p:nvPr/>
              </p:nvSpPr>
              <p:spPr bwMode="auto">
                <a:xfrm>
                  <a:off x="833" y="3690"/>
                  <a:ext cx="19" cy="10"/>
                </a:xfrm>
                <a:custGeom>
                  <a:avLst/>
                  <a:gdLst>
                    <a:gd name="T0" fmla="*/ 1830354384 w 4"/>
                    <a:gd name="T1" fmla="*/ 1220703125 h 2"/>
                    <a:gd name="T2" fmla="*/ 1830354384 w 4"/>
                    <a:gd name="T3" fmla="*/ 0 h 2"/>
                    <a:gd name="T4" fmla="*/ 2147483646 w 4"/>
                    <a:gd name="T5" fmla="*/ 0 h 2"/>
                    <a:gd name="T6" fmla="*/ 2147483646 w 4"/>
                    <a:gd name="T7" fmla="*/ 1220703125 h 2"/>
                    <a:gd name="T8" fmla="*/ 665981037 w 4"/>
                    <a:gd name="T9" fmla="*/ 2147483646 h 2"/>
                    <a:gd name="T10" fmla="*/ 1830354384 w 4"/>
                    <a:gd name="T11" fmla="*/ 1220703125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3" y="1"/>
                      </a:moveTo>
                      <a:cubicBezTo>
                        <a:pt x="3" y="1"/>
                        <a:pt x="3" y="0"/>
                        <a:pt x="3" y="0"/>
                      </a:cubicBezTo>
                      <a:cubicBezTo>
                        <a:pt x="4" y="0"/>
                        <a:pt x="4" y="0"/>
                        <a:pt x="4" y="0"/>
                      </a:cubicBezTo>
                      <a:cubicBezTo>
                        <a:pt x="4" y="1"/>
                        <a:pt x="4" y="1"/>
                        <a:pt x="4" y="1"/>
                      </a:cubicBezTo>
                      <a:cubicBezTo>
                        <a:pt x="3" y="2"/>
                        <a:pt x="2" y="2"/>
                        <a:pt x="1" y="2"/>
                      </a:cubicBezTo>
                      <a:cubicBezTo>
                        <a:pt x="0" y="1"/>
                        <a:pt x="3" y="2"/>
                        <a:pt x="3" y="1"/>
                      </a:cubicBezTo>
                      <a:close/>
                    </a:path>
                  </a:pathLst>
                </a:custGeom>
                <a:solidFill>
                  <a:srgbClr val="FFCE85"/>
                </a:solidFill>
                <a:ln w="12700">
                  <a:solidFill>
                    <a:schemeClr val="tx1"/>
                  </a:solidFill>
                  <a:round/>
                  <a:headEnd/>
                  <a:tailEnd/>
                </a:ln>
              </p:spPr>
              <p:txBody>
                <a:bodyPr/>
                <a:lstStyle/>
                <a:p>
                  <a:endParaRPr lang="en-US"/>
                </a:p>
              </p:txBody>
            </p:sp>
            <p:sp>
              <p:nvSpPr>
                <p:cNvPr id="14426" name="Freeform 39">
                  <a:extLst>
                    <a:ext uri="{FF2B5EF4-FFF2-40B4-BE49-F238E27FC236}">
                      <a16:creationId xmlns:a16="http://schemas.microsoft.com/office/drawing/2014/main" id="{4E1CABC6-D4E8-170F-F68C-32CF1A02906D}"/>
                    </a:ext>
                  </a:extLst>
                </p:cNvPr>
                <p:cNvSpPr>
                  <a:spLocks/>
                </p:cNvSpPr>
                <p:nvPr/>
              </p:nvSpPr>
              <p:spPr bwMode="auto">
                <a:xfrm>
                  <a:off x="838" y="3690"/>
                  <a:ext cx="14" cy="10"/>
                </a:xfrm>
                <a:custGeom>
                  <a:avLst/>
                  <a:gdLst>
                    <a:gd name="T0" fmla="*/ 960484868 w 3"/>
                    <a:gd name="T1" fmla="*/ 1220703125 h 2"/>
                    <a:gd name="T2" fmla="*/ 960484868 w 3"/>
                    <a:gd name="T3" fmla="*/ 1220703125 h 2"/>
                    <a:gd name="T4" fmla="*/ 960484868 w 3"/>
                    <a:gd name="T5" fmla="*/ 0 h 2"/>
                    <a:gd name="T6" fmla="*/ 960484868 w 3"/>
                    <a:gd name="T7" fmla="*/ 0 h 2"/>
                    <a:gd name="T8" fmla="*/ 960484868 w 3"/>
                    <a:gd name="T9" fmla="*/ 0 h 2"/>
                    <a:gd name="T10" fmla="*/ 960484868 w 3"/>
                    <a:gd name="T11" fmla="*/ 0 h 2"/>
                    <a:gd name="T12" fmla="*/ 960484868 w 3"/>
                    <a:gd name="T13" fmla="*/ 0 h 2"/>
                    <a:gd name="T14" fmla="*/ 1484321174 w 3"/>
                    <a:gd name="T15" fmla="*/ 0 h 2"/>
                    <a:gd name="T16" fmla="*/ 1484321174 w 3"/>
                    <a:gd name="T17" fmla="*/ 0 h 2"/>
                    <a:gd name="T18" fmla="*/ 1484321174 w 3"/>
                    <a:gd name="T19" fmla="*/ 0 h 2"/>
                    <a:gd name="T20" fmla="*/ 1484321174 w 3"/>
                    <a:gd name="T21" fmla="*/ 1220703125 h 2"/>
                    <a:gd name="T22" fmla="*/ 1484321174 w 3"/>
                    <a:gd name="T23" fmla="*/ 1220703125 h 2"/>
                    <a:gd name="T24" fmla="*/ 1484321174 w 3"/>
                    <a:gd name="T25" fmla="*/ 1220703125 h 2"/>
                    <a:gd name="T26" fmla="*/ 1484321174 w 3"/>
                    <a:gd name="T27" fmla="*/ 1220703125 h 2"/>
                    <a:gd name="T28" fmla="*/ 960484868 w 3"/>
                    <a:gd name="T29" fmla="*/ 2147483646 h 2"/>
                    <a:gd name="T30" fmla="*/ 523887028 w 3"/>
                    <a:gd name="T31" fmla="*/ 2147483646 h 2"/>
                    <a:gd name="T32" fmla="*/ 0 w 3"/>
                    <a:gd name="T33" fmla="*/ 2147483646 h 2"/>
                    <a:gd name="T34" fmla="*/ 0 w 3"/>
                    <a:gd name="T35" fmla="*/ 2147483646 h 2"/>
                    <a:gd name="T36" fmla="*/ 0 w 3"/>
                    <a:gd name="T37" fmla="*/ 2147483646 h 2"/>
                    <a:gd name="T38" fmla="*/ 0 w 3"/>
                    <a:gd name="T39" fmla="*/ 2147483646 h 2"/>
                    <a:gd name="T40" fmla="*/ 0 w 3"/>
                    <a:gd name="T41" fmla="*/ 2147483646 h 2"/>
                    <a:gd name="T42" fmla="*/ 0 w 3"/>
                    <a:gd name="T43" fmla="*/ 2147483646 h 2"/>
                    <a:gd name="T44" fmla="*/ 523887028 w 3"/>
                    <a:gd name="T45" fmla="*/ 2147483646 h 2"/>
                    <a:gd name="T46" fmla="*/ 960484868 w 3"/>
                    <a:gd name="T47" fmla="*/ 1220703125 h 2"/>
                    <a:gd name="T48" fmla="*/ 960484868 w 3"/>
                    <a:gd name="T49" fmla="*/ 1220703125 h 2"/>
                    <a:gd name="T50" fmla="*/ 960484868 w 3"/>
                    <a:gd name="T51" fmla="*/ 1220703125 h 2"/>
                    <a:gd name="T52" fmla="*/ 960484868 w 3"/>
                    <a:gd name="T53" fmla="*/ 1220703125 h 2"/>
                    <a:gd name="T54" fmla="*/ 960484868 w 3"/>
                    <a:gd name="T55" fmla="*/ 1220703125 h 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
                    <a:gd name="T85" fmla="*/ 0 h 2"/>
                    <a:gd name="T86" fmla="*/ 3 w 3"/>
                    <a:gd name="T87" fmla="*/ 2 h 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 h="2">
                      <a:moveTo>
                        <a:pt x="2" y="1"/>
                      </a:moveTo>
                      <a:lnTo>
                        <a:pt x="2" y="1"/>
                      </a:lnTo>
                      <a:lnTo>
                        <a:pt x="2" y="0"/>
                      </a:lnTo>
                      <a:lnTo>
                        <a:pt x="3" y="0"/>
                      </a:lnTo>
                      <a:lnTo>
                        <a:pt x="3" y="1"/>
                      </a:lnTo>
                      <a:lnTo>
                        <a:pt x="2" y="2"/>
                      </a:lnTo>
                      <a:lnTo>
                        <a:pt x="1" y="2"/>
                      </a:lnTo>
                      <a:lnTo>
                        <a:pt x="0" y="2"/>
                      </a:lnTo>
                      <a:lnTo>
                        <a:pt x="1" y="2"/>
                      </a:lnTo>
                      <a:lnTo>
                        <a:pt x="2" y="1"/>
                      </a:lnTo>
                      <a:close/>
                    </a:path>
                  </a:pathLst>
                </a:custGeom>
                <a:solidFill>
                  <a:srgbClr val="FFCE85"/>
                </a:solidFill>
                <a:ln w="12700">
                  <a:solidFill>
                    <a:schemeClr val="tx1"/>
                  </a:solidFill>
                  <a:round/>
                  <a:headEnd/>
                  <a:tailEnd/>
                </a:ln>
              </p:spPr>
              <p:txBody>
                <a:bodyPr/>
                <a:lstStyle/>
                <a:p>
                  <a:endParaRPr lang="en-US"/>
                </a:p>
              </p:txBody>
            </p:sp>
            <p:sp>
              <p:nvSpPr>
                <p:cNvPr id="14427" name="Freeform 40">
                  <a:extLst>
                    <a:ext uri="{FF2B5EF4-FFF2-40B4-BE49-F238E27FC236}">
                      <a16:creationId xmlns:a16="http://schemas.microsoft.com/office/drawing/2014/main" id="{966ACB27-14CE-4771-2312-8EC1401A13B0}"/>
                    </a:ext>
                  </a:extLst>
                </p:cNvPr>
                <p:cNvSpPr>
                  <a:spLocks/>
                </p:cNvSpPr>
                <p:nvPr/>
              </p:nvSpPr>
              <p:spPr bwMode="auto">
                <a:xfrm>
                  <a:off x="814" y="3691"/>
                  <a:ext cx="10" cy="15"/>
                </a:xfrm>
                <a:custGeom>
                  <a:avLst/>
                  <a:gdLst>
                    <a:gd name="T0" fmla="*/ 1220703125 w 2"/>
                    <a:gd name="T1" fmla="*/ 1220703125 h 3"/>
                    <a:gd name="T2" fmla="*/ 0 w 2"/>
                    <a:gd name="T3" fmla="*/ 0 h 3"/>
                    <a:gd name="T4" fmla="*/ 0 w 2"/>
                    <a:gd name="T5" fmla="*/ 0 h 3"/>
                    <a:gd name="T6" fmla="*/ 1220703125 w 2"/>
                    <a:gd name="T7" fmla="*/ 2147483646 h 3"/>
                    <a:gd name="T8" fmla="*/ 0 w 2"/>
                    <a:gd name="T9" fmla="*/ 2147483646 h 3"/>
                    <a:gd name="T10" fmla="*/ 0 w 2"/>
                    <a:gd name="T11" fmla="*/ 2147483646 h 3"/>
                    <a:gd name="T12" fmla="*/ 0 w 2"/>
                    <a:gd name="T13" fmla="*/ 2147483646 h 3"/>
                    <a:gd name="T14" fmla="*/ 1220703125 w 2"/>
                    <a:gd name="T15" fmla="*/ 2147483646 h 3"/>
                    <a:gd name="T16" fmla="*/ 1220703125 w 2"/>
                    <a:gd name="T17" fmla="*/ 2147483646 h 3"/>
                    <a:gd name="T18" fmla="*/ 2147483646 w 2"/>
                    <a:gd name="T19" fmla="*/ 2147483646 h 3"/>
                    <a:gd name="T20" fmla="*/ 2147483646 w 2"/>
                    <a:gd name="T21" fmla="*/ 1220703125 h 3"/>
                    <a:gd name="T22" fmla="*/ 2147483646 w 2"/>
                    <a:gd name="T23" fmla="*/ 0 h 3"/>
                    <a:gd name="T24" fmla="*/ 1220703125 w 2"/>
                    <a:gd name="T25" fmla="*/ 0 h 3"/>
                    <a:gd name="T26" fmla="*/ 1220703125 w 2"/>
                    <a:gd name="T27" fmla="*/ 1220703125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
                    <a:gd name="T43" fmla="*/ 0 h 3"/>
                    <a:gd name="T44" fmla="*/ 2 w 2"/>
                    <a:gd name="T45" fmla="*/ 3 h 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 h="3">
                      <a:moveTo>
                        <a:pt x="1" y="1"/>
                      </a:moveTo>
                      <a:cubicBezTo>
                        <a:pt x="2" y="0"/>
                        <a:pt x="1" y="0"/>
                        <a:pt x="0" y="0"/>
                      </a:cubicBezTo>
                      <a:cubicBezTo>
                        <a:pt x="0" y="0"/>
                        <a:pt x="0" y="0"/>
                        <a:pt x="0" y="0"/>
                      </a:cubicBezTo>
                      <a:cubicBezTo>
                        <a:pt x="1" y="1"/>
                        <a:pt x="1" y="1"/>
                        <a:pt x="1" y="2"/>
                      </a:cubicBezTo>
                      <a:cubicBezTo>
                        <a:pt x="1" y="2"/>
                        <a:pt x="0" y="2"/>
                        <a:pt x="0" y="2"/>
                      </a:cubicBezTo>
                      <a:cubicBezTo>
                        <a:pt x="0" y="2"/>
                        <a:pt x="0" y="2"/>
                        <a:pt x="0" y="2"/>
                      </a:cubicBezTo>
                      <a:cubicBezTo>
                        <a:pt x="0" y="2"/>
                        <a:pt x="0" y="3"/>
                        <a:pt x="0" y="3"/>
                      </a:cubicBezTo>
                      <a:cubicBezTo>
                        <a:pt x="1" y="3"/>
                        <a:pt x="1" y="3"/>
                        <a:pt x="1" y="3"/>
                      </a:cubicBezTo>
                      <a:cubicBezTo>
                        <a:pt x="1" y="3"/>
                        <a:pt x="1" y="3"/>
                        <a:pt x="1" y="3"/>
                      </a:cubicBezTo>
                      <a:cubicBezTo>
                        <a:pt x="1" y="3"/>
                        <a:pt x="2" y="3"/>
                        <a:pt x="2" y="3"/>
                      </a:cubicBezTo>
                      <a:cubicBezTo>
                        <a:pt x="2" y="2"/>
                        <a:pt x="2" y="2"/>
                        <a:pt x="2" y="1"/>
                      </a:cubicBezTo>
                      <a:cubicBezTo>
                        <a:pt x="2" y="1"/>
                        <a:pt x="2" y="1"/>
                        <a:pt x="2" y="0"/>
                      </a:cubicBezTo>
                      <a:cubicBezTo>
                        <a:pt x="2" y="0"/>
                        <a:pt x="2" y="0"/>
                        <a:pt x="1" y="0"/>
                      </a:cubicBezTo>
                      <a:cubicBezTo>
                        <a:pt x="1" y="0"/>
                        <a:pt x="1" y="1"/>
                        <a:pt x="1" y="1"/>
                      </a:cubicBezTo>
                      <a:close/>
                    </a:path>
                  </a:pathLst>
                </a:custGeom>
                <a:solidFill>
                  <a:srgbClr val="FFCE85"/>
                </a:solidFill>
                <a:ln w="12700">
                  <a:solidFill>
                    <a:schemeClr val="tx1"/>
                  </a:solidFill>
                  <a:round/>
                  <a:headEnd/>
                  <a:tailEnd/>
                </a:ln>
              </p:spPr>
              <p:txBody>
                <a:bodyPr/>
                <a:lstStyle/>
                <a:p>
                  <a:endParaRPr lang="en-US"/>
                </a:p>
              </p:txBody>
            </p:sp>
            <p:sp>
              <p:nvSpPr>
                <p:cNvPr id="14428" name="Freeform 41">
                  <a:extLst>
                    <a:ext uri="{FF2B5EF4-FFF2-40B4-BE49-F238E27FC236}">
                      <a16:creationId xmlns:a16="http://schemas.microsoft.com/office/drawing/2014/main" id="{DBC99435-188B-2044-06DE-D2F6D2BACA0F}"/>
                    </a:ext>
                  </a:extLst>
                </p:cNvPr>
                <p:cNvSpPr>
                  <a:spLocks/>
                </p:cNvSpPr>
                <p:nvPr/>
              </p:nvSpPr>
              <p:spPr bwMode="auto">
                <a:xfrm>
                  <a:off x="814" y="3691"/>
                  <a:ext cx="10" cy="15"/>
                </a:xfrm>
                <a:custGeom>
                  <a:avLst/>
                  <a:gdLst>
                    <a:gd name="T0" fmla="*/ 1220703125 w 2"/>
                    <a:gd name="T1" fmla="*/ 1220703125 h 3"/>
                    <a:gd name="T2" fmla="*/ 1220703125 w 2"/>
                    <a:gd name="T3" fmla="*/ 0 h 3"/>
                    <a:gd name="T4" fmla="*/ 1220703125 w 2"/>
                    <a:gd name="T5" fmla="*/ 0 h 3"/>
                    <a:gd name="T6" fmla="*/ 1220703125 w 2"/>
                    <a:gd name="T7" fmla="*/ 0 h 3"/>
                    <a:gd name="T8" fmla="*/ 0 w 2"/>
                    <a:gd name="T9" fmla="*/ 0 h 3"/>
                    <a:gd name="T10" fmla="*/ 0 w 2"/>
                    <a:gd name="T11" fmla="*/ 0 h 3"/>
                    <a:gd name="T12" fmla="*/ 0 w 2"/>
                    <a:gd name="T13" fmla="*/ 1220703125 h 3"/>
                    <a:gd name="T14" fmla="*/ 1220703125 w 2"/>
                    <a:gd name="T15" fmla="*/ 1220703125 h 3"/>
                    <a:gd name="T16" fmla="*/ 1220703125 w 2"/>
                    <a:gd name="T17" fmla="*/ 1220703125 h 3"/>
                    <a:gd name="T18" fmla="*/ 1220703125 w 2"/>
                    <a:gd name="T19" fmla="*/ 2147483646 h 3"/>
                    <a:gd name="T20" fmla="*/ 0 w 2"/>
                    <a:gd name="T21" fmla="*/ 2147483646 h 3"/>
                    <a:gd name="T22" fmla="*/ 0 w 2"/>
                    <a:gd name="T23" fmla="*/ 2147483646 h 3"/>
                    <a:gd name="T24" fmla="*/ 0 w 2"/>
                    <a:gd name="T25" fmla="*/ 2147483646 h 3"/>
                    <a:gd name="T26" fmla="*/ 0 w 2"/>
                    <a:gd name="T27" fmla="*/ 2147483646 h 3"/>
                    <a:gd name="T28" fmla="*/ 0 w 2"/>
                    <a:gd name="T29" fmla="*/ 2147483646 h 3"/>
                    <a:gd name="T30" fmla="*/ 0 w 2"/>
                    <a:gd name="T31" fmla="*/ 2147483646 h 3"/>
                    <a:gd name="T32" fmla="*/ 0 w 2"/>
                    <a:gd name="T33" fmla="*/ 2147483646 h 3"/>
                    <a:gd name="T34" fmla="*/ 1220703125 w 2"/>
                    <a:gd name="T35" fmla="*/ 2147483646 h 3"/>
                    <a:gd name="T36" fmla="*/ 1220703125 w 2"/>
                    <a:gd name="T37" fmla="*/ 2147483646 h 3"/>
                    <a:gd name="T38" fmla="*/ 1220703125 w 2"/>
                    <a:gd name="T39" fmla="*/ 2147483646 h 3"/>
                    <a:gd name="T40" fmla="*/ 1220703125 w 2"/>
                    <a:gd name="T41" fmla="*/ 2147483646 h 3"/>
                    <a:gd name="T42" fmla="*/ 1220703125 w 2"/>
                    <a:gd name="T43" fmla="*/ 2147483646 h 3"/>
                    <a:gd name="T44" fmla="*/ 2147483646 w 2"/>
                    <a:gd name="T45" fmla="*/ 2147483646 h 3"/>
                    <a:gd name="T46" fmla="*/ 2147483646 w 2"/>
                    <a:gd name="T47" fmla="*/ 2147483646 h 3"/>
                    <a:gd name="T48" fmla="*/ 2147483646 w 2"/>
                    <a:gd name="T49" fmla="*/ 1220703125 h 3"/>
                    <a:gd name="T50" fmla="*/ 2147483646 w 2"/>
                    <a:gd name="T51" fmla="*/ 1220703125 h 3"/>
                    <a:gd name="T52" fmla="*/ 2147483646 w 2"/>
                    <a:gd name="T53" fmla="*/ 1220703125 h 3"/>
                    <a:gd name="T54" fmla="*/ 2147483646 w 2"/>
                    <a:gd name="T55" fmla="*/ 0 h 3"/>
                    <a:gd name="T56" fmla="*/ 2147483646 w 2"/>
                    <a:gd name="T57" fmla="*/ 0 h 3"/>
                    <a:gd name="T58" fmla="*/ 2147483646 w 2"/>
                    <a:gd name="T59" fmla="*/ 0 h 3"/>
                    <a:gd name="T60" fmla="*/ 1220703125 w 2"/>
                    <a:gd name="T61" fmla="*/ 0 h 3"/>
                    <a:gd name="T62" fmla="*/ 1220703125 w 2"/>
                    <a:gd name="T63" fmla="*/ 0 h 3"/>
                    <a:gd name="T64" fmla="*/ 1220703125 w 2"/>
                    <a:gd name="T65" fmla="*/ 1220703125 h 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
                    <a:gd name="T100" fmla="*/ 0 h 3"/>
                    <a:gd name="T101" fmla="*/ 2 w 2"/>
                    <a:gd name="T102" fmla="*/ 3 h 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 h="3">
                      <a:moveTo>
                        <a:pt x="1" y="1"/>
                      </a:moveTo>
                      <a:lnTo>
                        <a:pt x="1" y="1"/>
                      </a:lnTo>
                      <a:lnTo>
                        <a:pt x="1" y="0"/>
                      </a:lnTo>
                      <a:lnTo>
                        <a:pt x="0" y="0"/>
                      </a:lnTo>
                      <a:lnTo>
                        <a:pt x="0" y="1"/>
                      </a:lnTo>
                      <a:lnTo>
                        <a:pt x="1" y="1"/>
                      </a:lnTo>
                      <a:lnTo>
                        <a:pt x="1" y="2"/>
                      </a:lnTo>
                      <a:lnTo>
                        <a:pt x="0" y="2"/>
                      </a:lnTo>
                      <a:lnTo>
                        <a:pt x="0" y="3"/>
                      </a:lnTo>
                      <a:lnTo>
                        <a:pt x="1" y="3"/>
                      </a:lnTo>
                      <a:lnTo>
                        <a:pt x="2" y="3"/>
                      </a:lnTo>
                      <a:lnTo>
                        <a:pt x="2" y="2"/>
                      </a:lnTo>
                      <a:lnTo>
                        <a:pt x="2" y="1"/>
                      </a:lnTo>
                      <a:lnTo>
                        <a:pt x="2" y="0"/>
                      </a:lnTo>
                      <a:lnTo>
                        <a:pt x="1" y="0"/>
                      </a:lnTo>
                      <a:lnTo>
                        <a:pt x="1" y="1"/>
                      </a:lnTo>
                      <a:close/>
                    </a:path>
                  </a:pathLst>
                </a:custGeom>
                <a:solidFill>
                  <a:srgbClr val="FFCE85"/>
                </a:solidFill>
                <a:ln w="12700">
                  <a:solidFill>
                    <a:schemeClr val="tx1"/>
                  </a:solidFill>
                  <a:round/>
                  <a:headEnd/>
                  <a:tailEnd/>
                </a:ln>
              </p:spPr>
              <p:txBody>
                <a:bodyPr/>
                <a:lstStyle/>
                <a:p>
                  <a:endParaRPr lang="en-US"/>
                </a:p>
              </p:txBody>
            </p:sp>
            <p:sp>
              <p:nvSpPr>
                <p:cNvPr id="14429" name="Freeform 42">
                  <a:extLst>
                    <a:ext uri="{FF2B5EF4-FFF2-40B4-BE49-F238E27FC236}">
                      <a16:creationId xmlns:a16="http://schemas.microsoft.com/office/drawing/2014/main" id="{A0C8DF69-CE20-45DB-5AA1-4F088FF64A1F}"/>
                    </a:ext>
                  </a:extLst>
                </p:cNvPr>
                <p:cNvSpPr>
                  <a:spLocks/>
                </p:cNvSpPr>
                <p:nvPr/>
              </p:nvSpPr>
              <p:spPr bwMode="auto">
                <a:xfrm>
                  <a:off x="795" y="3693"/>
                  <a:ext cx="15" cy="15"/>
                </a:xfrm>
                <a:custGeom>
                  <a:avLst/>
                  <a:gdLst>
                    <a:gd name="T0" fmla="*/ 2147483646 w 3"/>
                    <a:gd name="T1" fmla="*/ 2147483646 h 3"/>
                    <a:gd name="T2" fmla="*/ 2147483646 w 3"/>
                    <a:gd name="T3" fmla="*/ 2147483646 h 3"/>
                    <a:gd name="T4" fmla="*/ 2147483646 w 3"/>
                    <a:gd name="T5" fmla="*/ 2147483646 h 3"/>
                    <a:gd name="T6" fmla="*/ 2147483646 w 3"/>
                    <a:gd name="T7" fmla="*/ 2147483646 h 3"/>
                    <a:gd name="T8" fmla="*/ 2147483646 w 3"/>
                    <a:gd name="T9" fmla="*/ 2147483646 h 3"/>
                    <a:gd name="T10" fmla="*/ 2147483646 w 3"/>
                    <a:gd name="T11" fmla="*/ 2147483646 h 3"/>
                    <a:gd name="T12" fmla="*/ 2147483646 w 3"/>
                    <a:gd name="T13" fmla="*/ 2147483646 h 3"/>
                    <a:gd name="T14" fmla="*/ 1220703125 w 3"/>
                    <a:gd name="T15" fmla="*/ 1220703125 h 3"/>
                    <a:gd name="T16" fmla="*/ 1220703125 w 3"/>
                    <a:gd name="T17" fmla="*/ 1220703125 h 3"/>
                    <a:gd name="T18" fmla="*/ 1220703125 w 3"/>
                    <a:gd name="T19" fmla="*/ 1220703125 h 3"/>
                    <a:gd name="T20" fmla="*/ 1220703125 w 3"/>
                    <a:gd name="T21" fmla="*/ 1220703125 h 3"/>
                    <a:gd name="T22" fmla="*/ 1220703125 w 3"/>
                    <a:gd name="T23" fmla="*/ 1220703125 h 3"/>
                    <a:gd name="T24" fmla="*/ 1220703125 w 3"/>
                    <a:gd name="T25" fmla="*/ 0 h 3"/>
                    <a:gd name="T26" fmla="*/ 0 w 3"/>
                    <a:gd name="T27" fmla="*/ 0 h 3"/>
                    <a:gd name="T28" fmla="*/ 0 w 3"/>
                    <a:gd name="T29" fmla="*/ 0 h 3"/>
                    <a:gd name="T30" fmla="*/ 0 w 3"/>
                    <a:gd name="T31" fmla="*/ 0 h 3"/>
                    <a:gd name="T32" fmla="*/ 0 w 3"/>
                    <a:gd name="T33" fmla="*/ 0 h 3"/>
                    <a:gd name="T34" fmla="*/ 0 w 3"/>
                    <a:gd name="T35" fmla="*/ 0 h 3"/>
                    <a:gd name="T36" fmla="*/ 0 w 3"/>
                    <a:gd name="T37" fmla="*/ 0 h 3"/>
                    <a:gd name="T38" fmla="*/ 0 w 3"/>
                    <a:gd name="T39" fmla="*/ 0 h 3"/>
                    <a:gd name="T40" fmla="*/ 0 w 3"/>
                    <a:gd name="T41" fmla="*/ 1220703125 h 3"/>
                    <a:gd name="T42" fmla="*/ 0 w 3"/>
                    <a:gd name="T43" fmla="*/ 1220703125 h 3"/>
                    <a:gd name="T44" fmla="*/ 0 w 3"/>
                    <a:gd name="T45" fmla="*/ 1220703125 h 3"/>
                    <a:gd name="T46" fmla="*/ 0 w 3"/>
                    <a:gd name="T47" fmla="*/ 1220703125 h 3"/>
                    <a:gd name="T48" fmla="*/ 1220703125 w 3"/>
                    <a:gd name="T49" fmla="*/ 1220703125 h 3"/>
                    <a:gd name="T50" fmla="*/ 1220703125 w 3"/>
                    <a:gd name="T51" fmla="*/ 2147483646 h 3"/>
                    <a:gd name="T52" fmla="*/ 1220703125 w 3"/>
                    <a:gd name="T53" fmla="*/ 2147483646 h 3"/>
                    <a:gd name="T54" fmla="*/ 2147483646 w 3"/>
                    <a:gd name="T55" fmla="*/ 2147483646 h 3"/>
                    <a:gd name="T56" fmla="*/ 2147483646 w 3"/>
                    <a:gd name="T57" fmla="*/ 2147483646 h 3"/>
                    <a:gd name="T58" fmla="*/ 2147483646 w 3"/>
                    <a:gd name="T59" fmla="*/ 2147483646 h 3"/>
                    <a:gd name="T60" fmla="*/ 2147483646 w 3"/>
                    <a:gd name="T61" fmla="*/ 2147483646 h 3"/>
                    <a:gd name="T62" fmla="*/ 2147483646 w 3"/>
                    <a:gd name="T63" fmla="*/ 2147483646 h 3"/>
                    <a:gd name="T64" fmla="*/ 2147483646 w 3"/>
                    <a:gd name="T65" fmla="*/ 2147483646 h 3"/>
                    <a:gd name="T66" fmla="*/ 2147483646 w 3"/>
                    <a:gd name="T67" fmla="*/ 2147483646 h 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
                    <a:gd name="T103" fmla="*/ 0 h 3"/>
                    <a:gd name="T104" fmla="*/ 3 w 3"/>
                    <a:gd name="T105" fmla="*/ 3 h 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 h="3">
                      <a:moveTo>
                        <a:pt x="3" y="3"/>
                      </a:moveTo>
                      <a:lnTo>
                        <a:pt x="3" y="3"/>
                      </a:lnTo>
                      <a:lnTo>
                        <a:pt x="2" y="2"/>
                      </a:lnTo>
                      <a:lnTo>
                        <a:pt x="1" y="1"/>
                      </a:lnTo>
                      <a:lnTo>
                        <a:pt x="1" y="0"/>
                      </a:lnTo>
                      <a:lnTo>
                        <a:pt x="0" y="0"/>
                      </a:lnTo>
                      <a:lnTo>
                        <a:pt x="0" y="1"/>
                      </a:lnTo>
                      <a:lnTo>
                        <a:pt x="1" y="1"/>
                      </a:lnTo>
                      <a:lnTo>
                        <a:pt x="1" y="2"/>
                      </a:lnTo>
                      <a:lnTo>
                        <a:pt x="2" y="3"/>
                      </a:lnTo>
                      <a:lnTo>
                        <a:pt x="3" y="3"/>
                      </a:lnTo>
                      <a:close/>
                    </a:path>
                  </a:pathLst>
                </a:custGeom>
                <a:solidFill>
                  <a:srgbClr val="FFCE85"/>
                </a:solidFill>
                <a:ln w="12700">
                  <a:solidFill>
                    <a:schemeClr val="tx1"/>
                  </a:solidFill>
                  <a:round/>
                  <a:headEnd/>
                  <a:tailEnd/>
                </a:ln>
              </p:spPr>
              <p:txBody>
                <a:bodyPr/>
                <a:lstStyle/>
                <a:p>
                  <a:endParaRPr lang="en-US"/>
                </a:p>
              </p:txBody>
            </p:sp>
            <p:sp>
              <p:nvSpPr>
                <p:cNvPr id="14430" name="Freeform 43">
                  <a:extLst>
                    <a:ext uri="{FF2B5EF4-FFF2-40B4-BE49-F238E27FC236}">
                      <a16:creationId xmlns:a16="http://schemas.microsoft.com/office/drawing/2014/main" id="{2A5B1541-31E7-3F29-6492-AA7C34106649}"/>
                    </a:ext>
                  </a:extLst>
                </p:cNvPr>
                <p:cNvSpPr>
                  <a:spLocks/>
                </p:cNvSpPr>
                <p:nvPr/>
              </p:nvSpPr>
              <p:spPr bwMode="auto">
                <a:xfrm>
                  <a:off x="768" y="3683"/>
                  <a:ext cx="19" cy="10"/>
                </a:xfrm>
                <a:custGeom>
                  <a:avLst/>
                  <a:gdLst>
                    <a:gd name="T0" fmla="*/ 0 w 4"/>
                    <a:gd name="T1" fmla="*/ 1220703125 h 2"/>
                    <a:gd name="T2" fmla="*/ 0 w 4"/>
                    <a:gd name="T3" fmla="*/ 1220703125 h 2"/>
                    <a:gd name="T4" fmla="*/ 665981037 w 4"/>
                    <a:gd name="T5" fmla="*/ 0 h 2"/>
                    <a:gd name="T6" fmla="*/ 665981037 w 4"/>
                    <a:gd name="T7" fmla="*/ 0 h 2"/>
                    <a:gd name="T8" fmla="*/ 1303489504 w 4"/>
                    <a:gd name="T9" fmla="*/ 0 h 2"/>
                    <a:gd name="T10" fmla="*/ 1830354384 w 4"/>
                    <a:gd name="T11" fmla="*/ 0 h 2"/>
                    <a:gd name="T12" fmla="*/ 1830354384 w 4"/>
                    <a:gd name="T13" fmla="*/ 0 h 2"/>
                    <a:gd name="T14" fmla="*/ 1830354384 w 4"/>
                    <a:gd name="T15" fmla="*/ 0 h 2"/>
                    <a:gd name="T16" fmla="*/ 1830354384 w 4"/>
                    <a:gd name="T17" fmla="*/ 1220703125 h 2"/>
                    <a:gd name="T18" fmla="*/ 2147483646 w 4"/>
                    <a:gd name="T19" fmla="*/ 1220703125 h 2"/>
                    <a:gd name="T20" fmla="*/ 2147483646 w 4"/>
                    <a:gd name="T21" fmla="*/ 1220703125 h 2"/>
                    <a:gd name="T22" fmla="*/ 2147483646 w 4"/>
                    <a:gd name="T23" fmla="*/ 1220703125 h 2"/>
                    <a:gd name="T24" fmla="*/ 2147483646 w 4"/>
                    <a:gd name="T25" fmla="*/ 1220703125 h 2"/>
                    <a:gd name="T26" fmla="*/ 2147483646 w 4"/>
                    <a:gd name="T27" fmla="*/ 1220703125 h 2"/>
                    <a:gd name="T28" fmla="*/ 2147483646 w 4"/>
                    <a:gd name="T29" fmla="*/ 1220703125 h 2"/>
                    <a:gd name="T30" fmla="*/ 2147483646 w 4"/>
                    <a:gd name="T31" fmla="*/ 1220703125 h 2"/>
                    <a:gd name="T32" fmla="*/ 2147483646 w 4"/>
                    <a:gd name="T33" fmla="*/ 2147483646 h 2"/>
                    <a:gd name="T34" fmla="*/ 2147483646 w 4"/>
                    <a:gd name="T35" fmla="*/ 2147483646 h 2"/>
                    <a:gd name="T36" fmla="*/ 2147483646 w 4"/>
                    <a:gd name="T37" fmla="*/ 2147483646 h 2"/>
                    <a:gd name="T38" fmla="*/ 2147483646 w 4"/>
                    <a:gd name="T39" fmla="*/ 2147483646 h 2"/>
                    <a:gd name="T40" fmla="*/ 1830354384 w 4"/>
                    <a:gd name="T41" fmla="*/ 1220703125 h 2"/>
                    <a:gd name="T42" fmla="*/ 1830354384 w 4"/>
                    <a:gd name="T43" fmla="*/ 1220703125 h 2"/>
                    <a:gd name="T44" fmla="*/ 1830354384 w 4"/>
                    <a:gd name="T45" fmla="*/ 2147483646 h 2"/>
                    <a:gd name="T46" fmla="*/ 1830354384 w 4"/>
                    <a:gd name="T47" fmla="*/ 2147483646 h 2"/>
                    <a:gd name="T48" fmla="*/ 1830354384 w 4"/>
                    <a:gd name="T49" fmla="*/ 2147483646 h 2"/>
                    <a:gd name="T50" fmla="*/ 1303489504 w 4"/>
                    <a:gd name="T51" fmla="*/ 2147483646 h 2"/>
                    <a:gd name="T52" fmla="*/ 1303489504 w 4"/>
                    <a:gd name="T53" fmla="*/ 2147483646 h 2"/>
                    <a:gd name="T54" fmla="*/ 1303489504 w 4"/>
                    <a:gd name="T55" fmla="*/ 2147483646 h 2"/>
                    <a:gd name="T56" fmla="*/ 1303489504 w 4"/>
                    <a:gd name="T57" fmla="*/ 2147483646 h 2"/>
                    <a:gd name="T58" fmla="*/ 1303489504 w 4"/>
                    <a:gd name="T59" fmla="*/ 2147483646 h 2"/>
                    <a:gd name="T60" fmla="*/ 1303489504 w 4"/>
                    <a:gd name="T61" fmla="*/ 2147483646 h 2"/>
                    <a:gd name="T62" fmla="*/ 1303489504 w 4"/>
                    <a:gd name="T63" fmla="*/ 2147483646 h 2"/>
                    <a:gd name="T64" fmla="*/ 665981037 w 4"/>
                    <a:gd name="T65" fmla="*/ 2147483646 h 2"/>
                    <a:gd name="T66" fmla="*/ 665981037 w 4"/>
                    <a:gd name="T67" fmla="*/ 2147483646 h 2"/>
                    <a:gd name="T68" fmla="*/ 665981037 w 4"/>
                    <a:gd name="T69" fmla="*/ 1220703125 h 2"/>
                    <a:gd name="T70" fmla="*/ 665981037 w 4"/>
                    <a:gd name="T71" fmla="*/ 1220703125 h 2"/>
                    <a:gd name="T72" fmla="*/ 665981037 w 4"/>
                    <a:gd name="T73" fmla="*/ 1220703125 h 2"/>
                    <a:gd name="T74" fmla="*/ 665981037 w 4"/>
                    <a:gd name="T75" fmla="*/ 1220703125 h 2"/>
                    <a:gd name="T76" fmla="*/ 665981037 w 4"/>
                    <a:gd name="T77" fmla="*/ 1220703125 h 2"/>
                    <a:gd name="T78" fmla="*/ 665981037 w 4"/>
                    <a:gd name="T79" fmla="*/ 1220703125 h 2"/>
                    <a:gd name="T80" fmla="*/ 665981037 w 4"/>
                    <a:gd name="T81" fmla="*/ 1220703125 h 2"/>
                    <a:gd name="T82" fmla="*/ 665981037 w 4"/>
                    <a:gd name="T83" fmla="*/ 1220703125 h 2"/>
                    <a:gd name="T84" fmla="*/ 665981037 w 4"/>
                    <a:gd name="T85" fmla="*/ 1220703125 h 2"/>
                    <a:gd name="T86" fmla="*/ 665981037 w 4"/>
                    <a:gd name="T87" fmla="*/ 1220703125 h 2"/>
                    <a:gd name="T88" fmla="*/ 665981037 w 4"/>
                    <a:gd name="T89" fmla="*/ 1220703125 h 2"/>
                    <a:gd name="T90" fmla="*/ 665981037 w 4"/>
                    <a:gd name="T91" fmla="*/ 1220703125 h 2"/>
                    <a:gd name="T92" fmla="*/ 665981037 w 4"/>
                    <a:gd name="T93" fmla="*/ 1220703125 h 2"/>
                    <a:gd name="T94" fmla="*/ 0 w 4"/>
                    <a:gd name="T95" fmla="*/ 1220703125 h 2"/>
                    <a:gd name="T96" fmla="*/ 0 w 4"/>
                    <a:gd name="T97" fmla="*/ 1220703125 h 2"/>
                    <a:gd name="T98" fmla="*/ 0 w 4"/>
                    <a:gd name="T99" fmla="*/ 1220703125 h 2"/>
                    <a:gd name="T100" fmla="*/ 0 w 4"/>
                    <a:gd name="T101" fmla="*/ 1220703125 h 2"/>
                    <a:gd name="T102" fmla="*/ 0 w 4"/>
                    <a:gd name="T103" fmla="*/ 1220703125 h 2"/>
                    <a:gd name="T104" fmla="*/ 0 w 4"/>
                    <a:gd name="T105" fmla="*/ 1220703125 h 2"/>
                    <a:gd name="T106" fmla="*/ 0 w 4"/>
                    <a:gd name="T107" fmla="*/ 1220703125 h 2"/>
                    <a:gd name="T108" fmla="*/ 0 w 4"/>
                    <a:gd name="T109" fmla="*/ 1220703125 h 2"/>
                    <a:gd name="T110" fmla="*/ 0 w 4"/>
                    <a:gd name="T111" fmla="*/ 1220703125 h 2"/>
                    <a:gd name="T112" fmla="*/ 0 w 4"/>
                    <a:gd name="T113" fmla="*/ 1220703125 h 2"/>
                    <a:gd name="T114" fmla="*/ 0 w 4"/>
                    <a:gd name="T115" fmla="*/ 1220703125 h 2"/>
                    <a:gd name="T116" fmla="*/ 0 w 4"/>
                    <a:gd name="T117" fmla="*/ 1220703125 h 2"/>
                    <a:gd name="T118" fmla="*/ 0 w 4"/>
                    <a:gd name="T119" fmla="*/ 1220703125 h 2"/>
                    <a:gd name="T120" fmla="*/ 0 w 4"/>
                    <a:gd name="T121" fmla="*/ 1220703125 h 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
                    <a:gd name="T184" fmla="*/ 0 h 2"/>
                    <a:gd name="T185" fmla="*/ 4 w 4"/>
                    <a:gd name="T186" fmla="*/ 2 h 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 h="2">
                      <a:moveTo>
                        <a:pt x="0" y="1"/>
                      </a:moveTo>
                      <a:lnTo>
                        <a:pt x="0" y="1"/>
                      </a:lnTo>
                      <a:lnTo>
                        <a:pt x="1" y="0"/>
                      </a:lnTo>
                      <a:lnTo>
                        <a:pt x="2" y="0"/>
                      </a:lnTo>
                      <a:lnTo>
                        <a:pt x="3" y="0"/>
                      </a:lnTo>
                      <a:lnTo>
                        <a:pt x="3" y="1"/>
                      </a:lnTo>
                      <a:lnTo>
                        <a:pt x="4" y="1"/>
                      </a:lnTo>
                      <a:lnTo>
                        <a:pt x="4" y="2"/>
                      </a:lnTo>
                      <a:lnTo>
                        <a:pt x="3" y="1"/>
                      </a:lnTo>
                      <a:lnTo>
                        <a:pt x="3" y="2"/>
                      </a:lnTo>
                      <a:lnTo>
                        <a:pt x="2" y="2"/>
                      </a:lnTo>
                      <a:lnTo>
                        <a:pt x="1" y="2"/>
                      </a:lnTo>
                      <a:lnTo>
                        <a:pt x="1" y="1"/>
                      </a:lnTo>
                      <a:lnTo>
                        <a:pt x="0" y="1"/>
                      </a:lnTo>
                      <a:close/>
                    </a:path>
                  </a:pathLst>
                </a:custGeom>
                <a:solidFill>
                  <a:srgbClr val="FFCE85"/>
                </a:solidFill>
                <a:ln w="12700">
                  <a:solidFill>
                    <a:schemeClr val="tx1"/>
                  </a:solidFill>
                  <a:round/>
                  <a:headEnd/>
                  <a:tailEnd/>
                </a:ln>
              </p:spPr>
              <p:txBody>
                <a:bodyPr/>
                <a:lstStyle/>
                <a:p>
                  <a:endParaRPr lang="en-US"/>
                </a:p>
              </p:txBody>
            </p:sp>
          </p:grpSp>
          <p:sp>
            <p:nvSpPr>
              <p:cNvPr id="14405" name="Freeform 46">
                <a:extLst>
                  <a:ext uri="{FF2B5EF4-FFF2-40B4-BE49-F238E27FC236}">
                    <a16:creationId xmlns:a16="http://schemas.microsoft.com/office/drawing/2014/main" id="{5EDEC845-73CC-3E26-6F55-6DAFC34206BC}"/>
                  </a:ext>
                </a:extLst>
              </p:cNvPr>
              <p:cNvSpPr>
                <a:spLocks/>
              </p:cNvSpPr>
              <p:nvPr/>
            </p:nvSpPr>
            <p:spPr bwMode="auto">
              <a:xfrm>
                <a:off x="1529" y="1282"/>
                <a:ext cx="554" cy="439"/>
              </a:xfrm>
              <a:custGeom>
                <a:avLst/>
                <a:gdLst>
                  <a:gd name="T0" fmla="*/ 0 w 108"/>
                  <a:gd name="T1" fmla="*/ 2147483646 h 90"/>
                  <a:gd name="T2" fmla="*/ 0 w 108"/>
                  <a:gd name="T3" fmla="*/ 2147483646 h 90"/>
                  <a:gd name="T4" fmla="*/ 1676861537 w 108"/>
                  <a:gd name="T5" fmla="*/ 2147483646 h 90"/>
                  <a:gd name="T6" fmla="*/ 2147483646 w 108"/>
                  <a:gd name="T7" fmla="*/ 2147483646 h 90"/>
                  <a:gd name="T8" fmla="*/ 2147483646 w 108"/>
                  <a:gd name="T9" fmla="*/ 2147483646 h 90"/>
                  <a:gd name="T10" fmla="*/ 2147483646 w 108"/>
                  <a:gd name="T11" fmla="*/ 2147483646 h 90"/>
                  <a:gd name="T12" fmla="*/ 2147483646 w 108"/>
                  <a:gd name="T13" fmla="*/ 2147483646 h 90"/>
                  <a:gd name="T14" fmla="*/ 2147483646 w 108"/>
                  <a:gd name="T15" fmla="*/ 2147483646 h 90"/>
                  <a:gd name="T16" fmla="*/ 2147483646 w 108"/>
                  <a:gd name="T17" fmla="*/ 2147483646 h 90"/>
                  <a:gd name="T18" fmla="*/ 2147483646 w 108"/>
                  <a:gd name="T19" fmla="*/ 2147483646 h 90"/>
                  <a:gd name="T20" fmla="*/ 2147483646 w 108"/>
                  <a:gd name="T21" fmla="*/ 2147483646 h 90"/>
                  <a:gd name="T22" fmla="*/ 2147483646 w 108"/>
                  <a:gd name="T23" fmla="*/ 0 h 90"/>
                  <a:gd name="T24" fmla="*/ 2147483646 w 108"/>
                  <a:gd name="T25" fmla="*/ 0 h 90"/>
                  <a:gd name="T26" fmla="*/ 2147483646 w 108"/>
                  <a:gd name="T27" fmla="*/ 892516862 h 90"/>
                  <a:gd name="T28" fmla="*/ 2147483646 w 108"/>
                  <a:gd name="T29" fmla="*/ 1822476390 h 90"/>
                  <a:gd name="T30" fmla="*/ 2147483646 w 108"/>
                  <a:gd name="T31" fmla="*/ 2147483646 h 90"/>
                  <a:gd name="T32" fmla="*/ 2147483646 w 108"/>
                  <a:gd name="T33" fmla="*/ 2147483646 h 90"/>
                  <a:gd name="T34" fmla="*/ 2147483646 w 108"/>
                  <a:gd name="T35" fmla="*/ 2147483646 h 90"/>
                  <a:gd name="T36" fmla="*/ 2147483646 w 108"/>
                  <a:gd name="T37" fmla="*/ 2147483646 h 90"/>
                  <a:gd name="T38" fmla="*/ 2147483646 w 108"/>
                  <a:gd name="T39" fmla="*/ 2147483646 h 90"/>
                  <a:gd name="T40" fmla="*/ 2147483646 w 108"/>
                  <a:gd name="T41" fmla="*/ 2147483646 h 90"/>
                  <a:gd name="T42" fmla="*/ 2147483646 w 108"/>
                  <a:gd name="T43" fmla="*/ 2147483646 h 90"/>
                  <a:gd name="T44" fmla="*/ 2147483646 w 108"/>
                  <a:gd name="T45" fmla="*/ 2147483646 h 90"/>
                  <a:gd name="T46" fmla="*/ 2147483646 w 108"/>
                  <a:gd name="T47" fmla="*/ 2147483646 h 90"/>
                  <a:gd name="T48" fmla="*/ 2147483646 w 108"/>
                  <a:gd name="T49" fmla="*/ 2147483646 h 90"/>
                  <a:gd name="T50" fmla="*/ 2147483646 w 108"/>
                  <a:gd name="T51" fmla="*/ 2147483646 h 90"/>
                  <a:gd name="T52" fmla="*/ 2147483646 w 108"/>
                  <a:gd name="T53" fmla="*/ 2147483646 h 90"/>
                  <a:gd name="T54" fmla="*/ 2147483646 w 108"/>
                  <a:gd name="T55" fmla="*/ 2147483646 h 90"/>
                  <a:gd name="T56" fmla="*/ 2147483646 w 108"/>
                  <a:gd name="T57" fmla="*/ 2147483646 h 90"/>
                  <a:gd name="T58" fmla="*/ 2147483646 w 108"/>
                  <a:gd name="T59" fmla="*/ 2147483646 h 90"/>
                  <a:gd name="T60" fmla="*/ 2147483646 w 108"/>
                  <a:gd name="T61" fmla="*/ 2147483646 h 90"/>
                  <a:gd name="T62" fmla="*/ 2147483646 w 108"/>
                  <a:gd name="T63" fmla="*/ 2147483646 h 90"/>
                  <a:gd name="T64" fmla="*/ 2147483646 w 108"/>
                  <a:gd name="T65" fmla="*/ 2147483646 h 90"/>
                  <a:gd name="T66" fmla="*/ 2147483646 w 108"/>
                  <a:gd name="T67" fmla="*/ 2147483646 h 90"/>
                  <a:gd name="T68" fmla="*/ 2147483646 w 108"/>
                  <a:gd name="T69" fmla="*/ 2147483646 h 90"/>
                  <a:gd name="T70" fmla="*/ 2147483646 w 108"/>
                  <a:gd name="T71" fmla="*/ 2147483646 h 90"/>
                  <a:gd name="T72" fmla="*/ 2147483646 w 108"/>
                  <a:gd name="T73" fmla="*/ 2147483646 h 90"/>
                  <a:gd name="T74" fmla="*/ 2147483646 w 108"/>
                  <a:gd name="T75" fmla="*/ 2147483646 h 90"/>
                  <a:gd name="T76" fmla="*/ 2147483646 w 108"/>
                  <a:gd name="T77" fmla="*/ 2147483646 h 90"/>
                  <a:gd name="T78" fmla="*/ 2147483646 w 108"/>
                  <a:gd name="T79" fmla="*/ 2147483646 h 90"/>
                  <a:gd name="T80" fmla="*/ 1676861537 w 108"/>
                  <a:gd name="T81" fmla="*/ 2147483646 h 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8"/>
                  <a:gd name="T124" fmla="*/ 0 h 90"/>
                  <a:gd name="T125" fmla="*/ 108 w 108"/>
                  <a:gd name="T126" fmla="*/ 90 h 9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8" h="90">
                    <a:moveTo>
                      <a:pt x="1" y="68"/>
                    </a:moveTo>
                    <a:lnTo>
                      <a:pt x="0" y="67"/>
                    </a:lnTo>
                    <a:lnTo>
                      <a:pt x="0" y="63"/>
                    </a:lnTo>
                    <a:lnTo>
                      <a:pt x="0" y="62"/>
                    </a:lnTo>
                    <a:lnTo>
                      <a:pt x="0" y="60"/>
                    </a:lnTo>
                    <a:lnTo>
                      <a:pt x="1" y="57"/>
                    </a:lnTo>
                    <a:lnTo>
                      <a:pt x="1" y="52"/>
                    </a:lnTo>
                    <a:lnTo>
                      <a:pt x="2" y="51"/>
                    </a:lnTo>
                    <a:lnTo>
                      <a:pt x="3" y="50"/>
                    </a:lnTo>
                    <a:lnTo>
                      <a:pt x="3" y="49"/>
                    </a:lnTo>
                    <a:lnTo>
                      <a:pt x="4" y="48"/>
                    </a:lnTo>
                    <a:lnTo>
                      <a:pt x="5" y="47"/>
                    </a:lnTo>
                    <a:lnTo>
                      <a:pt x="5" y="45"/>
                    </a:lnTo>
                    <a:lnTo>
                      <a:pt x="9" y="41"/>
                    </a:lnTo>
                    <a:lnTo>
                      <a:pt x="10" y="37"/>
                    </a:lnTo>
                    <a:lnTo>
                      <a:pt x="13" y="32"/>
                    </a:lnTo>
                    <a:lnTo>
                      <a:pt x="16" y="23"/>
                    </a:lnTo>
                    <a:lnTo>
                      <a:pt x="18" y="19"/>
                    </a:lnTo>
                    <a:lnTo>
                      <a:pt x="20" y="13"/>
                    </a:lnTo>
                    <a:lnTo>
                      <a:pt x="23" y="5"/>
                    </a:lnTo>
                    <a:lnTo>
                      <a:pt x="24" y="3"/>
                    </a:lnTo>
                    <a:lnTo>
                      <a:pt x="24" y="1"/>
                    </a:lnTo>
                    <a:lnTo>
                      <a:pt x="24" y="0"/>
                    </a:lnTo>
                    <a:lnTo>
                      <a:pt x="25" y="0"/>
                    </a:lnTo>
                    <a:lnTo>
                      <a:pt x="27" y="0"/>
                    </a:lnTo>
                    <a:lnTo>
                      <a:pt x="30" y="1"/>
                    </a:lnTo>
                    <a:lnTo>
                      <a:pt x="31" y="2"/>
                    </a:lnTo>
                    <a:lnTo>
                      <a:pt x="33" y="2"/>
                    </a:lnTo>
                    <a:lnTo>
                      <a:pt x="35" y="5"/>
                    </a:lnTo>
                    <a:lnTo>
                      <a:pt x="36" y="7"/>
                    </a:lnTo>
                    <a:lnTo>
                      <a:pt x="35" y="8"/>
                    </a:lnTo>
                    <a:lnTo>
                      <a:pt x="35" y="12"/>
                    </a:lnTo>
                    <a:lnTo>
                      <a:pt x="36" y="14"/>
                    </a:lnTo>
                    <a:lnTo>
                      <a:pt x="39" y="15"/>
                    </a:lnTo>
                    <a:lnTo>
                      <a:pt x="43" y="16"/>
                    </a:lnTo>
                    <a:lnTo>
                      <a:pt x="46" y="15"/>
                    </a:lnTo>
                    <a:lnTo>
                      <a:pt x="48" y="16"/>
                    </a:lnTo>
                    <a:lnTo>
                      <a:pt x="53" y="17"/>
                    </a:lnTo>
                    <a:lnTo>
                      <a:pt x="54" y="18"/>
                    </a:lnTo>
                    <a:lnTo>
                      <a:pt x="59" y="18"/>
                    </a:lnTo>
                    <a:lnTo>
                      <a:pt x="61" y="18"/>
                    </a:lnTo>
                    <a:lnTo>
                      <a:pt x="62" y="19"/>
                    </a:lnTo>
                    <a:lnTo>
                      <a:pt x="65" y="19"/>
                    </a:lnTo>
                    <a:lnTo>
                      <a:pt x="66" y="19"/>
                    </a:lnTo>
                    <a:lnTo>
                      <a:pt x="68" y="18"/>
                    </a:lnTo>
                    <a:lnTo>
                      <a:pt x="69" y="18"/>
                    </a:lnTo>
                    <a:lnTo>
                      <a:pt x="71" y="19"/>
                    </a:lnTo>
                    <a:lnTo>
                      <a:pt x="72" y="18"/>
                    </a:lnTo>
                    <a:lnTo>
                      <a:pt x="74" y="18"/>
                    </a:lnTo>
                    <a:lnTo>
                      <a:pt x="75" y="19"/>
                    </a:lnTo>
                    <a:lnTo>
                      <a:pt x="76" y="19"/>
                    </a:lnTo>
                    <a:lnTo>
                      <a:pt x="77" y="19"/>
                    </a:lnTo>
                    <a:lnTo>
                      <a:pt x="79" y="19"/>
                    </a:lnTo>
                    <a:lnTo>
                      <a:pt x="80" y="18"/>
                    </a:lnTo>
                    <a:lnTo>
                      <a:pt x="104" y="24"/>
                    </a:lnTo>
                    <a:lnTo>
                      <a:pt x="104" y="25"/>
                    </a:lnTo>
                    <a:lnTo>
                      <a:pt x="105" y="27"/>
                    </a:lnTo>
                    <a:lnTo>
                      <a:pt x="107" y="27"/>
                    </a:lnTo>
                    <a:lnTo>
                      <a:pt x="108" y="28"/>
                    </a:lnTo>
                    <a:lnTo>
                      <a:pt x="108" y="31"/>
                    </a:lnTo>
                    <a:lnTo>
                      <a:pt x="102" y="40"/>
                    </a:lnTo>
                    <a:lnTo>
                      <a:pt x="101" y="41"/>
                    </a:lnTo>
                    <a:lnTo>
                      <a:pt x="101" y="42"/>
                    </a:lnTo>
                    <a:lnTo>
                      <a:pt x="100" y="43"/>
                    </a:lnTo>
                    <a:lnTo>
                      <a:pt x="98" y="44"/>
                    </a:lnTo>
                    <a:lnTo>
                      <a:pt x="95" y="49"/>
                    </a:lnTo>
                    <a:lnTo>
                      <a:pt x="94" y="51"/>
                    </a:lnTo>
                    <a:lnTo>
                      <a:pt x="95" y="52"/>
                    </a:lnTo>
                    <a:lnTo>
                      <a:pt x="97" y="53"/>
                    </a:lnTo>
                    <a:lnTo>
                      <a:pt x="98" y="54"/>
                    </a:lnTo>
                    <a:lnTo>
                      <a:pt x="97" y="55"/>
                    </a:lnTo>
                    <a:lnTo>
                      <a:pt x="97" y="56"/>
                    </a:lnTo>
                    <a:lnTo>
                      <a:pt x="96" y="56"/>
                    </a:lnTo>
                    <a:lnTo>
                      <a:pt x="96" y="58"/>
                    </a:lnTo>
                    <a:lnTo>
                      <a:pt x="95" y="60"/>
                    </a:lnTo>
                    <a:lnTo>
                      <a:pt x="88" y="90"/>
                    </a:lnTo>
                    <a:lnTo>
                      <a:pt x="52" y="81"/>
                    </a:lnTo>
                    <a:lnTo>
                      <a:pt x="1" y="68"/>
                    </a:lnTo>
                    <a:close/>
                  </a:path>
                </a:pathLst>
              </a:custGeom>
              <a:solidFill>
                <a:srgbClr val="FFCE85"/>
              </a:solidFill>
              <a:ln w="12700">
                <a:solidFill>
                  <a:schemeClr val="tx1"/>
                </a:solidFill>
                <a:round/>
                <a:headEnd/>
                <a:tailEnd/>
              </a:ln>
            </p:spPr>
            <p:txBody>
              <a:bodyPr/>
              <a:lstStyle/>
              <a:p>
                <a:endParaRPr lang="en-US"/>
              </a:p>
            </p:txBody>
          </p:sp>
          <p:sp>
            <p:nvSpPr>
              <p:cNvPr id="14406" name="Freeform 52">
                <a:extLst>
                  <a:ext uri="{FF2B5EF4-FFF2-40B4-BE49-F238E27FC236}">
                    <a16:creationId xmlns:a16="http://schemas.microsoft.com/office/drawing/2014/main" id="{068EEB59-EB6D-AB11-D95B-729C7A120422}"/>
                  </a:ext>
                </a:extLst>
              </p:cNvPr>
              <p:cNvSpPr>
                <a:spLocks/>
              </p:cNvSpPr>
              <p:nvPr/>
            </p:nvSpPr>
            <p:spPr bwMode="auto">
              <a:xfrm>
                <a:off x="3467" y="2604"/>
                <a:ext cx="394" cy="322"/>
              </a:xfrm>
              <a:custGeom>
                <a:avLst/>
                <a:gdLst>
                  <a:gd name="T0" fmla="*/ 2147483646 w 77"/>
                  <a:gd name="T1" fmla="*/ 894259195 h 66"/>
                  <a:gd name="T2" fmla="*/ 2147483646 w 77"/>
                  <a:gd name="T3" fmla="*/ 2147483646 h 66"/>
                  <a:gd name="T4" fmla="*/ 2147483646 w 77"/>
                  <a:gd name="T5" fmla="*/ 2147483646 h 66"/>
                  <a:gd name="T6" fmla="*/ 2147483646 w 77"/>
                  <a:gd name="T7" fmla="*/ 2147483646 h 66"/>
                  <a:gd name="T8" fmla="*/ 2147483646 w 77"/>
                  <a:gd name="T9" fmla="*/ 2147483646 h 66"/>
                  <a:gd name="T10" fmla="*/ 2147483646 w 77"/>
                  <a:gd name="T11" fmla="*/ 2147483646 h 66"/>
                  <a:gd name="T12" fmla="*/ 2147483646 w 77"/>
                  <a:gd name="T13" fmla="*/ 2147483646 h 66"/>
                  <a:gd name="T14" fmla="*/ 2147483646 w 77"/>
                  <a:gd name="T15" fmla="*/ 2147483646 h 66"/>
                  <a:gd name="T16" fmla="*/ 2147483646 w 77"/>
                  <a:gd name="T17" fmla="*/ 2147483646 h 66"/>
                  <a:gd name="T18" fmla="*/ 2147483646 w 77"/>
                  <a:gd name="T19" fmla="*/ 2147483646 h 66"/>
                  <a:gd name="T20" fmla="*/ 2147483646 w 77"/>
                  <a:gd name="T21" fmla="*/ 2147483646 h 66"/>
                  <a:gd name="T22" fmla="*/ 2147483646 w 77"/>
                  <a:gd name="T23" fmla="*/ 2147483646 h 66"/>
                  <a:gd name="T24" fmla="*/ 2147483646 w 77"/>
                  <a:gd name="T25" fmla="*/ 2147483646 h 66"/>
                  <a:gd name="T26" fmla="*/ 2147483646 w 77"/>
                  <a:gd name="T27" fmla="*/ 2147483646 h 66"/>
                  <a:gd name="T28" fmla="*/ 2147483646 w 77"/>
                  <a:gd name="T29" fmla="*/ 2147483646 h 66"/>
                  <a:gd name="T30" fmla="*/ 2147483646 w 77"/>
                  <a:gd name="T31" fmla="*/ 2147483646 h 66"/>
                  <a:gd name="T32" fmla="*/ 2147483646 w 77"/>
                  <a:gd name="T33" fmla="*/ 2147483646 h 66"/>
                  <a:gd name="T34" fmla="*/ 2147483646 w 77"/>
                  <a:gd name="T35" fmla="*/ 2147483646 h 66"/>
                  <a:gd name="T36" fmla="*/ 2147483646 w 77"/>
                  <a:gd name="T37" fmla="*/ 2147483646 h 66"/>
                  <a:gd name="T38" fmla="*/ 2147483646 w 77"/>
                  <a:gd name="T39" fmla="*/ 2147483646 h 66"/>
                  <a:gd name="T40" fmla="*/ 2147483646 w 77"/>
                  <a:gd name="T41" fmla="*/ 2147483646 h 66"/>
                  <a:gd name="T42" fmla="*/ 2147483646 w 77"/>
                  <a:gd name="T43" fmla="*/ 2147483646 h 66"/>
                  <a:gd name="T44" fmla="*/ 2147483646 w 77"/>
                  <a:gd name="T45" fmla="*/ 2147483646 h 66"/>
                  <a:gd name="T46" fmla="*/ 2147483646 w 77"/>
                  <a:gd name="T47" fmla="*/ 2147483646 h 66"/>
                  <a:gd name="T48" fmla="*/ 2147483646 w 77"/>
                  <a:gd name="T49" fmla="*/ 2147483646 h 66"/>
                  <a:gd name="T50" fmla="*/ 2147483646 w 77"/>
                  <a:gd name="T51" fmla="*/ 2147483646 h 66"/>
                  <a:gd name="T52" fmla="*/ 2147483646 w 77"/>
                  <a:gd name="T53" fmla="*/ 2147483646 h 66"/>
                  <a:gd name="T54" fmla="*/ 2147483646 w 77"/>
                  <a:gd name="T55" fmla="*/ 2147483646 h 66"/>
                  <a:gd name="T56" fmla="*/ 2147483646 w 77"/>
                  <a:gd name="T57" fmla="*/ 2147483646 h 66"/>
                  <a:gd name="T58" fmla="*/ 2147483646 w 77"/>
                  <a:gd name="T59" fmla="*/ 2147483646 h 66"/>
                  <a:gd name="T60" fmla="*/ 2147483646 w 77"/>
                  <a:gd name="T61" fmla="*/ 2147483646 h 66"/>
                  <a:gd name="T62" fmla="*/ 2147483646 w 77"/>
                  <a:gd name="T63" fmla="*/ 2147483646 h 66"/>
                  <a:gd name="T64" fmla="*/ 2147483646 w 77"/>
                  <a:gd name="T65" fmla="*/ 2147483646 h 66"/>
                  <a:gd name="T66" fmla="*/ 2147483646 w 77"/>
                  <a:gd name="T67" fmla="*/ 2147483646 h 66"/>
                  <a:gd name="T68" fmla="*/ 2147483646 w 77"/>
                  <a:gd name="T69" fmla="*/ 2147483646 h 66"/>
                  <a:gd name="T70" fmla="*/ 2147483646 w 77"/>
                  <a:gd name="T71" fmla="*/ 2147483646 h 66"/>
                  <a:gd name="T72" fmla="*/ 2147483646 w 77"/>
                  <a:gd name="T73" fmla="*/ 2147483646 h 66"/>
                  <a:gd name="T74" fmla="*/ 2147483646 w 77"/>
                  <a:gd name="T75" fmla="*/ 2147483646 h 66"/>
                  <a:gd name="T76" fmla="*/ 2147483646 w 77"/>
                  <a:gd name="T77" fmla="*/ 2147483646 h 66"/>
                  <a:gd name="T78" fmla="*/ 2147483646 w 77"/>
                  <a:gd name="T79" fmla="*/ 2147483646 h 66"/>
                  <a:gd name="T80" fmla="*/ 2147483646 w 77"/>
                  <a:gd name="T81" fmla="*/ 2147483646 h 66"/>
                  <a:gd name="T82" fmla="*/ 1637711499 w 77"/>
                  <a:gd name="T83" fmla="*/ 2147483646 h 66"/>
                  <a:gd name="T84" fmla="*/ 0 w 77"/>
                  <a:gd name="T85" fmla="*/ 894259195 h 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7"/>
                  <a:gd name="T130" fmla="*/ 0 h 66"/>
                  <a:gd name="T131" fmla="*/ 77 w 77"/>
                  <a:gd name="T132" fmla="*/ 66 h 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7" h="66">
                    <a:moveTo>
                      <a:pt x="0" y="1"/>
                    </a:moveTo>
                    <a:lnTo>
                      <a:pt x="42" y="0"/>
                    </a:lnTo>
                    <a:lnTo>
                      <a:pt x="41" y="1"/>
                    </a:lnTo>
                    <a:lnTo>
                      <a:pt x="43" y="5"/>
                    </a:lnTo>
                    <a:lnTo>
                      <a:pt x="43" y="8"/>
                    </a:lnTo>
                    <a:lnTo>
                      <a:pt x="44" y="10"/>
                    </a:lnTo>
                    <a:lnTo>
                      <a:pt x="45" y="11"/>
                    </a:lnTo>
                    <a:lnTo>
                      <a:pt x="45" y="12"/>
                    </a:lnTo>
                    <a:lnTo>
                      <a:pt x="43" y="13"/>
                    </a:lnTo>
                    <a:lnTo>
                      <a:pt x="43" y="14"/>
                    </a:lnTo>
                    <a:lnTo>
                      <a:pt x="42" y="17"/>
                    </a:lnTo>
                    <a:lnTo>
                      <a:pt x="40" y="22"/>
                    </a:lnTo>
                    <a:lnTo>
                      <a:pt x="37" y="29"/>
                    </a:lnTo>
                    <a:lnTo>
                      <a:pt x="37" y="34"/>
                    </a:lnTo>
                    <a:lnTo>
                      <a:pt x="64" y="33"/>
                    </a:lnTo>
                    <a:lnTo>
                      <a:pt x="64" y="34"/>
                    </a:lnTo>
                    <a:lnTo>
                      <a:pt x="63" y="36"/>
                    </a:lnTo>
                    <a:lnTo>
                      <a:pt x="64" y="40"/>
                    </a:lnTo>
                    <a:lnTo>
                      <a:pt x="66" y="43"/>
                    </a:lnTo>
                    <a:lnTo>
                      <a:pt x="67" y="46"/>
                    </a:lnTo>
                    <a:lnTo>
                      <a:pt x="63" y="45"/>
                    </a:lnTo>
                    <a:lnTo>
                      <a:pt x="60" y="44"/>
                    </a:lnTo>
                    <a:lnTo>
                      <a:pt x="59" y="43"/>
                    </a:lnTo>
                    <a:lnTo>
                      <a:pt x="58" y="44"/>
                    </a:lnTo>
                    <a:lnTo>
                      <a:pt x="55" y="46"/>
                    </a:lnTo>
                    <a:lnTo>
                      <a:pt x="55" y="48"/>
                    </a:lnTo>
                    <a:lnTo>
                      <a:pt x="56" y="49"/>
                    </a:lnTo>
                    <a:lnTo>
                      <a:pt x="58" y="49"/>
                    </a:lnTo>
                    <a:lnTo>
                      <a:pt x="60" y="49"/>
                    </a:lnTo>
                    <a:lnTo>
                      <a:pt x="62" y="48"/>
                    </a:lnTo>
                    <a:lnTo>
                      <a:pt x="63" y="47"/>
                    </a:lnTo>
                    <a:lnTo>
                      <a:pt x="65" y="47"/>
                    </a:lnTo>
                    <a:lnTo>
                      <a:pt x="66" y="47"/>
                    </a:lnTo>
                    <a:lnTo>
                      <a:pt x="66" y="48"/>
                    </a:lnTo>
                    <a:lnTo>
                      <a:pt x="65" y="48"/>
                    </a:lnTo>
                    <a:lnTo>
                      <a:pt x="64" y="49"/>
                    </a:lnTo>
                    <a:lnTo>
                      <a:pt x="65" y="50"/>
                    </a:lnTo>
                    <a:lnTo>
                      <a:pt x="66" y="51"/>
                    </a:lnTo>
                    <a:lnTo>
                      <a:pt x="67" y="51"/>
                    </a:lnTo>
                    <a:lnTo>
                      <a:pt x="68" y="49"/>
                    </a:lnTo>
                    <a:lnTo>
                      <a:pt x="71" y="47"/>
                    </a:lnTo>
                    <a:lnTo>
                      <a:pt x="72" y="47"/>
                    </a:lnTo>
                    <a:lnTo>
                      <a:pt x="73" y="47"/>
                    </a:lnTo>
                    <a:lnTo>
                      <a:pt x="74" y="48"/>
                    </a:lnTo>
                    <a:lnTo>
                      <a:pt x="73" y="49"/>
                    </a:lnTo>
                    <a:lnTo>
                      <a:pt x="74" y="50"/>
                    </a:lnTo>
                    <a:lnTo>
                      <a:pt x="73" y="51"/>
                    </a:lnTo>
                    <a:lnTo>
                      <a:pt x="72" y="51"/>
                    </a:lnTo>
                    <a:lnTo>
                      <a:pt x="70" y="54"/>
                    </a:lnTo>
                    <a:lnTo>
                      <a:pt x="68" y="56"/>
                    </a:lnTo>
                    <a:lnTo>
                      <a:pt x="68" y="57"/>
                    </a:lnTo>
                    <a:lnTo>
                      <a:pt x="68" y="59"/>
                    </a:lnTo>
                    <a:lnTo>
                      <a:pt x="71" y="60"/>
                    </a:lnTo>
                    <a:lnTo>
                      <a:pt x="76" y="62"/>
                    </a:lnTo>
                    <a:lnTo>
                      <a:pt x="77" y="63"/>
                    </a:lnTo>
                    <a:lnTo>
                      <a:pt x="77" y="65"/>
                    </a:lnTo>
                    <a:lnTo>
                      <a:pt x="76" y="65"/>
                    </a:lnTo>
                    <a:lnTo>
                      <a:pt x="72" y="66"/>
                    </a:lnTo>
                    <a:lnTo>
                      <a:pt x="71" y="63"/>
                    </a:lnTo>
                    <a:lnTo>
                      <a:pt x="69" y="62"/>
                    </a:lnTo>
                    <a:lnTo>
                      <a:pt x="65" y="61"/>
                    </a:lnTo>
                    <a:lnTo>
                      <a:pt x="64" y="59"/>
                    </a:lnTo>
                    <a:lnTo>
                      <a:pt x="63" y="59"/>
                    </a:lnTo>
                    <a:lnTo>
                      <a:pt x="62" y="59"/>
                    </a:lnTo>
                    <a:lnTo>
                      <a:pt x="61" y="62"/>
                    </a:lnTo>
                    <a:lnTo>
                      <a:pt x="62" y="63"/>
                    </a:lnTo>
                    <a:lnTo>
                      <a:pt x="60" y="65"/>
                    </a:lnTo>
                    <a:lnTo>
                      <a:pt x="59" y="65"/>
                    </a:lnTo>
                    <a:lnTo>
                      <a:pt x="58" y="63"/>
                    </a:lnTo>
                    <a:lnTo>
                      <a:pt x="57" y="63"/>
                    </a:lnTo>
                    <a:lnTo>
                      <a:pt x="55" y="63"/>
                    </a:lnTo>
                    <a:lnTo>
                      <a:pt x="54" y="63"/>
                    </a:lnTo>
                    <a:lnTo>
                      <a:pt x="52" y="65"/>
                    </a:lnTo>
                    <a:lnTo>
                      <a:pt x="50" y="65"/>
                    </a:lnTo>
                    <a:lnTo>
                      <a:pt x="49" y="64"/>
                    </a:lnTo>
                    <a:lnTo>
                      <a:pt x="47" y="64"/>
                    </a:lnTo>
                    <a:lnTo>
                      <a:pt x="43" y="60"/>
                    </a:lnTo>
                    <a:lnTo>
                      <a:pt x="41" y="59"/>
                    </a:lnTo>
                    <a:lnTo>
                      <a:pt x="39" y="58"/>
                    </a:lnTo>
                    <a:lnTo>
                      <a:pt x="38" y="57"/>
                    </a:lnTo>
                    <a:lnTo>
                      <a:pt x="37" y="57"/>
                    </a:lnTo>
                    <a:lnTo>
                      <a:pt x="37" y="56"/>
                    </a:lnTo>
                    <a:lnTo>
                      <a:pt x="37" y="55"/>
                    </a:lnTo>
                    <a:lnTo>
                      <a:pt x="36" y="56"/>
                    </a:lnTo>
                    <a:lnTo>
                      <a:pt x="34" y="55"/>
                    </a:lnTo>
                    <a:lnTo>
                      <a:pt x="34" y="54"/>
                    </a:lnTo>
                    <a:lnTo>
                      <a:pt x="33" y="54"/>
                    </a:lnTo>
                    <a:lnTo>
                      <a:pt x="30" y="57"/>
                    </a:lnTo>
                    <a:lnTo>
                      <a:pt x="31" y="58"/>
                    </a:lnTo>
                    <a:lnTo>
                      <a:pt x="27" y="59"/>
                    </a:lnTo>
                    <a:lnTo>
                      <a:pt x="19" y="57"/>
                    </a:lnTo>
                    <a:lnTo>
                      <a:pt x="15" y="56"/>
                    </a:lnTo>
                    <a:lnTo>
                      <a:pt x="4" y="57"/>
                    </a:lnTo>
                    <a:lnTo>
                      <a:pt x="4" y="56"/>
                    </a:lnTo>
                    <a:lnTo>
                      <a:pt x="4" y="55"/>
                    </a:lnTo>
                    <a:lnTo>
                      <a:pt x="4" y="54"/>
                    </a:lnTo>
                    <a:lnTo>
                      <a:pt x="5" y="53"/>
                    </a:lnTo>
                    <a:lnTo>
                      <a:pt x="7" y="49"/>
                    </a:lnTo>
                    <a:lnTo>
                      <a:pt x="6" y="47"/>
                    </a:lnTo>
                    <a:lnTo>
                      <a:pt x="6" y="46"/>
                    </a:lnTo>
                    <a:lnTo>
                      <a:pt x="6" y="45"/>
                    </a:lnTo>
                    <a:lnTo>
                      <a:pt x="6" y="44"/>
                    </a:lnTo>
                    <a:lnTo>
                      <a:pt x="6" y="42"/>
                    </a:lnTo>
                    <a:lnTo>
                      <a:pt x="7" y="41"/>
                    </a:lnTo>
                    <a:lnTo>
                      <a:pt x="8" y="40"/>
                    </a:lnTo>
                    <a:lnTo>
                      <a:pt x="9" y="37"/>
                    </a:lnTo>
                    <a:lnTo>
                      <a:pt x="9" y="35"/>
                    </a:lnTo>
                    <a:lnTo>
                      <a:pt x="8" y="32"/>
                    </a:lnTo>
                    <a:lnTo>
                      <a:pt x="7" y="30"/>
                    </a:lnTo>
                    <a:lnTo>
                      <a:pt x="6" y="30"/>
                    </a:lnTo>
                    <a:lnTo>
                      <a:pt x="7" y="29"/>
                    </a:lnTo>
                    <a:lnTo>
                      <a:pt x="6" y="28"/>
                    </a:lnTo>
                    <a:lnTo>
                      <a:pt x="5" y="27"/>
                    </a:lnTo>
                    <a:lnTo>
                      <a:pt x="4" y="26"/>
                    </a:lnTo>
                    <a:lnTo>
                      <a:pt x="4" y="25"/>
                    </a:lnTo>
                    <a:lnTo>
                      <a:pt x="5" y="24"/>
                    </a:lnTo>
                    <a:lnTo>
                      <a:pt x="4" y="21"/>
                    </a:lnTo>
                    <a:lnTo>
                      <a:pt x="1" y="19"/>
                    </a:lnTo>
                    <a:lnTo>
                      <a:pt x="1" y="18"/>
                    </a:lnTo>
                    <a:lnTo>
                      <a:pt x="0" y="1"/>
                    </a:lnTo>
                    <a:close/>
                  </a:path>
                </a:pathLst>
              </a:custGeom>
              <a:solidFill>
                <a:srgbClr val="FFCE85"/>
              </a:solidFill>
              <a:ln w="12700">
                <a:solidFill>
                  <a:schemeClr val="tx1"/>
                </a:solidFill>
                <a:round/>
                <a:headEnd/>
                <a:tailEnd/>
              </a:ln>
            </p:spPr>
            <p:txBody>
              <a:bodyPr/>
              <a:lstStyle/>
              <a:p>
                <a:endParaRPr lang="en-US"/>
              </a:p>
            </p:txBody>
          </p:sp>
          <p:sp>
            <p:nvSpPr>
              <p:cNvPr id="14407" name="Freeform 53">
                <a:extLst>
                  <a:ext uri="{FF2B5EF4-FFF2-40B4-BE49-F238E27FC236}">
                    <a16:creationId xmlns:a16="http://schemas.microsoft.com/office/drawing/2014/main" id="{20439CF7-8FB2-08AD-42AE-C74358BB30C7}"/>
                  </a:ext>
                </a:extLst>
              </p:cNvPr>
              <p:cNvSpPr>
                <a:spLocks/>
              </p:cNvSpPr>
              <p:nvPr/>
            </p:nvSpPr>
            <p:spPr bwMode="auto">
              <a:xfrm>
                <a:off x="3626" y="1799"/>
                <a:ext cx="277" cy="463"/>
              </a:xfrm>
              <a:custGeom>
                <a:avLst/>
                <a:gdLst>
                  <a:gd name="T0" fmla="*/ 2147483646 w 54"/>
                  <a:gd name="T1" fmla="*/ 1807409528 h 95"/>
                  <a:gd name="T2" fmla="*/ 2147483646 w 54"/>
                  <a:gd name="T3" fmla="*/ 2147483646 h 95"/>
                  <a:gd name="T4" fmla="*/ 2147483646 w 54"/>
                  <a:gd name="T5" fmla="*/ 2147483646 h 95"/>
                  <a:gd name="T6" fmla="*/ 2147483646 w 54"/>
                  <a:gd name="T7" fmla="*/ 2147483646 h 95"/>
                  <a:gd name="T8" fmla="*/ 2147483646 w 54"/>
                  <a:gd name="T9" fmla="*/ 2147483646 h 95"/>
                  <a:gd name="T10" fmla="*/ 2147483646 w 54"/>
                  <a:gd name="T11" fmla="*/ 2147483646 h 95"/>
                  <a:gd name="T12" fmla="*/ 2147483646 w 54"/>
                  <a:gd name="T13" fmla="*/ 2147483646 h 95"/>
                  <a:gd name="T14" fmla="*/ 2147483646 w 54"/>
                  <a:gd name="T15" fmla="*/ 2147483646 h 95"/>
                  <a:gd name="T16" fmla="*/ 2147483646 w 54"/>
                  <a:gd name="T17" fmla="*/ 2147483646 h 95"/>
                  <a:gd name="T18" fmla="*/ 2147483646 w 54"/>
                  <a:gd name="T19" fmla="*/ 2147483646 h 95"/>
                  <a:gd name="T20" fmla="*/ 2147483646 w 54"/>
                  <a:gd name="T21" fmla="*/ 2147483646 h 95"/>
                  <a:gd name="T22" fmla="*/ 1676861537 w 54"/>
                  <a:gd name="T23" fmla="*/ 2147483646 h 95"/>
                  <a:gd name="T24" fmla="*/ 0 w 54"/>
                  <a:gd name="T25" fmla="*/ 2147483646 h 95"/>
                  <a:gd name="T26" fmla="*/ 0 w 54"/>
                  <a:gd name="T27" fmla="*/ 2147483646 h 95"/>
                  <a:gd name="T28" fmla="*/ 1676861537 w 54"/>
                  <a:gd name="T29" fmla="*/ 2147483646 h 95"/>
                  <a:gd name="T30" fmla="*/ 2147483646 w 54"/>
                  <a:gd name="T31" fmla="*/ 2147483646 h 95"/>
                  <a:gd name="T32" fmla="*/ 2147483646 w 54"/>
                  <a:gd name="T33" fmla="*/ 2147483646 h 95"/>
                  <a:gd name="T34" fmla="*/ 2147483646 w 54"/>
                  <a:gd name="T35" fmla="*/ 2147483646 h 95"/>
                  <a:gd name="T36" fmla="*/ 2147483646 w 54"/>
                  <a:gd name="T37" fmla="*/ 2147483646 h 95"/>
                  <a:gd name="T38" fmla="*/ 2147483646 w 54"/>
                  <a:gd name="T39" fmla="*/ 2147483646 h 95"/>
                  <a:gd name="T40" fmla="*/ 2147483646 w 54"/>
                  <a:gd name="T41" fmla="*/ 2147483646 h 95"/>
                  <a:gd name="T42" fmla="*/ 2147483646 w 54"/>
                  <a:gd name="T43" fmla="*/ 2147483646 h 95"/>
                  <a:gd name="T44" fmla="*/ 2147483646 w 54"/>
                  <a:gd name="T45" fmla="*/ 2147483646 h 95"/>
                  <a:gd name="T46" fmla="*/ 2147483646 w 54"/>
                  <a:gd name="T47" fmla="*/ 2147483646 h 95"/>
                  <a:gd name="T48" fmla="*/ 2147483646 w 54"/>
                  <a:gd name="T49" fmla="*/ 2147483646 h 95"/>
                  <a:gd name="T50" fmla="*/ 2147483646 w 54"/>
                  <a:gd name="T51" fmla="*/ 2147483646 h 95"/>
                  <a:gd name="T52" fmla="*/ 2147483646 w 54"/>
                  <a:gd name="T53" fmla="*/ 2147483646 h 95"/>
                  <a:gd name="T54" fmla="*/ 2147483646 w 54"/>
                  <a:gd name="T55" fmla="*/ 2147483646 h 95"/>
                  <a:gd name="T56" fmla="*/ 2147483646 w 54"/>
                  <a:gd name="T57" fmla="*/ 2147483646 h 95"/>
                  <a:gd name="T58" fmla="*/ 2147483646 w 54"/>
                  <a:gd name="T59" fmla="*/ 2147483646 h 95"/>
                  <a:gd name="T60" fmla="*/ 2147483646 w 54"/>
                  <a:gd name="T61" fmla="*/ 2147483646 h 95"/>
                  <a:gd name="T62" fmla="*/ 2147483646 w 54"/>
                  <a:gd name="T63" fmla="*/ 2147483646 h 95"/>
                  <a:gd name="T64" fmla="*/ 2147483646 w 54"/>
                  <a:gd name="T65" fmla="*/ 2147483646 h 95"/>
                  <a:gd name="T66" fmla="*/ 2147483646 w 54"/>
                  <a:gd name="T67" fmla="*/ 2147483646 h 95"/>
                  <a:gd name="T68" fmla="*/ 2147483646 w 54"/>
                  <a:gd name="T69" fmla="*/ 2147483646 h 95"/>
                  <a:gd name="T70" fmla="*/ 2147483646 w 54"/>
                  <a:gd name="T71" fmla="*/ 2147483646 h 95"/>
                  <a:gd name="T72" fmla="*/ 2147483646 w 54"/>
                  <a:gd name="T73" fmla="*/ 2147483646 h 95"/>
                  <a:gd name="T74" fmla="*/ 2147483646 w 54"/>
                  <a:gd name="T75" fmla="*/ 2147483646 h 95"/>
                  <a:gd name="T76" fmla="*/ 2147483646 w 54"/>
                  <a:gd name="T77" fmla="*/ 2147483646 h 95"/>
                  <a:gd name="T78" fmla="*/ 2147483646 w 54"/>
                  <a:gd name="T79" fmla="*/ 2147483646 h 95"/>
                  <a:gd name="T80" fmla="*/ 2147483646 w 54"/>
                  <a:gd name="T81" fmla="*/ 2147483646 h 95"/>
                  <a:gd name="T82" fmla="*/ 2147483646 w 54"/>
                  <a:gd name="T83" fmla="*/ 2147483646 h 95"/>
                  <a:gd name="T84" fmla="*/ 2147483646 w 54"/>
                  <a:gd name="T85" fmla="*/ 2147483646 h 95"/>
                  <a:gd name="T86" fmla="*/ 2147483646 w 54"/>
                  <a:gd name="T87" fmla="*/ 2147483646 h 95"/>
                  <a:gd name="T88" fmla="*/ 2147483646 w 54"/>
                  <a:gd name="T89" fmla="*/ 2147483646 h 95"/>
                  <a:gd name="T90" fmla="*/ 2147483646 w 54"/>
                  <a:gd name="T91" fmla="*/ 2147483646 h 95"/>
                  <a:gd name="T92" fmla="*/ 2147483646 w 54"/>
                  <a:gd name="T93" fmla="*/ 2147483646 h 95"/>
                  <a:gd name="T94" fmla="*/ 2147483646 w 54"/>
                  <a:gd name="T95" fmla="*/ 2147483646 h 95"/>
                  <a:gd name="T96" fmla="*/ 2147483646 w 54"/>
                  <a:gd name="T97" fmla="*/ 0 h 9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4"/>
                  <a:gd name="T148" fmla="*/ 0 h 95"/>
                  <a:gd name="T149" fmla="*/ 54 w 54"/>
                  <a:gd name="T150" fmla="*/ 95 h 9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4" h="95">
                    <a:moveTo>
                      <a:pt x="44" y="0"/>
                    </a:moveTo>
                    <a:lnTo>
                      <a:pt x="9" y="2"/>
                    </a:lnTo>
                    <a:lnTo>
                      <a:pt x="9" y="3"/>
                    </a:lnTo>
                    <a:lnTo>
                      <a:pt x="12" y="5"/>
                    </a:lnTo>
                    <a:lnTo>
                      <a:pt x="12" y="6"/>
                    </a:lnTo>
                    <a:lnTo>
                      <a:pt x="15" y="8"/>
                    </a:lnTo>
                    <a:lnTo>
                      <a:pt x="16" y="11"/>
                    </a:lnTo>
                    <a:lnTo>
                      <a:pt x="15" y="12"/>
                    </a:lnTo>
                    <a:lnTo>
                      <a:pt x="14" y="14"/>
                    </a:lnTo>
                    <a:lnTo>
                      <a:pt x="14" y="15"/>
                    </a:lnTo>
                    <a:lnTo>
                      <a:pt x="14" y="16"/>
                    </a:lnTo>
                    <a:lnTo>
                      <a:pt x="11" y="19"/>
                    </a:lnTo>
                    <a:lnTo>
                      <a:pt x="9" y="19"/>
                    </a:lnTo>
                    <a:lnTo>
                      <a:pt x="9" y="20"/>
                    </a:lnTo>
                    <a:lnTo>
                      <a:pt x="6" y="20"/>
                    </a:lnTo>
                    <a:lnTo>
                      <a:pt x="5" y="21"/>
                    </a:lnTo>
                    <a:lnTo>
                      <a:pt x="4" y="23"/>
                    </a:lnTo>
                    <a:lnTo>
                      <a:pt x="4" y="24"/>
                    </a:lnTo>
                    <a:lnTo>
                      <a:pt x="6" y="26"/>
                    </a:lnTo>
                    <a:lnTo>
                      <a:pt x="6" y="27"/>
                    </a:lnTo>
                    <a:lnTo>
                      <a:pt x="6" y="29"/>
                    </a:lnTo>
                    <a:lnTo>
                      <a:pt x="4" y="34"/>
                    </a:lnTo>
                    <a:lnTo>
                      <a:pt x="2" y="35"/>
                    </a:lnTo>
                    <a:lnTo>
                      <a:pt x="1" y="36"/>
                    </a:lnTo>
                    <a:lnTo>
                      <a:pt x="1" y="38"/>
                    </a:lnTo>
                    <a:lnTo>
                      <a:pt x="0" y="39"/>
                    </a:lnTo>
                    <a:lnTo>
                      <a:pt x="0" y="40"/>
                    </a:lnTo>
                    <a:lnTo>
                      <a:pt x="0" y="41"/>
                    </a:lnTo>
                    <a:lnTo>
                      <a:pt x="0" y="45"/>
                    </a:lnTo>
                    <a:lnTo>
                      <a:pt x="1" y="48"/>
                    </a:lnTo>
                    <a:lnTo>
                      <a:pt x="1" y="49"/>
                    </a:lnTo>
                    <a:lnTo>
                      <a:pt x="5" y="53"/>
                    </a:lnTo>
                    <a:lnTo>
                      <a:pt x="9" y="56"/>
                    </a:lnTo>
                    <a:lnTo>
                      <a:pt x="10" y="57"/>
                    </a:lnTo>
                    <a:lnTo>
                      <a:pt x="12" y="64"/>
                    </a:lnTo>
                    <a:lnTo>
                      <a:pt x="13" y="64"/>
                    </a:lnTo>
                    <a:lnTo>
                      <a:pt x="14" y="63"/>
                    </a:lnTo>
                    <a:lnTo>
                      <a:pt x="15" y="62"/>
                    </a:lnTo>
                    <a:lnTo>
                      <a:pt x="18" y="64"/>
                    </a:lnTo>
                    <a:lnTo>
                      <a:pt x="19" y="65"/>
                    </a:lnTo>
                    <a:lnTo>
                      <a:pt x="18" y="67"/>
                    </a:lnTo>
                    <a:lnTo>
                      <a:pt x="19" y="69"/>
                    </a:lnTo>
                    <a:lnTo>
                      <a:pt x="16" y="72"/>
                    </a:lnTo>
                    <a:lnTo>
                      <a:pt x="16" y="73"/>
                    </a:lnTo>
                    <a:lnTo>
                      <a:pt x="17" y="75"/>
                    </a:lnTo>
                    <a:lnTo>
                      <a:pt x="19" y="78"/>
                    </a:lnTo>
                    <a:lnTo>
                      <a:pt x="23" y="80"/>
                    </a:lnTo>
                    <a:lnTo>
                      <a:pt x="24" y="81"/>
                    </a:lnTo>
                    <a:lnTo>
                      <a:pt x="28" y="84"/>
                    </a:lnTo>
                    <a:lnTo>
                      <a:pt x="29" y="87"/>
                    </a:lnTo>
                    <a:lnTo>
                      <a:pt x="30" y="88"/>
                    </a:lnTo>
                    <a:lnTo>
                      <a:pt x="30" y="89"/>
                    </a:lnTo>
                    <a:lnTo>
                      <a:pt x="29" y="90"/>
                    </a:lnTo>
                    <a:lnTo>
                      <a:pt x="29" y="91"/>
                    </a:lnTo>
                    <a:lnTo>
                      <a:pt x="32" y="95"/>
                    </a:lnTo>
                    <a:lnTo>
                      <a:pt x="32" y="94"/>
                    </a:lnTo>
                    <a:lnTo>
                      <a:pt x="33" y="94"/>
                    </a:lnTo>
                    <a:lnTo>
                      <a:pt x="34" y="95"/>
                    </a:lnTo>
                    <a:lnTo>
                      <a:pt x="34" y="92"/>
                    </a:lnTo>
                    <a:lnTo>
                      <a:pt x="36" y="91"/>
                    </a:lnTo>
                    <a:lnTo>
                      <a:pt x="38" y="91"/>
                    </a:lnTo>
                    <a:lnTo>
                      <a:pt x="40" y="92"/>
                    </a:lnTo>
                    <a:lnTo>
                      <a:pt x="42" y="93"/>
                    </a:lnTo>
                    <a:lnTo>
                      <a:pt x="43" y="93"/>
                    </a:lnTo>
                    <a:lnTo>
                      <a:pt x="43" y="89"/>
                    </a:lnTo>
                    <a:lnTo>
                      <a:pt x="42" y="87"/>
                    </a:lnTo>
                    <a:lnTo>
                      <a:pt x="44" y="87"/>
                    </a:lnTo>
                    <a:lnTo>
                      <a:pt x="48" y="86"/>
                    </a:lnTo>
                    <a:lnTo>
                      <a:pt x="48" y="85"/>
                    </a:lnTo>
                    <a:lnTo>
                      <a:pt x="47" y="83"/>
                    </a:lnTo>
                    <a:lnTo>
                      <a:pt x="47" y="81"/>
                    </a:lnTo>
                    <a:lnTo>
                      <a:pt x="48" y="80"/>
                    </a:lnTo>
                    <a:lnTo>
                      <a:pt x="48" y="79"/>
                    </a:lnTo>
                    <a:lnTo>
                      <a:pt x="48" y="76"/>
                    </a:lnTo>
                    <a:lnTo>
                      <a:pt x="48" y="73"/>
                    </a:lnTo>
                    <a:lnTo>
                      <a:pt x="50" y="71"/>
                    </a:lnTo>
                    <a:lnTo>
                      <a:pt x="52" y="68"/>
                    </a:lnTo>
                    <a:lnTo>
                      <a:pt x="52" y="67"/>
                    </a:lnTo>
                    <a:lnTo>
                      <a:pt x="54" y="64"/>
                    </a:lnTo>
                    <a:lnTo>
                      <a:pt x="53" y="60"/>
                    </a:lnTo>
                    <a:lnTo>
                      <a:pt x="52" y="57"/>
                    </a:lnTo>
                    <a:lnTo>
                      <a:pt x="52" y="55"/>
                    </a:lnTo>
                    <a:lnTo>
                      <a:pt x="52" y="54"/>
                    </a:lnTo>
                    <a:lnTo>
                      <a:pt x="52" y="53"/>
                    </a:lnTo>
                    <a:lnTo>
                      <a:pt x="49" y="13"/>
                    </a:lnTo>
                    <a:lnTo>
                      <a:pt x="48" y="12"/>
                    </a:lnTo>
                    <a:lnTo>
                      <a:pt x="48" y="11"/>
                    </a:lnTo>
                    <a:lnTo>
                      <a:pt x="47" y="8"/>
                    </a:lnTo>
                    <a:lnTo>
                      <a:pt x="46" y="6"/>
                    </a:lnTo>
                    <a:lnTo>
                      <a:pt x="45" y="5"/>
                    </a:lnTo>
                    <a:lnTo>
                      <a:pt x="44" y="3"/>
                    </a:lnTo>
                    <a:lnTo>
                      <a:pt x="44" y="0"/>
                    </a:lnTo>
                    <a:close/>
                  </a:path>
                </a:pathLst>
              </a:custGeom>
              <a:solidFill>
                <a:srgbClr val="FFCE85"/>
              </a:solidFill>
              <a:ln w="12700">
                <a:solidFill>
                  <a:schemeClr val="tx1"/>
                </a:solidFill>
                <a:round/>
                <a:headEnd/>
                <a:tailEnd/>
              </a:ln>
            </p:spPr>
            <p:txBody>
              <a:bodyPr/>
              <a:lstStyle/>
              <a:p>
                <a:endParaRPr lang="en-US"/>
              </a:p>
            </p:txBody>
          </p:sp>
          <p:grpSp>
            <p:nvGrpSpPr>
              <p:cNvPr id="14408" name="Group 54">
                <a:extLst>
                  <a:ext uri="{FF2B5EF4-FFF2-40B4-BE49-F238E27FC236}">
                    <a16:creationId xmlns:a16="http://schemas.microsoft.com/office/drawing/2014/main" id="{92E3A70A-FB13-E897-8E12-536F7065E458}"/>
                  </a:ext>
                </a:extLst>
              </p:cNvPr>
              <p:cNvGrpSpPr>
                <a:grpSpLocks/>
              </p:cNvGrpSpPr>
              <p:nvPr/>
            </p:nvGrpSpPr>
            <p:grpSpPr bwMode="auto">
              <a:xfrm>
                <a:off x="3661" y="1384"/>
                <a:ext cx="523" cy="468"/>
                <a:chOff x="3562" y="1636"/>
                <a:chExt cx="497" cy="468"/>
              </a:xfrm>
            </p:grpSpPr>
            <p:sp>
              <p:nvSpPr>
                <p:cNvPr id="14414" name="Freeform 55">
                  <a:extLst>
                    <a:ext uri="{FF2B5EF4-FFF2-40B4-BE49-F238E27FC236}">
                      <a16:creationId xmlns:a16="http://schemas.microsoft.com/office/drawing/2014/main" id="{AF404EEB-1C68-CE46-673F-3F8F6BFC0F6B}"/>
                    </a:ext>
                  </a:extLst>
                </p:cNvPr>
                <p:cNvSpPr>
                  <a:spLocks/>
                </p:cNvSpPr>
                <p:nvPr/>
              </p:nvSpPr>
              <p:spPr bwMode="auto">
                <a:xfrm>
                  <a:off x="3806" y="1758"/>
                  <a:ext cx="253" cy="346"/>
                </a:xfrm>
                <a:custGeom>
                  <a:avLst/>
                  <a:gdLst>
                    <a:gd name="T0" fmla="*/ 2147483646 w 52"/>
                    <a:gd name="T1" fmla="*/ 2147483646 h 71"/>
                    <a:gd name="T2" fmla="*/ 2147483646 w 52"/>
                    <a:gd name="T3" fmla="*/ 2147483646 h 71"/>
                    <a:gd name="T4" fmla="*/ 2147483646 w 52"/>
                    <a:gd name="T5" fmla="*/ 2147483646 h 71"/>
                    <a:gd name="T6" fmla="*/ 2147483646 w 52"/>
                    <a:gd name="T7" fmla="*/ 2147483646 h 71"/>
                    <a:gd name="T8" fmla="*/ 2147483646 w 52"/>
                    <a:gd name="T9" fmla="*/ 2147483646 h 71"/>
                    <a:gd name="T10" fmla="*/ 2147483646 w 52"/>
                    <a:gd name="T11" fmla="*/ 2147483646 h 71"/>
                    <a:gd name="T12" fmla="*/ 2147483646 w 52"/>
                    <a:gd name="T13" fmla="*/ 2147483646 h 71"/>
                    <a:gd name="T14" fmla="*/ 2147483646 w 52"/>
                    <a:gd name="T15" fmla="*/ 2147483646 h 71"/>
                    <a:gd name="T16" fmla="*/ 2147483646 w 52"/>
                    <a:gd name="T17" fmla="*/ 2147483646 h 71"/>
                    <a:gd name="T18" fmla="*/ 2147483646 w 52"/>
                    <a:gd name="T19" fmla="*/ 2147483646 h 71"/>
                    <a:gd name="T20" fmla="*/ 2147483646 w 52"/>
                    <a:gd name="T21" fmla="*/ 2147483646 h 71"/>
                    <a:gd name="T22" fmla="*/ 2147483646 w 52"/>
                    <a:gd name="T23" fmla="*/ 2147483646 h 71"/>
                    <a:gd name="T24" fmla="*/ 2147483646 w 52"/>
                    <a:gd name="T25" fmla="*/ 2147483646 h 71"/>
                    <a:gd name="T26" fmla="*/ 2147483646 w 52"/>
                    <a:gd name="T27" fmla="*/ 2147483646 h 71"/>
                    <a:gd name="T28" fmla="*/ 2147483646 w 52"/>
                    <a:gd name="T29" fmla="*/ 2147483646 h 71"/>
                    <a:gd name="T30" fmla="*/ 2147483646 w 52"/>
                    <a:gd name="T31" fmla="*/ 2147483646 h 71"/>
                    <a:gd name="T32" fmla="*/ 2147483646 w 52"/>
                    <a:gd name="T33" fmla="*/ 2147483646 h 71"/>
                    <a:gd name="T34" fmla="*/ 2147483646 w 52"/>
                    <a:gd name="T35" fmla="*/ 2147483646 h 71"/>
                    <a:gd name="T36" fmla="*/ 2147483646 w 52"/>
                    <a:gd name="T37" fmla="*/ 2147483646 h 71"/>
                    <a:gd name="T38" fmla="*/ 2147483646 w 52"/>
                    <a:gd name="T39" fmla="*/ 2147483646 h 71"/>
                    <a:gd name="T40" fmla="*/ 2147483646 w 52"/>
                    <a:gd name="T41" fmla="*/ 2147483646 h 71"/>
                    <a:gd name="T42" fmla="*/ 2147483646 w 52"/>
                    <a:gd name="T43" fmla="*/ 2147483646 h 71"/>
                    <a:gd name="T44" fmla="*/ 2147483646 w 52"/>
                    <a:gd name="T45" fmla="*/ 2147483646 h 71"/>
                    <a:gd name="T46" fmla="*/ 2147483646 w 52"/>
                    <a:gd name="T47" fmla="*/ 2147483646 h 71"/>
                    <a:gd name="T48" fmla="*/ 2147483646 w 52"/>
                    <a:gd name="T49" fmla="*/ 2147483646 h 71"/>
                    <a:gd name="T50" fmla="*/ 2147483646 w 52"/>
                    <a:gd name="T51" fmla="*/ 2147483646 h 71"/>
                    <a:gd name="T52" fmla="*/ 2147483646 w 52"/>
                    <a:gd name="T53" fmla="*/ 1805735204 h 71"/>
                    <a:gd name="T54" fmla="*/ 2147483646 w 52"/>
                    <a:gd name="T55" fmla="*/ 883647997 h 71"/>
                    <a:gd name="T56" fmla="*/ 2147483646 w 52"/>
                    <a:gd name="T57" fmla="*/ 883647997 h 71"/>
                    <a:gd name="T58" fmla="*/ 2147483646 w 52"/>
                    <a:gd name="T59" fmla="*/ 2147483646 h 71"/>
                    <a:gd name="T60" fmla="*/ 2147483646 w 52"/>
                    <a:gd name="T61" fmla="*/ 2147483646 h 71"/>
                    <a:gd name="T62" fmla="*/ 2147483646 w 52"/>
                    <a:gd name="T63" fmla="*/ 2147483646 h 71"/>
                    <a:gd name="T64" fmla="*/ 2147483646 w 52"/>
                    <a:gd name="T65" fmla="*/ 2147483646 h 71"/>
                    <a:gd name="T66" fmla="*/ 2147483646 w 52"/>
                    <a:gd name="T67" fmla="*/ 2147483646 h 71"/>
                    <a:gd name="T68" fmla="*/ 2147483646 w 52"/>
                    <a:gd name="T69" fmla="*/ 2147483646 h 71"/>
                    <a:gd name="T70" fmla="*/ 2147483646 w 52"/>
                    <a:gd name="T71" fmla="*/ 2147483646 h 71"/>
                    <a:gd name="T72" fmla="*/ 2147483646 w 52"/>
                    <a:gd name="T73" fmla="*/ 2147483646 h 71"/>
                    <a:gd name="T74" fmla="*/ 2147483646 w 52"/>
                    <a:gd name="T75" fmla="*/ 2147483646 h 71"/>
                    <a:gd name="T76" fmla="*/ 2147483646 w 52"/>
                    <a:gd name="T77" fmla="*/ 2147483646 h 71"/>
                    <a:gd name="T78" fmla="*/ 2147483646 w 52"/>
                    <a:gd name="T79" fmla="*/ 2147483646 h 71"/>
                    <a:gd name="T80" fmla="*/ 2147483646 w 52"/>
                    <a:gd name="T81" fmla="*/ 2147483646 h 71"/>
                    <a:gd name="T82" fmla="*/ 2147483646 w 52"/>
                    <a:gd name="T83" fmla="*/ 2147483646 h 71"/>
                    <a:gd name="T84" fmla="*/ 2147483646 w 52"/>
                    <a:gd name="T85" fmla="*/ 2147483646 h 71"/>
                    <a:gd name="T86" fmla="*/ 2147483646 w 52"/>
                    <a:gd name="T87" fmla="*/ 2147483646 h 71"/>
                    <a:gd name="T88" fmla="*/ 1769135283 w 52"/>
                    <a:gd name="T89" fmla="*/ 2147483646 h 71"/>
                    <a:gd name="T90" fmla="*/ 869141730 w 52"/>
                    <a:gd name="T91" fmla="*/ 2147483646 h 71"/>
                    <a:gd name="T92" fmla="*/ 1769135283 w 52"/>
                    <a:gd name="T93" fmla="*/ 2147483646 h 71"/>
                    <a:gd name="T94" fmla="*/ 1769135283 w 52"/>
                    <a:gd name="T95" fmla="*/ 2147483646 h 71"/>
                    <a:gd name="T96" fmla="*/ 2147483646 w 52"/>
                    <a:gd name="T97" fmla="*/ 2147483646 h 71"/>
                    <a:gd name="T98" fmla="*/ 2147483646 w 52"/>
                    <a:gd name="T99" fmla="*/ 2147483646 h 71"/>
                    <a:gd name="T100" fmla="*/ 2147483646 w 52"/>
                    <a:gd name="T101" fmla="*/ 2147483646 h 71"/>
                    <a:gd name="T102" fmla="*/ 2147483646 w 52"/>
                    <a:gd name="T103" fmla="*/ 2147483646 h 71"/>
                    <a:gd name="T104" fmla="*/ 1769135283 w 52"/>
                    <a:gd name="T105" fmla="*/ 2147483646 h 71"/>
                    <a:gd name="T106" fmla="*/ 0 w 52"/>
                    <a:gd name="T107" fmla="*/ 2147483646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
                    <a:gd name="T163" fmla="*/ 0 h 71"/>
                    <a:gd name="T164" fmla="*/ 52 w 52"/>
                    <a:gd name="T165" fmla="*/ 71 h 7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 h="71">
                      <a:moveTo>
                        <a:pt x="0" y="71"/>
                      </a:moveTo>
                      <a:lnTo>
                        <a:pt x="26" y="68"/>
                      </a:lnTo>
                      <a:lnTo>
                        <a:pt x="26" y="69"/>
                      </a:lnTo>
                      <a:lnTo>
                        <a:pt x="43" y="67"/>
                      </a:lnTo>
                      <a:lnTo>
                        <a:pt x="43" y="66"/>
                      </a:lnTo>
                      <a:lnTo>
                        <a:pt x="45" y="62"/>
                      </a:lnTo>
                      <a:lnTo>
                        <a:pt x="45" y="61"/>
                      </a:lnTo>
                      <a:lnTo>
                        <a:pt x="45" y="58"/>
                      </a:lnTo>
                      <a:lnTo>
                        <a:pt x="46" y="56"/>
                      </a:lnTo>
                      <a:lnTo>
                        <a:pt x="48" y="55"/>
                      </a:lnTo>
                      <a:lnTo>
                        <a:pt x="48" y="52"/>
                      </a:lnTo>
                      <a:lnTo>
                        <a:pt x="49" y="52"/>
                      </a:lnTo>
                      <a:lnTo>
                        <a:pt x="49" y="51"/>
                      </a:lnTo>
                      <a:lnTo>
                        <a:pt x="50" y="50"/>
                      </a:lnTo>
                      <a:lnTo>
                        <a:pt x="50" y="51"/>
                      </a:lnTo>
                      <a:lnTo>
                        <a:pt x="51" y="51"/>
                      </a:lnTo>
                      <a:lnTo>
                        <a:pt x="52" y="50"/>
                      </a:lnTo>
                      <a:lnTo>
                        <a:pt x="52" y="49"/>
                      </a:lnTo>
                      <a:lnTo>
                        <a:pt x="52" y="46"/>
                      </a:lnTo>
                      <a:lnTo>
                        <a:pt x="52" y="43"/>
                      </a:lnTo>
                      <a:lnTo>
                        <a:pt x="51" y="42"/>
                      </a:lnTo>
                      <a:lnTo>
                        <a:pt x="51" y="37"/>
                      </a:lnTo>
                      <a:lnTo>
                        <a:pt x="47" y="28"/>
                      </a:lnTo>
                      <a:lnTo>
                        <a:pt x="43" y="27"/>
                      </a:lnTo>
                      <a:lnTo>
                        <a:pt x="42" y="28"/>
                      </a:lnTo>
                      <a:lnTo>
                        <a:pt x="40" y="29"/>
                      </a:lnTo>
                      <a:lnTo>
                        <a:pt x="36" y="36"/>
                      </a:lnTo>
                      <a:lnTo>
                        <a:pt x="35" y="36"/>
                      </a:lnTo>
                      <a:lnTo>
                        <a:pt x="35" y="35"/>
                      </a:lnTo>
                      <a:lnTo>
                        <a:pt x="33" y="35"/>
                      </a:lnTo>
                      <a:lnTo>
                        <a:pt x="33" y="34"/>
                      </a:lnTo>
                      <a:lnTo>
                        <a:pt x="32" y="33"/>
                      </a:lnTo>
                      <a:lnTo>
                        <a:pt x="33" y="30"/>
                      </a:lnTo>
                      <a:lnTo>
                        <a:pt x="33" y="29"/>
                      </a:lnTo>
                      <a:lnTo>
                        <a:pt x="36" y="28"/>
                      </a:lnTo>
                      <a:lnTo>
                        <a:pt x="36" y="26"/>
                      </a:lnTo>
                      <a:lnTo>
                        <a:pt x="37" y="24"/>
                      </a:lnTo>
                      <a:lnTo>
                        <a:pt x="38" y="24"/>
                      </a:lnTo>
                      <a:lnTo>
                        <a:pt x="38" y="22"/>
                      </a:lnTo>
                      <a:lnTo>
                        <a:pt x="38" y="17"/>
                      </a:lnTo>
                      <a:lnTo>
                        <a:pt x="38" y="15"/>
                      </a:lnTo>
                      <a:lnTo>
                        <a:pt x="37" y="14"/>
                      </a:lnTo>
                      <a:lnTo>
                        <a:pt x="36" y="12"/>
                      </a:lnTo>
                      <a:lnTo>
                        <a:pt x="35" y="12"/>
                      </a:lnTo>
                      <a:lnTo>
                        <a:pt x="36" y="11"/>
                      </a:lnTo>
                      <a:lnTo>
                        <a:pt x="37" y="10"/>
                      </a:lnTo>
                      <a:lnTo>
                        <a:pt x="36" y="7"/>
                      </a:lnTo>
                      <a:lnTo>
                        <a:pt x="34" y="6"/>
                      </a:lnTo>
                      <a:lnTo>
                        <a:pt x="30" y="4"/>
                      </a:lnTo>
                      <a:lnTo>
                        <a:pt x="27" y="3"/>
                      </a:lnTo>
                      <a:lnTo>
                        <a:pt x="26" y="2"/>
                      </a:lnTo>
                      <a:lnTo>
                        <a:pt x="23" y="2"/>
                      </a:lnTo>
                      <a:lnTo>
                        <a:pt x="21" y="1"/>
                      </a:lnTo>
                      <a:lnTo>
                        <a:pt x="19" y="0"/>
                      </a:lnTo>
                      <a:lnTo>
                        <a:pt x="18" y="1"/>
                      </a:lnTo>
                      <a:lnTo>
                        <a:pt x="17" y="1"/>
                      </a:lnTo>
                      <a:lnTo>
                        <a:pt x="15" y="3"/>
                      </a:lnTo>
                      <a:lnTo>
                        <a:pt x="15" y="5"/>
                      </a:lnTo>
                      <a:lnTo>
                        <a:pt x="15" y="6"/>
                      </a:lnTo>
                      <a:lnTo>
                        <a:pt x="16" y="6"/>
                      </a:lnTo>
                      <a:lnTo>
                        <a:pt x="16" y="7"/>
                      </a:lnTo>
                      <a:lnTo>
                        <a:pt x="15" y="8"/>
                      </a:lnTo>
                      <a:lnTo>
                        <a:pt x="14" y="8"/>
                      </a:lnTo>
                      <a:lnTo>
                        <a:pt x="13" y="10"/>
                      </a:lnTo>
                      <a:lnTo>
                        <a:pt x="12" y="11"/>
                      </a:lnTo>
                      <a:lnTo>
                        <a:pt x="12" y="13"/>
                      </a:lnTo>
                      <a:lnTo>
                        <a:pt x="13" y="15"/>
                      </a:lnTo>
                      <a:lnTo>
                        <a:pt x="12" y="17"/>
                      </a:lnTo>
                      <a:lnTo>
                        <a:pt x="10" y="18"/>
                      </a:lnTo>
                      <a:lnTo>
                        <a:pt x="10" y="16"/>
                      </a:lnTo>
                      <a:lnTo>
                        <a:pt x="10" y="14"/>
                      </a:lnTo>
                      <a:lnTo>
                        <a:pt x="10" y="13"/>
                      </a:lnTo>
                      <a:lnTo>
                        <a:pt x="10" y="12"/>
                      </a:lnTo>
                      <a:lnTo>
                        <a:pt x="10" y="11"/>
                      </a:lnTo>
                      <a:lnTo>
                        <a:pt x="9" y="12"/>
                      </a:lnTo>
                      <a:lnTo>
                        <a:pt x="8" y="13"/>
                      </a:lnTo>
                      <a:lnTo>
                        <a:pt x="8" y="15"/>
                      </a:lnTo>
                      <a:lnTo>
                        <a:pt x="8" y="16"/>
                      </a:lnTo>
                      <a:lnTo>
                        <a:pt x="7" y="16"/>
                      </a:lnTo>
                      <a:lnTo>
                        <a:pt x="5" y="17"/>
                      </a:lnTo>
                      <a:lnTo>
                        <a:pt x="5" y="18"/>
                      </a:lnTo>
                      <a:lnTo>
                        <a:pt x="4" y="19"/>
                      </a:lnTo>
                      <a:lnTo>
                        <a:pt x="3" y="21"/>
                      </a:lnTo>
                      <a:lnTo>
                        <a:pt x="3" y="23"/>
                      </a:lnTo>
                      <a:lnTo>
                        <a:pt x="3" y="26"/>
                      </a:lnTo>
                      <a:lnTo>
                        <a:pt x="2" y="28"/>
                      </a:lnTo>
                      <a:lnTo>
                        <a:pt x="1" y="31"/>
                      </a:lnTo>
                      <a:lnTo>
                        <a:pt x="1" y="32"/>
                      </a:lnTo>
                      <a:lnTo>
                        <a:pt x="1" y="33"/>
                      </a:lnTo>
                      <a:lnTo>
                        <a:pt x="2" y="37"/>
                      </a:lnTo>
                      <a:lnTo>
                        <a:pt x="1" y="39"/>
                      </a:lnTo>
                      <a:lnTo>
                        <a:pt x="2" y="41"/>
                      </a:lnTo>
                      <a:lnTo>
                        <a:pt x="5" y="46"/>
                      </a:lnTo>
                      <a:lnTo>
                        <a:pt x="6" y="50"/>
                      </a:lnTo>
                      <a:lnTo>
                        <a:pt x="6" y="54"/>
                      </a:lnTo>
                      <a:lnTo>
                        <a:pt x="7" y="55"/>
                      </a:lnTo>
                      <a:lnTo>
                        <a:pt x="7" y="56"/>
                      </a:lnTo>
                      <a:lnTo>
                        <a:pt x="6" y="59"/>
                      </a:lnTo>
                      <a:lnTo>
                        <a:pt x="6" y="62"/>
                      </a:lnTo>
                      <a:lnTo>
                        <a:pt x="5" y="64"/>
                      </a:lnTo>
                      <a:lnTo>
                        <a:pt x="2" y="69"/>
                      </a:lnTo>
                      <a:lnTo>
                        <a:pt x="1" y="71"/>
                      </a:lnTo>
                      <a:lnTo>
                        <a:pt x="0" y="71"/>
                      </a:lnTo>
                      <a:close/>
                    </a:path>
                  </a:pathLst>
                </a:custGeom>
                <a:solidFill>
                  <a:srgbClr val="FFCE85"/>
                </a:solidFill>
                <a:ln w="12700">
                  <a:solidFill>
                    <a:schemeClr val="tx1"/>
                  </a:solidFill>
                  <a:round/>
                  <a:headEnd/>
                  <a:tailEnd/>
                </a:ln>
              </p:spPr>
              <p:txBody>
                <a:bodyPr/>
                <a:lstStyle/>
                <a:p>
                  <a:endParaRPr lang="en-US"/>
                </a:p>
              </p:txBody>
            </p:sp>
            <p:sp>
              <p:nvSpPr>
                <p:cNvPr id="14415" name="Freeform 56">
                  <a:extLst>
                    <a:ext uri="{FF2B5EF4-FFF2-40B4-BE49-F238E27FC236}">
                      <a16:creationId xmlns:a16="http://schemas.microsoft.com/office/drawing/2014/main" id="{A8ADE038-01D2-C756-C38A-5BE91103857B}"/>
                    </a:ext>
                  </a:extLst>
                </p:cNvPr>
                <p:cNvSpPr>
                  <a:spLocks/>
                </p:cNvSpPr>
                <p:nvPr/>
              </p:nvSpPr>
              <p:spPr bwMode="auto">
                <a:xfrm>
                  <a:off x="3562" y="1636"/>
                  <a:ext cx="405" cy="200"/>
                </a:xfrm>
                <a:custGeom>
                  <a:avLst/>
                  <a:gdLst>
                    <a:gd name="T0" fmla="*/ 2147483646 w 83"/>
                    <a:gd name="T1" fmla="*/ 2147483646 h 41"/>
                    <a:gd name="T2" fmla="*/ 2147483646 w 83"/>
                    <a:gd name="T3" fmla="*/ 2147483646 h 41"/>
                    <a:gd name="T4" fmla="*/ 2147483646 w 83"/>
                    <a:gd name="T5" fmla="*/ 2147483646 h 41"/>
                    <a:gd name="T6" fmla="*/ 2147483646 w 83"/>
                    <a:gd name="T7" fmla="*/ 892855659 h 41"/>
                    <a:gd name="T8" fmla="*/ 2147483646 w 83"/>
                    <a:gd name="T9" fmla="*/ 892855659 h 41"/>
                    <a:gd name="T10" fmla="*/ 2147483646 w 83"/>
                    <a:gd name="T11" fmla="*/ 2147483646 h 41"/>
                    <a:gd name="T12" fmla="*/ 2147483646 w 83"/>
                    <a:gd name="T13" fmla="*/ 2147483646 h 41"/>
                    <a:gd name="T14" fmla="*/ 2147483646 w 83"/>
                    <a:gd name="T15" fmla="*/ 2147483646 h 41"/>
                    <a:gd name="T16" fmla="*/ 2147483646 w 83"/>
                    <a:gd name="T17" fmla="*/ 2147483646 h 41"/>
                    <a:gd name="T18" fmla="*/ 2147483646 w 83"/>
                    <a:gd name="T19" fmla="*/ 2147483646 h 41"/>
                    <a:gd name="T20" fmla="*/ 2147483646 w 83"/>
                    <a:gd name="T21" fmla="*/ 2147483646 h 41"/>
                    <a:gd name="T22" fmla="*/ 2147483646 w 83"/>
                    <a:gd name="T23" fmla="*/ 2147483646 h 41"/>
                    <a:gd name="T24" fmla="*/ 2147483646 w 83"/>
                    <a:gd name="T25" fmla="*/ 2147483646 h 41"/>
                    <a:gd name="T26" fmla="*/ 2147483646 w 83"/>
                    <a:gd name="T27" fmla="*/ 2147483646 h 41"/>
                    <a:gd name="T28" fmla="*/ 2147483646 w 83"/>
                    <a:gd name="T29" fmla="*/ 2147483646 h 41"/>
                    <a:gd name="T30" fmla="*/ 2147483646 w 83"/>
                    <a:gd name="T31" fmla="*/ 2147483646 h 41"/>
                    <a:gd name="T32" fmla="*/ 2147483646 w 83"/>
                    <a:gd name="T33" fmla="*/ 2147483646 h 41"/>
                    <a:gd name="T34" fmla="*/ 2147483646 w 83"/>
                    <a:gd name="T35" fmla="*/ 2147483646 h 41"/>
                    <a:gd name="T36" fmla="*/ 2147483646 w 83"/>
                    <a:gd name="T37" fmla="*/ 2147483646 h 41"/>
                    <a:gd name="T38" fmla="*/ 2147483646 w 83"/>
                    <a:gd name="T39" fmla="*/ 2147483646 h 41"/>
                    <a:gd name="T40" fmla="*/ 2147483646 w 83"/>
                    <a:gd name="T41" fmla="*/ 2147483646 h 41"/>
                    <a:gd name="T42" fmla="*/ 2147483646 w 83"/>
                    <a:gd name="T43" fmla="*/ 2147483646 h 41"/>
                    <a:gd name="T44" fmla="*/ 2147483646 w 83"/>
                    <a:gd name="T45" fmla="*/ 2147483646 h 41"/>
                    <a:gd name="T46" fmla="*/ 2147483646 w 83"/>
                    <a:gd name="T47" fmla="*/ 2147483646 h 41"/>
                    <a:gd name="T48" fmla="*/ 2147483646 w 83"/>
                    <a:gd name="T49" fmla="*/ 2147483646 h 41"/>
                    <a:gd name="T50" fmla="*/ 2147483646 w 83"/>
                    <a:gd name="T51" fmla="*/ 2147483646 h 41"/>
                    <a:gd name="T52" fmla="*/ 2147483646 w 83"/>
                    <a:gd name="T53" fmla="*/ 2147483646 h 41"/>
                    <a:gd name="T54" fmla="*/ 2147483646 w 83"/>
                    <a:gd name="T55" fmla="*/ 2147483646 h 41"/>
                    <a:gd name="T56" fmla="*/ 2147483646 w 83"/>
                    <a:gd name="T57" fmla="*/ 2147483646 h 41"/>
                    <a:gd name="T58" fmla="*/ 2147483646 w 83"/>
                    <a:gd name="T59" fmla="*/ 2147483646 h 41"/>
                    <a:gd name="T60" fmla="*/ 2147483646 w 83"/>
                    <a:gd name="T61" fmla="*/ 2147483646 h 41"/>
                    <a:gd name="T62" fmla="*/ 2147483646 w 83"/>
                    <a:gd name="T63" fmla="*/ 2147483646 h 41"/>
                    <a:gd name="T64" fmla="*/ 2147483646 w 83"/>
                    <a:gd name="T65" fmla="*/ 2147483646 h 41"/>
                    <a:gd name="T66" fmla="*/ 2147483646 w 83"/>
                    <a:gd name="T67" fmla="*/ 2147483646 h 41"/>
                    <a:gd name="T68" fmla="*/ 2147483646 w 83"/>
                    <a:gd name="T69" fmla="*/ 2147483646 h 41"/>
                    <a:gd name="T70" fmla="*/ 2147483646 w 83"/>
                    <a:gd name="T71" fmla="*/ 2147483646 h 41"/>
                    <a:gd name="T72" fmla="*/ 2147483646 w 83"/>
                    <a:gd name="T73" fmla="*/ 2147483646 h 41"/>
                    <a:gd name="T74" fmla="*/ 2147483646 w 83"/>
                    <a:gd name="T75" fmla="*/ 2147483646 h 41"/>
                    <a:gd name="T76" fmla="*/ 2147483646 w 83"/>
                    <a:gd name="T77" fmla="*/ 2147483646 h 41"/>
                    <a:gd name="T78" fmla="*/ 2147483646 w 83"/>
                    <a:gd name="T79" fmla="*/ 2147483646 h 41"/>
                    <a:gd name="T80" fmla="*/ 2147483646 w 83"/>
                    <a:gd name="T81" fmla="*/ 2147483646 h 41"/>
                    <a:gd name="T82" fmla="*/ 2147483646 w 83"/>
                    <a:gd name="T83" fmla="*/ 2147483646 h 41"/>
                    <a:gd name="T84" fmla="*/ 2147483646 w 83"/>
                    <a:gd name="T85" fmla="*/ 2147483646 h 41"/>
                    <a:gd name="T86" fmla="*/ 0 w 83"/>
                    <a:gd name="T87" fmla="*/ 2147483646 h 4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3"/>
                    <a:gd name="T133" fmla="*/ 0 h 41"/>
                    <a:gd name="T134" fmla="*/ 83 w 83"/>
                    <a:gd name="T135" fmla="*/ 41 h 4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3" h="41">
                      <a:moveTo>
                        <a:pt x="0" y="17"/>
                      </a:moveTo>
                      <a:lnTo>
                        <a:pt x="3" y="17"/>
                      </a:lnTo>
                      <a:lnTo>
                        <a:pt x="4" y="16"/>
                      </a:lnTo>
                      <a:lnTo>
                        <a:pt x="7" y="14"/>
                      </a:lnTo>
                      <a:lnTo>
                        <a:pt x="7" y="13"/>
                      </a:lnTo>
                      <a:lnTo>
                        <a:pt x="8" y="13"/>
                      </a:lnTo>
                      <a:lnTo>
                        <a:pt x="13" y="11"/>
                      </a:lnTo>
                      <a:lnTo>
                        <a:pt x="16" y="10"/>
                      </a:lnTo>
                      <a:lnTo>
                        <a:pt x="20" y="6"/>
                      </a:lnTo>
                      <a:lnTo>
                        <a:pt x="21" y="5"/>
                      </a:lnTo>
                      <a:lnTo>
                        <a:pt x="24" y="2"/>
                      </a:lnTo>
                      <a:lnTo>
                        <a:pt x="26" y="1"/>
                      </a:lnTo>
                      <a:lnTo>
                        <a:pt x="30" y="0"/>
                      </a:lnTo>
                      <a:lnTo>
                        <a:pt x="31" y="1"/>
                      </a:lnTo>
                      <a:lnTo>
                        <a:pt x="29" y="2"/>
                      </a:lnTo>
                      <a:lnTo>
                        <a:pt x="28" y="2"/>
                      </a:lnTo>
                      <a:lnTo>
                        <a:pt x="28" y="4"/>
                      </a:lnTo>
                      <a:lnTo>
                        <a:pt x="25" y="7"/>
                      </a:lnTo>
                      <a:lnTo>
                        <a:pt x="24" y="8"/>
                      </a:lnTo>
                      <a:lnTo>
                        <a:pt x="23" y="9"/>
                      </a:lnTo>
                      <a:lnTo>
                        <a:pt x="23" y="11"/>
                      </a:lnTo>
                      <a:lnTo>
                        <a:pt x="23" y="13"/>
                      </a:lnTo>
                      <a:lnTo>
                        <a:pt x="23" y="12"/>
                      </a:lnTo>
                      <a:lnTo>
                        <a:pt x="26" y="10"/>
                      </a:lnTo>
                      <a:lnTo>
                        <a:pt x="27" y="10"/>
                      </a:lnTo>
                      <a:lnTo>
                        <a:pt x="28" y="10"/>
                      </a:lnTo>
                      <a:lnTo>
                        <a:pt x="33" y="12"/>
                      </a:lnTo>
                      <a:lnTo>
                        <a:pt x="36" y="16"/>
                      </a:lnTo>
                      <a:lnTo>
                        <a:pt x="39" y="15"/>
                      </a:lnTo>
                      <a:lnTo>
                        <a:pt x="41" y="16"/>
                      </a:lnTo>
                      <a:lnTo>
                        <a:pt x="42" y="16"/>
                      </a:lnTo>
                      <a:lnTo>
                        <a:pt x="43" y="16"/>
                      </a:lnTo>
                      <a:lnTo>
                        <a:pt x="44" y="17"/>
                      </a:lnTo>
                      <a:lnTo>
                        <a:pt x="45" y="17"/>
                      </a:lnTo>
                      <a:lnTo>
                        <a:pt x="46" y="15"/>
                      </a:lnTo>
                      <a:lnTo>
                        <a:pt x="49" y="13"/>
                      </a:lnTo>
                      <a:lnTo>
                        <a:pt x="59" y="10"/>
                      </a:lnTo>
                      <a:lnTo>
                        <a:pt x="62" y="9"/>
                      </a:lnTo>
                      <a:lnTo>
                        <a:pt x="64" y="8"/>
                      </a:lnTo>
                      <a:lnTo>
                        <a:pt x="64" y="9"/>
                      </a:lnTo>
                      <a:lnTo>
                        <a:pt x="63" y="10"/>
                      </a:lnTo>
                      <a:lnTo>
                        <a:pt x="63" y="11"/>
                      </a:lnTo>
                      <a:lnTo>
                        <a:pt x="65" y="14"/>
                      </a:lnTo>
                      <a:lnTo>
                        <a:pt x="66" y="14"/>
                      </a:lnTo>
                      <a:lnTo>
                        <a:pt x="68" y="14"/>
                      </a:lnTo>
                      <a:lnTo>
                        <a:pt x="69" y="14"/>
                      </a:lnTo>
                      <a:lnTo>
                        <a:pt x="72" y="13"/>
                      </a:lnTo>
                      <a:lnTo>
                        <a:pt x="73" y="14"/>
                      </a:lnTo>
                      <a:lnTo>
                        <a:pt x="75" y="17"/>
                      </a:lnTo>
                      <a:lnTo>
                        <a:pt x="76" y="18"/>
                      </a:lnTo>
                      <a:lnTo>
                        <a:pt x="79" y="19"/>
                      </a:lnTo>
                      <a:lnTo>
                        <a:pt x="81" y="18"/>
                      </a:lnTo>
                      <a:lnTo>
                        <a:pt x="82" y="19"/>
                      </a:lnTo>
                      <a:lnTo>
                        <a:pt x="83" y="19"/>
                      </a:lnTo>
                      <a:lnTo>
                        <a:pt x="83" y="20"/>
                      </a:lnTo>
                      <a:lnTo>
                        <a:pt x="82" y="21"/>
                      </a:lnTo>
                      <a:lnTo>
                        <a:pt x="80" y="21"/>
                      </a:lnTo>
                      <a:lnTo>
                        <a:pt x="79" y="21"/>
                      </a:lnTo>
                      <a:lnTo>
                        <a:pt x="78" y="21"/>
                      </a:lnTo>
                      <a:lnTo>
                        <a:pt x="76" y="21"/>
                      </a:lnTo>
                      <a:lnTo>
                        <a:pt x="75" y="21"/>
                      </a:lnTo>
                      <a:lnTo>
                        <a:pt x="74" y="21"/>
                      </a:lnTo>
                      <a:lnTo>
                        <a:pt x="71" y="22"/>
                      </a:lnTo>
                      <a:lnTo>
                        <a:pt x="69" y="21"/>
                      </a:lnTo>
                      <a:lnTo>
                        <a:pt x="69" y="22"/>
                      </a:lnTo>
                      <a:lnTo>
                        <a:pt x="69" y="23"/>
                      </a:lnTo>
                      <a:lnTo>
                        <a:pt x="69" y="24"/>
                      </a:lnTo>
                      <a:lnTo>
                        <a:pt x="68" y="23"/>
                      </a:lnTo>
                      <a:lnTo>
                        <a:pt x="66" y="22"/>
                      </a:lnTo>
                      <a:lnTo>
                        <a:pt x="62" y="21"/>
                      </a:lnTo>
                      <a:lnTo>
                        <a:pt x="61" y="22"/>
                      </a:lnTo>
                      <a:lnTo>
                        <a:pt x="60" y="21"/>
                      </a:lnTo>
                      <a:lnTo>
                        <a:pt x="57" y="23"/>
                      </a:lnTo>
                      <a:lnTo>
                        <a:pt x="56" y="23"/>
                      </a:lnTo>
                      <a:lnTo>
                        <a:pt x="55" y="24"/>
                      </a:lnTo>
                      <a:lnTo>
                        <a:pt x="55" y="25"/>
                      </a:lnTo>
                      <a:lnTo>
                        <a:pt x="54" y="25"/>
                      </a:lnTo>
                      <a:lnTo>
                        <a:pt x="52" y="24"/>
                      </a:lnTo>
                      <a:lnTo>
                        <a:pt x="50" y="25"/>
                      </a:lnTo>
                      <a:lnTo>
                        <a:pt x="50" y="26"/>
                      </a:lnTo>
                      <a:lnTo>
                        <a:pt x="50" y="27"/>
                      </a:lnTo>
                      <a:lnTo>
                        <a:pt x="46" y="30"/>
                      </a:lnTo>
                      <a:lnTo>
                        <a:pt x="45" y="30"/>
                      </a:lnTo>
                      <a:lnTo>
                        <a:pt x="47" y="28"/>
                      </a:lnTo>
                      <a:lnTo>
                        <a:pt x="47" y="27"/>
                      </a:lnTo>
                      <a:lnTo>
                        <a:pt x="45" y="27"/>
                      </a:lnTo>
                      <a:lnTo>
                        <a:pt x="44" y="28"/>
                      </a:lnTo>
                      <a:lnTo>
                        <a:pt x="43" y="29"/>
                      </a:lnTo>
                      <a:lnTo>
                        <a:pt x="42" y="28"/>
                      </a:lnTo>
                      <a:lnTo>
                        <a:pt x="42" y="27"/>
                      </a:lnTo>
                      <a:lnTo>
                        <a:pt x="41" y="27"/>
                      </a:lnTo>
                      <a:lnTo>
                        <a:pt x="41" y="29"/>
                      </a:lnTo>
                      <a:lnTo>
                        <a:pt x="40" y="32"/>
                      </a:lnTo>
                      <a:lnTo>
                        <a:pt x="39" y="34"/>
                      </a:lnTo>
                      <a:lnTo>
                        <a:pt x="38" y="36"/>
                      </a:lnTo>
                      <a:lnTo>
                        <a:pt x="36" y="38"/>
                      </a:lnTo>
                      <a:lnTo>
                        <a:pt x="36" y="40"/>
                      </a:lnTo>
                      <a:lnTo>
                        <a:pt x="36" y="41"/>
                      </a:lnTo>
                      <a:lnTo>
                        <a:pt x="34" y="39"/>
                      </a:lnTo>
                      <a:lnTo>
                        <a:pt x="34" y="38"/>
                      </a:lnTo>
                      <a:lnTo>
                        <a:pt x="34" y="37"/>
                      </a:lnTo>
                      <a:lnTo>
                        <a:pt x="35" y="36"/>
                      </a:lnTo>
                      <a:lnTo>
                        <a:pt x="34" y="36"/>
                      </a:lnTo>
                      <a:lnTo>
                        <a:pt x="32" y="36"/>
                      </a:lnTo>
                      <a:lnTo>
                        <a:pt x="33" y="32"/>
                      </a:lnTo>
                      <a:lnTo>
                        <a:pt x="32" y="30"/>
                      </a:lnTo>
                      <a:lnTo>
                        <a:pt x="30" y="29"/>
                      </a:lnTo>
                      <a:lnTo>
                        <a:pt x="28" y="29"/>
                      </a:lnTo>
                      <a:lnTo>
                        <a:pt x="28" y="28"/>
                      </a:lnTo>
                      <a:lnTo>
                        <a:pt x="29" y="28"/>
                      </a:lnTo>
                      <a:lnTo>
                        <a:pt x="28" y="27"/>
                      </a:lnTo>
                      <a:lnTo>
                        <a:pt x="26" y="26"/>
                      </a:lnTo>
                      <a:lnTo>
                        <a:pt x="23" y="26"/>
                      </a:lnTo>
                      <a:lnTo>
                        <a:pt x="22" y="26"/>
                      </a:lnTo>
                      <a:lnTo>
                        <a:pt x="20" y="26"/>
                      </a:lnTo>
                      <a:lnTo>
                        <a:pt x="18" y="24"/>
                      </a:lnTo>
                      <a:lnTo>
                        <a:pt x="16" y="24"/>
                      </a:lnTo>
                      <a:lnTo>
                        <a:pt x="5" y="22"/>
                      </a:lnTo>
                      <a:lnTo>
                        <a:pt x="4" y="21"/>
                      </a:lnTo>
                      <a:lnTo>
                        <a:pt x="4" y="19"/>
                      </a:lnTo>
                      <a:lnTo>
                        <a:pt x="3" y="19"/>
                      </a:lnTo>
                      <a:lnTo>
                        <a:pt x="1" y="18"/>
                      </a:lnTo>
                      <a:lnTo>
                        <a:pt x="0" y="17"/>
                      </a:lnTo>
                      <a:close/>
                    </a:path>
                  </a:pathLst>
                </a:custGeom>
                <a:solidFill>
                  <a:srgbClr val="FFCE85"/>
                </a:solidFill>
                <a:ln w="12700">
                  <a:solidFill>
                    <a:schemeClr val="tx1"/>
                  </a:solidFill>
                  <a:round/>
                  <a:headEnd/>
                  <a:tailEnd/>
                </a:ln>
              </p:spPr>
              <p:txBody>
                <a:bodyPr/>
                <a:lstStyle/>
                <a:p>
                  <a:endParaRPr lang="en-US"/>
                </a:p>
              </p:txBody>
            </p:sp>
          </p:grpSp>
          <p:sp>
            <p:nvSpPr>
              <p:cNvPr id="14409" name="Freeform 57">
                <a:extLst>
                  <a:ext uri="{FF2B5EF4-FFF2-40B4-BE49-F238E27FC236}">
                    <a16:creationId xmlns:a16="http://schemas.microsoft.com/office/drawing/2014/main" id="{074B1EE2-A4BC-19BF-75E6-C8A8913A1980}"/>
                  </a:ext>
                </a:extLst>
              </p:cNvPr>
              <p:cNvSpPr>
                <a:spLocks/>
              </p:cNvSpPr>
              <p:nvPr/>
            </p:nvSpPr>
            <p:spPr bwMode="auto">
              <a:xfrm>
                <a:off x="3872" y="1838"/>
                <a:ext cx="206" cy="351"/>
              </a:xfrm>
              <a:custGeom>
                <a:avLst/>
                <a:gdLst>
                  <a:gd name="T0" fmla="*/ 1758147484 w 40"/>
                  <a:gd name="T1" fmla="*/ 2147483646 h 72"/>
                  <a:gd name="T2" fmla="*/ 2147483646 w 40"/>
                  <a:gd name="T3" fmla="*/ 2147483646 h 72"/>
                  <a:gd name="T4" fmla="*/ 2147483646 w 40"/>
                  <a:gd name="T5" fmla="*/ 2147483646 h 72"/>
                  <a:gd name="T6" fmla="*/ 2147483646 w 40"/>
                  <a:gd name="T7" fmla="*/ 2147483646 h 72"/>
                  <a:gd name="T8" fmla="*/ 2147483646 w 40"/>
                  <a:gd name="T9" fmla="*/ 2147483646 h 72"/>
                  <a:gd name="T10" fmla="*/ 2147483646 w 40"/>
                  <a:gd name="T11" fmla="*/ 2147483646 h 72"/>
                  <a:gd name="T12" fmla="*/ 2147483646 w 40"/>
                  <a:gd name="T13" fmla="*/ 2147483646 h 72"/>
                  <a:gd name="T14" fmla="*/ 2147483646 w 40"/>
                  <a:gd name="T15" fmla="*/ 2147483646 h 72"/>
                  <a:gd name="T16" fmla="*/ 2147483646 w 40"/>
                  <a:gd name="T17" fmla="*/ 2147483646 h 72"/>
                  <a:gd name="T18" fmla="*/ 2147483646 w 40"/>
                  <a:gd name="T19" fmla="*/ 2147483646 h 72"/>
                  <a:gd name="T20" fmla="*/ 0 w 40"/>
                  <a:gd name="T21" fmla="*/ 2147483646 h 72"/>
                  <a:gd name="T22" fmla="*/ 0 w 40"/>
                  <a:gd name="T23" fmla="*/ 2147483646 h 72"/>
                  <a:gd name="T24" fmla="*/ 0 w 40"/>
                  <a:gd name="T25" fmla="*/ 2147483646 h 72"/>
                  <a:gd name="T26" fmla="*/ 0 w 40"/>
                  <a:gd name="T27" fmla="*/ 2147483646 h 72"/>
                  <a:gd name="T28" fmla="*/ 0 w 40"/>
                  <a:gd name="T29" fmla="*/ 2147483646 h 72"/>
                  <a:gd name="T30" fmla="*/ 0 w 40"/>
                  <a:gd name="T31" fmla="*/ 2147483646 h 72"/>
                  <a:gd name="T32" fmla="*/ 1758147484 w 40"/>
                  <a:gd name="T33" fmla="*/ 2147483646 h 72"/>
                  <a:gd name="T34" fmla="*/ 2147483646 w 40"/>
                  <a:gd name="T35" fmla="*/ 2147483646 h 72"/>
                  <a:gd name="T36" fmla="*/ 2147483646 w 40"/>
                  <a:gd name="T37" fmla="*/ 2147483646 h 72"/>
                  <a:gd name="T38" fmla="*/ 2147483646 w 40"/>
                  <a:gd name="T39" fmla="*/ 2147483646 h 72"/>
                  <a:gd name="T40" fmla="*/ 2147483646 w 40"/>
                  <a:gd name="T41" fmla="*/ 2147483646 h 72"/>
                  <a:gd name="T42" fmla="*/ 2147483646 w 40"/>
                  <a:gd name="T43" fmla="*/ 2147483646 h 72"/>
                  <a:gd name="T44" fmla="*/ 2147483646 w 40"/>
                  <a:gd name="T45" fmla="*/ 2147483646 h 72"/>
                  <a:gd name="T46" fmla="*/ 2147483646 w 40"/>
                  <a:gd name="T47" fmla="*/ 2147483646 h 72"/>
                  <a:gd name="T48" fmla="*/ 2147483646 w 40"/>
                  <a:gd name="T49" fmla="*/ 2147483646 h 72"/>
                  <a:gd name="T50" fmla="*/ 2147483646 w 40"/>
                  <a:gd name="T51" fmla="*/ 2147483646 h 72"/>
                  <a:gd name="T52" fmla="*/ 2147483646 w 40"/>
                  <a:gd name="T53" fmla="*/ 2147483646 h 72"/>
                  <a:gd name="T54" fmla="*/ 2147483646 w 40"/>
                  <a:gd name="T55" fmla="*/ 2147483646 h 72"/>
                  <a:gd name="T56" fmla="*/ 2147483646 w 40"/>
                  <a:gd name="T57" fmla="*/ 2147483646 h 72"/>
                  <a:gd name="T58" fmla="*/ 2147483646 w 40"/>
                  <a:gd name="T59" fmla="*/ 2147483646 h 72"/>
                  <a:gd name="T60" fmla="*/ 2147483646 w 40"/>
                  <a:gd name="T61" fmla="*/ 2147483646 h 72"/>
                  <a:gd name="T62" fmla="*/ 2147483646 w 40"/>
                  <a:gd name="T63" fmla="*/ 2147483646 h 72"/>
                  <a:gd name="T64" fmla="*/ 2147483646 w 40"/>
                  <a:gd name="T65" fmla="*/ 2147483646 h 72"/>
                  <a:gd name="T66" fmla="*/ 2147483646 w 40"/>
                  <a:gd name="T67" fmla="*/ 2147483646 h 72"/>
                  <a:gd name="T68" fmla="*/ 2147483646 w 40"/>
                  <a:gd name="T69" fmla="*/ 2147483646 h 72"/>
                  <a:gd name="T70" fmla="*/ 2147483646 w 40"/>
                  <a:gd name="T71" fmla="*/ 2147483646 h 72"/>
                  <a:gd name="T72" fmla="*/ 2147483646 w 40"/>
                  <a:gd name="T73" fmla="*/ 2147483646 h 72"/>
                  <a:gd name="T74" fmla="*/ 2147483646 w 40"/>
                  <a:gd name="T75" fmla="*/ 2147483646 h 72"/>
                  <a:gd name="T76" fmla="*/ 2147483646 w 40"/>
                  <a:gd name="T77" fmla="*/ 2147483646 h 72"/>
                  <a:gd name="T78" fmla="*/ 2147483646 w 40"/>
                  <a:gd name="T79" fmla="*/ 2147483646 h 72"/>
                  <a:gd name="T80" fmla="*/ 2147483646 w 40"/>
                  <a:gd name="T81" fmla="*/ 2147483646 h 72"/>
                  <a:gd name="T82" fmla="*/ 2147483646 w 40"/>
                  <a:gd name="T83" fmla="*/ 2147483646 h 72"/>
                  <a:gd name="T84" fmla="*/ 2147483646 w 40"/>
                  <a:gd name="T85" fmla="*/ 2147483646 h 72"/>
                  <a:gd name="T86" fmla="*/ 2147483646 w 40"/>
                  <a:gd name="T87" fmla="*/ 2147483646 h 72"/>
                  <a:gd name="T88" fmla="*/ 2147483646 w 40"/>
                  <a:gd name="T89" fmla="*/ 2147483646 h 72"/>
                  <a:gd name="T90" fmla="*/ 2147483646 w 40"/>
                  <a:gd name="T91" fmla="*/ 2147483646 h 72"/>
                  <a:gd name="T92" fmla="*/ 2147483646 w 40"/>
                  <a:gd name="T93" fmla="*/ 886530796 h 72"/>
                  <a:gd name="T94" fmla="*/ 2147483646 w 40"/>
                  <a:gd name="T95" fmla="*/ 0 h 72"/>
                  <a:gd name="T96" fmla="*/ 2147483646 w 40"/>
                  <a:gd name="T97" fmla="*/ 2147483646 h 72"/>
                  <a:gd name="T98" fmla="*/ 2147483646 w 40"/>
                  <a:gd name="T99" fmla="*/ 2147483646 h 72"/>
                  <a:gd name="T100" fmla="*/ 2147483646 w 40"/>
                  <a:gd name="T101" fmla="*/ 2147483646 h 72"/>
                  <a:gd name="T102" fmla="*/ 2147483646 w 40"/>
                  <a:gd name="T103" fmla="*/ 2147483646 h 72"/>
                  <a:gd name="T104" fmla="*/ 2147483646 w 40"/>
                  <a:gd name="T105" fmla="*/ 2147483646 h 72"/>
                  <a:gd name="T106" fmla="*/ 1758147484 w 40"/>
                  <a:gd name="T107" fmla="*/ 2147483646 h 72"/>
                  <a:gd name="T108" fmla="*/ 1758147484 w 40"/>
                  <a:gd name="T109" fmla="*/ 2147483646 h 7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0"/>
                  <a:gd name="T166" fmla="*/ 0 h 72"/>
                  <a:gd name="T167" fmla="*/ 40 w 40"/>
                  <a:gd name="T168" fmla="*/ 72 h 7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0" h="72">
                    <a:moveTo>
                      <a:pt x="1" y="5"/>
                    </a:moveTo>
                    <a:lnTo>
                      <a:pt x="4" y="45"/>
                    </a:lnTo>
                    <a:lnTo>
                      <a:pt x="4" y="46"/>
                    </a:lnTo>
                    <a:lnTo>
                      <a:pt x="4" y="47"/>
                    </a:lnTo>
                    <a:lnTo>
                      <a:pt x="4" y="49"/>
                    </a:lnTo>
                    <a:lnTo>
                      <a:pt x="5" y="52"/>
                    </a:lnTo>
                    <a:lnTo>
                      <a:pt x="6" y="56"/>
                    </a:lnTo>
                    <a:lnTo>
                      <a:pt x="4" y="59"/>
                    </a:lnTo>
                    <a:lnTo>
                      <a:pt x="4" y="60"/>
                    </a:lnTo>
                    <a:lnTo>
                      <a:pt x="2" y="63"/>
                    </a:lnTo>
                    <a:lnTo>
                      <a:pt x="0" y="65"/>
                    </a:lnTo>
                    <a:lnTo>
                      <a:pt x="0" y="68"/>
                    </a:lnTo>
                    <a:lnTo>
                      <a:pt x="0" y="71"/>
                    </a:lnTo>
                    <a:lnTo>
                      <a:pt x="0" y="72"/>
                    </a:lnTo>
                    <a:lnTo>
                      <a:pt x="1" y="72"/>
                    </a:lnTo>
                    <a:lnTo>
                      <a:pt x="2" y="72"/>
                    </a:lnTo>
                    <a:lnTo>
                      <a:pt x="2" y="71"/>
                    </a:lnTo>
                    <a:lnTo>
                      <a:pt x="2" y="70"/>
                    </a:lnTo>
                    <a:lnTo>
                      <a:pt x="5" y="70"/>
                    </a:lnTo>
                    <a:lnTo>
                      <a:pt x="8" y="69"/>
                    </a:lnTo>
                    <a:lnTo>
                      <a:pt x="12" y="71"/>
                    </a:lnTo>
                    <a:lnTo>
                      <a:pt x="13" y="71"/>
                    </a:lnTo>
                    <a:lnTo>
                      <a:pt x="14" y="68"/>
                    </a:lnTo>
                    <a:lnTo>
                      <a:pt x="16" y="68"/>
                    </a:lnTo>
                    <a:lnTo>
                      <a:pt x="17" y="69"/>
                    </a:lnTo>
                    <a:lnTo>
                      <a:pt x="18" y="70"/>
                    </a:lnTo>
                    <a:lnTo>
                      <a:pt x="19" y="69"/>
                    </a:lnTo>
                    <a:lnTo>
                      <a:pt x="20" y="65"/>
                    </a:lnTo>
                    <a:lnTo>
                      <a:pt x="21" y="64"/>
                    </a:lnTo>
                    <a:lnTo>
                      <a:pt x="22" y="64"/>
                    </a:lnTo>
                    <a:lnTo>
                      <a:pt x="24" y="66"/>
                    </a:lnTo>
                    <a:lnTo>
                      <a:pt x="27" y="66"/>
                    </a:lnTo>
                    <a:lnTo>
                      <a:pt x="28" y="63"/>
                    </a:lnTo>
                    <a:lnTo>
                      <a:pt x="33" y="56"/>
                    </a:lnTo>
                    <a:lnTo>
                      <a:pt x="33" y="53"/>
                    </a:lnTo>
                    <a:lnTo>
                      <a:pt x="34" y="53"/>
                    </a:lnTo>
                    <a:lnTo>
                      <a:pt x="37" y="53"/>
                    </a:lnTo>
                    <a:lnTo>
                      <a:pt x="38" y="52"/>
                    </a:lnTo>
                    <a:lnTo>
                      <a:pt x="40" y="51"/>
                    </a:lnTo>
                    <a:lnTo>
                      <a:pt x="40" y="50"/>
                    </a:lnTo>
                    <a:lnTo>
                      <a:pt x="40" y="47"/>
                    </a:lnTo>
                    <a:lnTo>
                      <a:pt x="40" y="45"/>
                    </a:lnTo>
                    <a:lnTo>
                      <a:pt x="35" y="1"/>
                    </a:lnTo>
                    <a:lnTo>
                      <a:pt x="35" y="0"/>
                    </a:lnTo>
                    <a:lnTo>
                      <a:pt x="9" y="3"/>
                    </a:lnTo>
                    <a:lnTo>
                      <a:pt x="8" y="4"/>
                    </a:lnTo>
                    <a:lnTo>
                      <a:pt x="6" y="5"/>
                    </a:lnTo>
                    <a:lnTo>
                      <a:pt x="5" y="6"/>
                    </a:lnTo>
                    <a:lnTo>
                      <a:pt x="3" y="6"/>
                    </a:lnTo>
                    <a:lnTo>
                      <a:pt x="1" y="5"/>
                    </a:lnTo>
                    <a:close/>
                  </a:path>
                </a:pathLst>
              </a:custGeom>
              <a:solidFill>
                <a:srgbClr val="FFCE85"/>
              </a:solidFill>
              <a:ln w="12700">
                <a:solidFill>
                  <a:schemeClr val="tx1"/>
                </a:solidFill>
                <a:round/>
                <a:headEnd/>
                <a:tailEnd/>
              </a:ln>
            </p:spPr>
            <p:txBody>
              <a:bodyPr/>
              <a:lstStyle/>
              <a:p>
                <a:endParaRPr lang="en-US"/>
              </a:p>
            </p:txBody>
          </p:sp>
          <p:sp>
            <p:nvSpPr>
              <p:cNvPr id="14410" name="Freeform 58">
                <a:extLst>
                  <a:ext uri="{FF2B5EF4-FFF2-40B4-BE49-F238E27FC236}">
                    <a16:creationId xmlns:a16="http://schemas.microsoft.com/office/drawing/2014/main" id="{77AB9A67-0944-2206-9F30-FCAD1D461268}"/>
                  </a:ext>
                </a:extLst>
              </p:cNvPr>
              <p:cNvSpPr>
                <a:spLocks/>
              </p:cNvSpPr>
              <p:nvPr/>
            </p:nvSpPr>
            <p:spPr bwMode="auto">
              <a:xfrm>
                <a:off x="3657" y="2423"/>
                <a:ext cx="240" cy="405"/>
              </a:xfrm>
              <a:custGeom>
                <a:avLst/>
                <a:gdLst>
                  <a:gd name="T0" fmla="*/ 2147483646 w 47"/>
                  <a:gd name="T1" fmla="*/ 0 h 83"/>
                  <a:gd name="T2" fmla="*/ 2147483646 w 47"/>
                  <a:gd name="T3" fmla="*/ 1828609293 h 83"/>
                  <a:gd name="T4" fmla="*/ 2147483646 w 47"/>
                  <a:gd name="T5" fmla="*/ 2147483646 h 83"/>
                  <a:gd name="T6" fmla="*/ 2147483646 w 47"/>
                  <a:gd name="T7" fmla="*/ 2147483646 h 83"/>
                  <a:gd name="T8" fmla="*/ 2147483646 w 47"/>
                  <a:gd name="T9" fmla="*/ 2147483646 h 83"/>
                  <a:gd name="T10" fmla="*/ 2147483646 w 47"/>
                  <a:gd name="T11" fmla="*/ 2147483646 h 83"/>
                  <a:gd name="T12" fmla="*/ 2147483646 w 47"/>
                  <a:gd name="T13" fmla="*/ 2147483646 h 83"/>
                  <a:gd name="T14" fmla="*/ 2147483646 w 47"/>
                  <a:gd name="T15" fmla="*/ 2147483646 h 83"/>
                  <a:gd name="T16" fmla="*/ 2147483646 w 47"/>
                  <a:gd name="T17" fmla="*/ 2147483646 h 83"/>
                  <a:gd name="T18" fmla="*/ 2147483646 w 47"/>
                  <a:gd name="T19" fmla="*/ 2147483646 h 83"/>
                  <a:gd name="T20" fmla="*/ 2147483646 w 47"/>
                  <a:gd name="T21" fmla="*/ 2147483646 h 83"/>
                  <a:gd name="T22" fmla="*/ 2147483646 w 47"/>
                  <a:gd name="T23" fmla="*/ 2147483646 h 83"/>
                  <a:gd name="T24" fmla="*/ 2147483646 w 47"/>
                  <a:gd name="T25" fmla="*/ 2147483646 h 83"/>
                  <a:gd name="T26" fmla="*/ 2147483646 w 47"/>
                  <a:gd name="T27" fmla="*/ 2147483646 h 83"/>
                  <a:gd name="T28" fmla="*/ 2147483646 w 47"/>
                  <a:gd name="T29" fmla="*/ 2147483646 h 83"/>
                  <a:gd name="T30" fmla="*/ 2147483646 w 47"/>
                  <a:gd name="T31" fmla="*/ 2147483646 h 83"/>
                  <a:gd name="T32" fmla="*/ 2147483646 w 47"/>
                  <a:gd name="T33" fmla="*/ 2147483646 h 83"/>
                  <a:gd name="T34" fmla="*/ 2147483646 w 47"/>
                  <a:gd name="T35" fmla="*/ 2147483646 h 83"/>
                  <a:gd name="T36" fmla="*/ 2147483646 w 47"/>
                  <a:gd name="T37" fmla="*/ 2147483646 h 83"/>
                  <a:gd name="T38" fmla="*/ 2147483646 w 47"/>
                  <a:gd name="T39" fmla="*/ 2147483646 h 83"/>
                  <a:gd name="T40" fmla="*/ 2147483646 w 47"/>
                  <a:gd name="T41" fmla="*/ 2147483646 h 83"/>
                  <a:gd name="T42" fmla="*/ 2147483646 w 47"/>
                  <a:gd name="T43" fmla="*/ 2147483646 h 83"/>
                  <a:gd name="T44" fmla="*/ 2147483646 w 47"/>
                  <a:gd name="T45" fmla="*/ 2147483646 h 83"/>
                  <a:gd name="T46" fmla="*/ 2147483646 w 47"/>
                  <a:gd name="T47" fmla="*/ 2147483646 h 83"/>
                  <a:gd name="T48" fmla="*/ 2147483646 w 47"/>
                  <a:gd name="T49" fmla="*/ 2147483646 h 83"/>
                  <a:gd name="T50" fmla="*/ 2147483646 w 47"/>
                  <a:gd name="T51" fmla="*/ 2147483646 h 83"/>
                  <a:gd name="T52" fmla="*/ 2147483646 w 47"/>
                  <a:gd name="T53" fmla="*/ 2147483646 h 83"/>
                  <a:gd name="T54" fmla="*/ 2147483646 w 47"/>
                  <a:gd name="T55" fmla="*/ 2147483646 h 83"/>
                  <a:gd name="T56" fmla="*/ 2147483646 w 47"/>
                  <a:gd name="T57" fmla="*/ 2147483646 h 83"/>
                  <a:gd name="T58" fmla="*/ 2147483646 w 47"/>
                  <a:gd name="T59" fmla="*/ 2147483646 h 83"/>
                  <a:gd name="T60" fmla="*/ 2147483646 w 47"/>
                  <a:gd name="T61" fmla="*/ 2147483646 h 83"/>
                  <a:gd name="T62" fmla="*/ 2147483646 w 47"/>
                  <a:gd name="T63" fmla="*/ 2147483646 h 83"/>
                  <a:gd name="T64" fmla="*/ 2147483646 w 47"/>
                  <a:gd name="T65" fmla="*/ 2147483646 h 83"/>
                  <a:gd name="T66" fmla="*/ 0 w 47"/>
                  <a:gd name="T67" fmla="*/ 2147483646 h 83"/>
                  <a:gd name="T68" fmla="*/ 0 w 47"/>
                  <a:gd name="T69" fmla="*/ 2147483646 h 83"/>
                  <a:gd name="T70" fmla="*/ 2147483646 w 47"/>
                  <a:gd name="T71" fmla="*/ 2147483646 h 83"/>
                  <a:gd name="T72" fmla="*/ 2147483646 w 47"/>
                  <a:gd name="T73" fmla="*/ 2147483646 h 83"/>
                  <a:gd name="T74" fmla="*/ 2147483646 w 47"/>
                  <a:gd name="T75" fmla="*/ 2147483646 h 83"/>
                  <a:gd name="T76" fmla="*/ 2147483646 w 47"/>
                  <a:gd name="T77" fmla="*/ 2147483646 h 83"/>
                  <a:gd name="T78" fmla="*/ 2147483646 w 47"/>
                  <a:gd name="T79" fmla="*/ 2147483646 h 83"/>
                  <a:gd name="T80" fmla="*/ 2147483646 w 47"/>
                  <a:gd name="T81" fmla="*/ 2147483646 h 83"/>
                  <a:gd name="T82" fmla="*/ 2147483646 w 47"/>
                  <a:gd name="T83" fmla="*/ 2147483646 h 83"/>
                  <a:gd name="T84" fmla="*/ 2147483646 w 47"/>
                  <a:gd name="T85" fmla="*/ 2147483646 h 83"/>
                  <a:gd name="T86" fmla="*/ 2147483646 w 47"/>
                  <a:gd name="T87" fmla="*/ 2147483646 h 83"/>
                  <a:gd name="T88" fmla="*/ 2147483646 w 47"/>
                  <a:gd name="T89" fmla="*/ 2147483646 h 83"/>
                  <a:gd name="T90" fmla="*/ 2147483646 w 47"/>
                  <a:gd name="T91" fmla="*/ 2147483646 h 83"/>
                  <a:gd name="T92" fmla="*/ 2147483646 w 47"/>
                  <a:gd name="T93" fmla="*/ 2147483646 h 83"/>
                  <a:gd name="T94" fmla="*/ 2147483646 w 47"/>
                  <a:gd name="T95" fmla="*/ 2147483646 h 83"/>
                  <a:gd name="T96" fmla="*/ 2147483646 w 47"/>
                  <a:gd name="T97" fmla="*/ 2147483646 h 83"/>
                  <a:gd name="T98" fmla="*/ 2147483646 w 47"/>
                  <a:gd name="T99" fmla="*/ 2147483646 h 83"/>
                  <a:gd name="T100" fmla="*/ 2147483646 w 47"/>
                  <a:gd name="T101" fmla="*/ 2147483646 h 83"/>
                  <a:gd name="T102" fmla="*/ 2147483646 w 47"/>
                  <a:gd name="T103" fmla="*/ 1828609293 h 83"/>
                  <a:gd name="T104" fmla="*/ 2147483646 w 47"/>
                  <a:gd name="T105" fmla="*/ 0 h 83"/>
                  <a:gd name="T106" fmla="*/ 2147483646 w 47"/>
                  <a:gd name="T107" fmla="*/ 0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7"/>
                  <a:gd name="T163" fmla="*/ 0 h 83"/>
                  <a:gd name="T164" fmla="*/ 47 w 47"/>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7" h="83">
                    <a:moveTo>
                      <a:pt x="44" y="0"/>
                    </a:moveTo>
                    <a:lnTo>
                      <a:pt x="15" y="2"/>
                    </a:lnTo>
                    <a:lnTo>
                      <a:pt x="15" y="3"/>
                    </a:lnTo>
                    <a:lnTo>
                      <a:pt x="12" y="5"/>
                    </a:lnTo>
                    <a:lnTo>
                      <a:pt x="12" y="8"/>
                    </a:lnTo>
                    <a:lnTo>
                      <a:pt x="12" y="11"/>
                    </a:lnTo>
                    <a:lnTo>
                      <a:pt x="11" y="12"/>
                    </a:lnTo>
                    <a:lnTo>
                      <a:pt x="9" y="14"/>
                    </a:lnTo>
                    <a:lnTo>
                      <a:pt x="7" y="16"/>
                    </a:lnTo>
                    <a:lnTo>
                      <a:pt x="6" y="17"/>
                    </a:lnTo>
                    <a:lnTo>
                      <a:pt x="6" y="19"/>
                    </a:lnTo>
                    <a:lnTo>
                      <a:pt x="5" y="21"/>
                    </a:lnTo>
                    <a:lnTo>
                      <a:pt x="5" y="22"/>
                    </a:lnTo>
                    <a:lnTo>
                      <a:pt x="4" y="25"/>
                    </a:lnTo>
                    <a:lnTo>
                      <a:pt x="3" y="27"/>
                    </a:lnTo>
                    <a:lnTo>
                      <a:pt x="4" y="30"/>
                    </a:lnTo>
                    <a:lnTo>
                      <a:pt x="5" y="31"/>
                    </a:lnTo>
                    <a:lnTo>
                      <a:pt x="5" y="33"/>
                    </a:lnTo>
                    <a:lnTo>
                      <a:pt x="5" y="34"/>
                    </a:lnTo>
                    <a:lnTo>
                      <a:pt x="4" y="36"/>
                    </a:lnTo>
                    <a:lnTo>
                      <a:pt x="5" y="37"/>
                    </a:lnTo>
                    <a:lnTo>
                      <a:pt x="4" y="38"/>
                    </a:lnTo>
                    <a:lnTo>
                      <a:pt x="6" y="42"/>
                    </a:lnTo>
                    <a:lnTo>
                      <a:pt x="6" y="45"/>
                    </a:lnTo>
                    <a:lnTo>
                      <a:pt x="7" y="47"/>
                    </a:lnTo>
                    <a:lnTo>
                      <a:pt x="8" y="48"/>
                    </a:lnTo>
                    <a:lnTo>
                      <a:pt x="8" y="49"/>
                    </a:lnTo>
                    <a:lnTo>
                      <a:pt x="6" y="50"/>
                    </a:lnTo>
                    <a:lnTo>
                      <a:pt x="6" y="51"/>
                    </a:lnTo>
                    <a:lnTo>
                      <a:pt x="5" y="54"/>
                    </a:lnTo>
                    <a:lnTo>
                      <a:pt x="3" y="59"/>
                    </a:lnTo>
                    <a:lnTo>
                      <a:pt x="0" y="66"/>
                    </a:lnTo>
                    <a:lnTo>
                      <a:pt x="0" y="71"/>
                    </a:lnTo>
                    <a:lnTo>
                      <a:pt x="27" y="70"/>
                    </a:lnTo>
                    <a:lnTo>
                      <a:pt x="27" y="71"/>
                    </a:lnTo>
                    <a:lnTo>
                      <a:pt x="26" y="73"/>
                    </a:lnTo>
                    <a:lnTo>
                      <a:pt x="27" y="77"/>
                    </a:lnTo>
                    <a:lnTo>
                      <a:pt x="29" y="80"/>
                    </a:lnTo>
                    <a:lnTo>
                      <a:pt x="30" y="83"/>
                    </a:lnTo>
                    <a:lnTo>
                      <a:pt x="32" y="83"/>
                    </a:lnTo>
                    <a:lnTo>
                      <a:pt x="35" y="81"/>
                    </a:lnTo>
                    <a:lnTo>
                      <a:pt x="41" y="79"/>
                    </a:lnTo>
                    <a:lnTo>
                      <a:pt x="43" y="79"/>
                    </a:lnTo>
                    <a:lnTo>
                      <a:pt x="45" y="78"/>
                    </a:lnTo>
                    <a:lnTo>
                      <a:pt x="46" y="79"/>
                    </a:lnTo>
                    <a:lnTo>
                      <a:pt x="47" y="80"/>
                    </a:lnTo>
                    <a:lnTo>
                      <a:pt x="47" y="79"/>
                    </a:lnTo>
                    <a:lnTo>
                      <a:pt x="44" y="54"/>
                    </a:lnTo>
                    <a:lnTo>
                      <a:pt x="44" y="52"/>
                    </a:lnTo>
                    <a:lnTo>
                      <a:pt x="45" y="2"/>
                    </a:lnTo>
                    <a:lnTo>
                      <a:pt x="44" y="0"/>
                    </a:lnTo>
                    <a:close/>
                  </a:path>
                </a:pathLst>
              </a:custGeom>
              <a:solidFill>
                <a:srgbClr val="FFCE85"/>
              </a:solidFill>
              <a:ln w="12700">
                <a:solidFill>
                  <a:schemeClr val="tx1"/>
                </a:solidFill>
                <a:round/>
                <a:headEnd/>
                <a:tailEnd/>
              </a:ln>
            </p:spPr>
            <p:txBody>
              <a:bodyPr/>
              <a:lstStyle/>
              <a:p>
                <a:endParaRPr lang="en-US"/>
              </a:p>
            </p:txBody>
          </p:sp>
          <p:sp>
            <p:nvSpPr>
              <p:cNvPr id="14411" name="Freeform 59">
                <a:extLst>
                  <a:ext uri="{FF2B5EF4-FFF2-40B4-BE49-F238E27FC236}">
                    <a16:creationId xmlns:a16="http://schemas.microsoft.com/office/drawing/2014/main" id="{18BC583C-54AB-7B5A-8D3D-6613EB39E2A7}"/>
                  </a:ext>
                </a:extLst>
              </p:cNvPr>
              <p:cNvSpPr>
                <a:spLocks/>
              </p:cNvSpPr>
              <p:nvPr/>
            </p:nvSpPr>
            <p:spPr bwMode="auto">
              <a:xfrm>
                <a:off x="4324" y="1721"/>
                <a:ext cx="404" cy="249"/>
              </a:xfrm>
              <a:custGeom>
                <a:avLst/>
                <a:gdLst>
                  <a:gd name="T0" fmla="*/ 2147483646 w 79"/>
                  <a:gd name="T1" fmla="*/ 2147483646 h 51"/>
                  <a:gd name="T2" fmla="*/ 2147483646 w 79"/>
                  <a:gd name="T3" fmla="*/ 2147483646 h 51"/>
                  <a:gd name="T4" fmla="*/ 2147483646 w 79"/>
                  <a:gd name="T5" fmla="*/ 2147483646 h 51"/>
                  <a:gd name="T6" fmla="*/ 2147483646 w 79"/>
                  <a:gd name="T7" fmla="*/ 2147483646 h 51"/>
                  <a:gd name="T8" fmla="*/ 2147483646 w 79"/>
                  <a:gd name="T9" fmla="*/ 2147483646 h 51"/>
                  <a:gd name="T10" fmla="*/ 2147483646 w 79"/>
                  <a:gd name="T11" fmla="*/ 2147483646 h 51"/>
                  <a:gd name="T12" fmla="*/ 2147483646 w 79"/>
                  <a:gd name="T13" fmla="*/ 2147483646 h 51"/>
                  <a:gd name="T14" fmla="*/ 2147483646 w 79"/>
                  <a:gd name="T15" fmla="*/ 2147483646 h 51"/>
                  <a:gd name="T16" fmla="*/ 2147483646 w 79"/>
                  <a:gd name="T17" fmla="*/ 2147483646 h 51"/>
                  <a:gd name="T18" fmla="*/ 2147483646 w 79"/>
                  <a:gd name="T19" fmla="*/ 2147483646 h 51"/>
                  <a:gd name="T20" fmla="*/ 2147483646 w 79"/>
                  <a:gd name="T21" fmla="*/ 2147483646 h 51"/>
                  <a:gd name="T22" fmla="*/ 2147483646 w 79"/>
                  <a:gd name="T23" fmla="*/ 2147483646 h 51"/>
                  <a:gd name="T24" fmla="*/ 2147483646 w 79"/>
                  <a:gd name="T25" fmla="*/ 2147483646 h 51"/>
                  <a:gd name="T26" fmla="*/ 2147483646 w 79"/>
                  <a:gd name="T27" fmla="*/ 2147483646 h 51"/>
                  <a:gd name="T28" fmla="*/ 2147483646 w 79"/>
                  <a:gd name="T29" fmla="*/ 2147483646 h 51"/>
                  <a:gd name="T30" fmla="*/ 2147483646 w 79"/>
                  <a:gd name="T31" fmla="*/ 2147483646 h 51"/>
                  <a:gd name="T32" fmla="*/ 2147483646 w 79"/>
                  <a:gd name="T33" fmla="*/ 2147483646 h 51"/>
                  <a:gd name="T34" fmla="*/ 2147483646 w 79"/>
                  <a:gd name="T35" fmla="*/ 2147483646 h 51"/>
                  <a:gd name="T36" fmla="*/ 2147483646 w 79"/>
                  <a:gd name="T37" fmla="*/ 2147483646 h 51"/>
                  <a:gd name="T38" fmla="*/ 2147483646 w 79"/>
                  <a:gd name="T39" fmla="*/ 2147483646 h 51"/>
                  <a:gd name="T40" fmla="*/ 2147483646 w 79"/>
                  <a:gd name="T41" fmla="*/ 2147483646 h 51"/>
                  <a:gd name="T42" fmla="*/ 2147483646 w 79"/>
                  <a:gd name="T43" fmla="*/ 2147483646 h 51"/>
                  <a:gd name="T44" fmla="*/ 2147483646 w 79"/>
                  <a:gd name="T45" fmla="*/ 2147483646 h 51"/>
                  <a:gd name="T46" fmla="*/ 2147483646 w 79"/>
                  <a:gd name="T47" fmla="*/ 2147483646 h 51"/>
                  <a:gd name="T48" fmla="*/ 2147483646 w 79"/>
                  <a:gd name="T49" fmla="*/ 2147483646 h 51"/>
                  <a:gd name="T50" fmla="*/ 2147483646 w 79"/>
                  <a:gd name="T51" fmla="*/ 2147483646 h 51"/>
                  <a:gd name="T52" fmla="*/ 2147483646 w 79"/>
                  <a:gd name="T53" fmla="*/ 2147483646 h 51"/>
                  <a:gd name="T54" fmla="*/ 2147483646 w 79"/>
                  <a:gd name="T55" fmla="*/ 2147483646 h 51"/>
                  <a:gd name="T56" fmla="*/ 2147483646 w 79"/>
                  <a:gd name="T57" fmla="*/ 2147483646 h 51"/>
                  <a:gd name="T58" fmla="*/ 2147483646 w 79"/>
                  <a:gd name="T59" fmla="*/ 2147483646 h 51"/>
                  <a:gd name="T60" fmla="*/ 2147483646 w 79"/>
                  <a:gd name="T61" fmla="*/ 2147483646 h 51"/>
                  <a:gd name="T62" fmla="*/ 2147483646 w 79"/>
                  <a:gd name="T63" fmla="*/ 2147483646 h 51"/>
                  <a:gd name="T64" fmla="*/ 2147483646 w 79"/>
                  <a:gd name="T65" fmla="*/ 2147483646 h 51"/>
                  <a:gd name="T66" fmla="*/ 2147483646 w 79"/>
                  <a:gd name="T67" fmla="*/ 2147483646 h 51"/>
                  <a:gd name="T68" fmla="*/ 2147483646 w 79"/>
                  <a:gd name="T69" fmla="*/ 2147483646 h 51"/>
                  <a:gd name="T70" fmla="*/ 2147483646 w 79"/>
                  <a:gd name="T71" fmla="*/ 2147483646 h 51"/>
                  <a:gd name="T72" fmla="*/ 2147483646 w 79"/>
                  <a:gd name="T73" fmla="*/ 2147483646 h 51"/>
                  <a:gd name="T74" fmla="*/ 2147483646 w 79"/>
                  <a:gd name="T75" fmla="*/ 2147483646 h 51"/>
                  <a:gd name="T76" fmla="*/ 2147483646 w 79"/>
                  <a:gd name="T77" fmla="*/ 2147483646 h 51"/>
                  <a:gd name="T78" fmla="*/ 2147483646 w 79"/>
                  <a:gd name="T79" fmla="*/ 2147483646 h 51"/>
                  <a:gd name="T80" fmla="*/ 2147483646 w 79"/>
                  <a:gd name="T81" fmla="*/ 1839758939 h 51"/>
                  <a:gd name="T82" fmla="*/ 2147483646 w 79"/>
                  <a:gd name="T83" fmla="*/ 1839758939 h 51"/>
                  <a:gd name="T84" fmla="*/ 2147483646 w 79"/>
                  <a:gd name="T85" fmla="*/ 1839758939 h 51"/>
                  <a:gd name="T86" fmla="*/ 2147483646 w 79"/>
                  <a:gd name="T87" fmla="*/ 900177906 h 51"/>
                  <a:gd name="T88" fmla="*/ 2147483646 w 79"/>
                  <a:gd name="T89" fmla="*/ 0 h 51"/>
                  <a:gd name="T90" fmla="*/ 2147483646 w 79"/>
                  <a:gd name="T91" fmla="*/ 2147483646 h 51"/>
                  <a:gd name="T92" fmla="*/ 2147483646 w 79"/>
                  <a:gd name="T93" fmla="*/ 2147483646 h 51"/>
                  <a:gd name="T94" fmla="*/ 2147483646 w 79"/>
                  <a:gd name="T95" fmla="*/ 2147483646 h 51"/>
                  <a:gd name="T96" fmla="*/ 2147483646 w 79"/>
                  <a:gd name="T97" fmla="*/ 2147483646 h 51"/>
                  <a:gd name="T98" fmla="*/ 2147483646 w 79"/>
                  <a:gd name="T99" fmla="*/ 2147483646 h 51"/>
                  <a:gd name="T100" fmla="*/ 2147483646 w 79"/>
                  <a:gd name="T101" fmla="*/ 2147483646 h 51"/>
                  <a:gd name="T102" fmla="*/ 2147483646 w 79"/>
                  <a:gd name="T103" fmla="*/ 2147483646 h 51"/>
                  <a:gd name="T104" fmla="*/ 1626437422 w 79"/>
                  <a:gd name="T105" fmla="*/ 2147483646 h 51"/>
                  <a:gd name="T106" fmla="*/ 0 w 79"/>
                  <a:gd name="T107" fmla="*/ 2147483646 h 51"/>
                  <a:gd name="T108" fmla="*/ 2147483646 w 79"/>
                  <a:gd name="T109" fmla="*/ 2147483646 h 51"/>
                  <a:gd name="T110" fmla="*/ 2147483646 w 79"/>
                  <a:gd name="T111" fmla="*/ 2147483646 h 51"/>
                  <a:gd name="T112" fmla="*/ 2147483646 w 79"/>
                  <a:gd name="T113" fmla="*/ 2147483646 h 51"/>
                  <a:gd name="T114" fmla="*/ 2147483646 w 79"/>
                  <a:gd name="T115" fmla="*/ 2147483646 h 5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9"/>
                  <a:gd name="T175" fmla="*/ 0 h 51"/>
                  <a:gd name="T176" fmla="*/ 79 w 79"/>
                  <a:gd name="T177" fmla="*/ 51 h 5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9" h="51">
                    <a:moveTo>
                      <a:pt x="19" y="49"/>
                    </a:moveTo>
                    <a:lnTo>
                      <a:pt x="55" y="42"/>
                    </a:lnTo>
                    <a:lnTo>
                      <a:pt x="66" y="40"/>
                    </a:lnTo>
                    <a:lnTo>
                      <a:pt x="67" y="40"/>
                    </a:lnTo>
                    <a:lnTo>
                      <a:pt x="67" y="39"/>
                    </a:lnTo>
                    <a:lnTo>
                      <a:pt x="67" y="38"/>
                    </a:lnTo>
                    <a:lnTo>
                      <a:pt x="68" y="37"/>
                    </a:lnTo>
                    <a:lnTo>
                      <a:pt x="70" y="37"/>
                    </a:lnTo>
                    <a:lnTo>
                      <a:pt x="71" y="37"/>
                    </a:lnTo>
                    <a:lnTo>
                      <a:pt x="74" y="35"/>
                    </a:lnTo>
                    <a:lnTo>
                      <a:pt x="74" y="33"/>
                    </a:lnTo>
                    <a:lnTo>
                      <a:pt x="77" y="31"/>
                    </a:lnTo>
                    <a:lnTo>
                      <a:pt x="79" y="30"/>
                    </a:lnTo>
                    <a:lnTo>
                      <a:pt x="79" y="29"/>
                    </a:lnTo>
                    <a:lnTo>
                      <a:pt x="77" y="28"/>
                    </a:lnTo>
                    <a:lnTo>
                      <a:pt x="76" y="27"/>
                    </a:lnTo>
                    <a:lnTo>
                      <a:pt x="75" y="27"/>
                    </a:lnTo>
                    <a:lnTo>
                      <a:pt x="75" y="26"/>
                    </a:lnTo>
                    <a:lnTo>
                      <a:pt x="73" y="26"/>
                    </a:lnTo>
                    <a:lnTo>
                      <a:pt x="73" y="24"/>
                    </a:lnTo>
                    <a:lnTo>
                      <a:pt x="71" y="24"/>
                    </a:lnTo>
                    <a:lnTo>
                      <a:pt x="71" y="23"/>
                    </a:lnTo>
                    <a:lnTo>
                      <a:pt x="71" y="20"/>
                    </a:lnTo>
                    <a:lnTo>
                      <a:pt x="72" y="20"/>
                    </a:lnTo>
                    <a:lnTo>
                      <a:pt x="71" y="18"/>
                    </a:lnTo>
                    <a:lnTo>
                      <a:pt x="70" y="17"/>
                    </a:lnTo>
                    <a:lnTo>
                      <a:pt x="71" y="16"/>
                    </a:lnTo>
                    <a:lnTo>
                      <a:pt x="72" y="15"/>
                    </a:lnTo>
                    <a:lnTo>
                      <a:pt x="73" y="12"/>
                    </a:lnTo>
                    <a:lnTo>
                      <a:pt x="73" y="11"/>
                    </a:lnTo>
                    <a:lnTo>
                      <a:pt x="74" y="10"/>
                    </a:lnTo>
                    <a:lnTo>
                      <a:pt x="74" y="9"/>
                    </a:lnTo>
                    <a:lnTo>
                      <a:pt x="73" y="9"/>
                    </a:lnTo>
                    <a:lnTo>
                      <a:pt x="70" y="8"/>
                    </a:lnTo>
                    <a:lnTo>
                      <a:pt x="69" y="7"/>
                    </a:lnTo>
                    <a:lnTo>
                      <a:pt x="69" y="6"/>
                    </a:lnTo>
                    <a:lnTo>
                      <a:pt x="67" y="3"/>
                    </a:lnTo>
                    <a:lnTo>
                      <a:pt x="66" y="3"/>
                    </a:lnTo>
                    <a:lnTo>
                      <a:pt x="66" y="2"/>
                    </a:lnTo>
                    <a:lnTo>
                      <a:pt x="65" y="2"/>
                    </a:lnTo>
                    <a:lnTo>
                      <a:pt x="65" y="1"/>
                    </a:lnTo>
                    <a:lnTo>
                      <a:pt x="64" y="0"/>
                    </a:lnTo>
                    <a:lnTo>
                      <a:pt x="9" y="11"/>
                    </a:lnTo>
                    <a:lnTo>
                      <a:pt x="8" y="7"/>
                    </a:lnTo>
                    <a:lnTo>
                      <a:pt x="5" y="10"/>
                    </a:lnTo>
                    <a:lnTo>
                      <a:pt x="4" y="9"/>
                    </a:lnTo>
                    <a:lnTo>
                      <a:pt x="3" y="11"/>
                    </a:lnTo>
                    <a:lnTo>
                      <a:pt x="1" y="13"/>
                    </a:lnTo>
                    <a:lnTo>
                      <a:pt x="0" y="14"/>
                    </a:lnTo>
                    <a:lnTo>
                      <a:pt x="4" y="36"/>
                    </a:lnTo>
                    <a:lnTo>
                      <a:pt x="6" y="51"/>
                    </a:lnTo>
                    <a:lnTo>
                      <a:pt x="19" y="49"/>
                    </a:lnTo>
                    <a:close/>
                  </a:path>
                </a:pathLst>
              </a:custGeom>
              <a:solidFill>
                <a:srgbClr val="FFCE85"/>
              </a:solidFill>
              <a:ln w="12700">
                <a:solidFill>
                  <a:schemeClr val="tx1"/>
                </a:solidFill>
                <a:round/>
                <a:headEnd/>
                <a:tailEnd/>
              </a:ln>
            </p:spPr>
            <p:txBody>
              <a:bodyPr/>
              <a:lstStyle/>
              <a:p>
                <a:endParaRPr lang="en-US"/>
              </a:p>
            </p:txBody>
          </p:sp>
          <p:sp>
            <p:nvSpPr>
              <p:cNvPr id="14412" name="Freeform 61">
                <a:extLst>
                  <a:ext uri="{FF2B5EF4-FFF2-40B4-BE49-F238E27FC236}">
                    <a16:creationId xmlns:a16="http://schemas.microsoft.com/office/drawing/2014/main" id="{36ECB232-13F1-8018-36BA-8C554CB98736}"/>
                  </a:ext>
                </a:extLst>
              </p:cNvPr>
              <p:cNvSpPr>
                <a:spLocks/>
              </p:cNvSpPr>
              <p:nvPr/>
            </p:nvSpPr>
            <p:spPr bwMode="auto">
              <a:xfrm>
                <a:off x="4225" y="2350"/>
                <a:ext cx="354" cy="258"/>
              </a:xfrm>
              <a:custGeom>
                <a:avLst/>
                <a:gdLst>
                  <a:gd name="T0" fmla="*/ 2147483646 w 69"/>
                  <a:gd name="T1" fmla="*/ 2147483646 h 53"/>
                  <a:gd name="T2" fmla="*/ 2147483646 w 69"/>
                  <a:gd name="T3" fmla="*/ 2147483646 h 53"/>
                  <a:gd name="T4" fmla="*/ 2147483646 w 69"/>
                  <a:gd name="T5" fmla="*/ 2147483646 h 53"/>
                  <a:gd name="T6" fmla="*/ 2147483646 w 69"/>
                  <a:gd name="T7" fmla="*/ 2147483646 h 53"/>
                  <a:gd name="T8" fmla="*/ 2147483646 w 69"/>
                  <a:gd name="T9" fmla="*/ 2147483646 h 53"/>
                  <a:gd name="T10" fmla="*/ 2147483646 w 69"/>
                  <a:gd name="T11" fmla="*/ 2147483646 h 53"/>
                  <a:gd name="T12" fmla="*/ 2147483646 w 69"/>
                  <a:gd name="T13" fmla="*/ 2147483646 h 53"/>
                  <a:gd name="T14" fmla="*/ 2147483646 w 69"/>
                  <a:gd name="T15" fmla="*/ 2147483646 h 53"/>
                  <a:gd name="T16" fmla="*/ 2147483646 w 69"/>
                  <a:gd name="T17" fmla="*/ 2147483646 h 53"/>
                  <a:gd name="T18" fmla="*/ 2147483646 w 69"/>
                  <a:gd name="T19" fmla="*/ 2147483646 h 53"/>
                  <a:gd name="T20" fmla="*/ 2147483646 w 69"/>
                  <a:gd name="T21" fmla="*/ 2147483646 h 53"/>
                  <a:gd name="T22" fmla="*/ 2147483646 w 69"/>
                  <a:gd name="T23" fmla="*/ 2147483646 h 53"/>
                  <a:gd name="T24" fmla="*/ 2147483646 w 69"/>
                  <a:gd name="T25" fmla="*/ 2147483646 h 53"/>
                  <a:gd name="T26" fmla="*/ 1679442973 w 69"/>
                  <a:gd name="T27" fmla="*/ 2147483646 h 53"/>
                  <a:gd name="T28" fmla="*/ 1679442973 w 69"/>
                  <a:gd name="T29" fmla="*/ 2147483646 h 53"/>
                  <a:gd name="T30" fmla="*/ 2147483646 w 69"/>
                  <a:gd name="T31" fmla="*/ 2147483646 h 53"/>
                  <a:gd name="T32" fmla="*/ 2147483646 w 69"/>
                  <a:gd name="T33" fmla="*/ 2147483646 h 53"/>
                  <a:gd name="T34" fmla="*/ 2147483646 w 69"/>
                  <a:gd name="T35" fmla="*/ 2147483646 h 53"/>
                  <a:gd name="T36" fmla="*/ 2147483646 w 69"/>
                  <a:gd name="T37" fmla="*/ 2147483646 h 53"/>
                  <a:gd name="T38" fmla="*/ 2147483646 w 69"/>
                  <a:gd name="T39" fmla="*/ 1784997948 h 53"/>
                  <a:gd name="T40" fmla="*/ 2147483646 w 69"/>
                  <a:gd name="T41" fmla="*/ 874979681 h 53"/>
                  <a:gd name="T42" fmla="*/ 2147483646 w 69"/>
                  <a:gd name="T43" fmla="*/ 1784997948 h 53"/>
                  <a:gd name="T44" fmla="*/ 2147483646 w 69"/>
                  <a:gd name="T45" fmla="*/ 2147483646 h 53"/>
                  <a:gd name="T46" fmla="*/ 2147483646 w 69"/>
                  <a:gd name="T47" fmla="*/ 2147483646 h 53"/>
                  <a:gd name="T48" fmla="*/ 2147483646 w 69"/>
                  <a:gd name="T49" fmla="*/ 2147483646 h 53"/>
                  <a:gd name="T50" fmla="*/ 2147483646 w 69"/>
                  <a:gd name="T51" fmla="*/ 2147483646 h 53"/>
                  <a:gd name="T52" fmla="*/ 2147483646 w 69"/>
                  <a:gd name="T53" fmla="*/ 2147483646 h 53"/>
                  <a:gd name="T54" fmla="*/ 2147483646 w 69"/>
                  <a:gd name="T55" fmla="*/ 2147483646 h 53"/>
                  <a:gd name="T56" fmla="*/ 2147483646 w 69"/>
                  <a:gd name="T57" fmla="*/ 2147483646 h 53"/>
                  <a:gd name="T58" fmla="*/ 2147483646 w 69"/>
                  <a:gd name="T59" fmla="*/ 2147483646 h 53"/>
                  <a:gd name="T60" fmla="*/ 2147483646 w 69"/>
                  <a:gd name="T61" fmla="*/ 2147483646 h 53"/>
                  <a:gd name="T62" fmla="*/ 2147483646 w 69"/>
                  <a:gd name="T63" fmla="*/ 2147483646 h 53"/>
                  <a:gd name="T64" fmla="*/ 2147483646 w 69"/>
                  <a:gd name="T65" fmla="*/ 2147483646 h 53"/>
                  <a:gd name="T66" fmla="*/ 2147483646 w 69"/>
                  <a:gd name="T67" fmla="*/ 2147483646 h 53"/>
                  <a:gd name="T68" fmla="*/ 2147483646 w 69"/>
                  <a:gd name="T69" fmla="*/ 2147483646 h 53"/>
                  <a:gd name="T70" fmla="*/ 2147483646 w 69"/>
                  <a:gd name="T71" fmla="*/ 2147483646 h 53"/>
                  <a:gd name="T72" fmla="*/ 2147483646 w 69"/>
                  <a:gd name="T73" fmla="*/ 2147483646 h 53"/>
                  <a:gd name="T74" fmla="*/ 2147483646 w 69"/>
                  <a:gd name="T75" fmla="*/ 2147483646 h 53"/>
                  <a:gd name="T76" fmla="*/ 2147483646 w 69"/>
                  <a:gd name="T77" fmla="*/ 2147483646 h 53"/>
                  <a:gd name="T78" fmla="*/ 2147483646 w 69"/>
                  <a:gd name="T79" fmla="*/ 2147483646 h 53"/>
                  <a:gd name="T80" fmla="*/ 2147483646 w 69"/>
                  <a:gd name="T81" fmla="*/ 2147483646 h 53"/>
                  <a:gd name="T82" fmla="*/ 2147483646 w 69"/>
                  <a:gd name="T83" fmla="*/ 2147483646 h 53"/>
                  <a:gd name="T84" fmla="*/ 2147483646 w 69"/>
                  <a:gd name="T85" fmla="*/ 2147483646 h 53"/>
                  <a:gd name="T86" fmla="*/ 2147483646 w 69"/>
                  <a:gd name="T87" fmla="*/ 2147483646 h 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9"/>
                  <a:gd name="T133" fmla="*/ 0 h 53"/>
                  <a:gd name="T134" fmla="*/ 69 w 69"/>
                  <a:gd name="T135" fmla="*/ 53 h 5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9" h="53">
                    <a:moveTo>
                      <a:pt x="41" y="52"/>
                    </a:moveTo>
                    <a:lnTo>
                      <a:pt x="41" y="53"/>
                    </a:lnTo>
                    <a:lnTo>
                      <a:pt x="39" y="52"/>
                    </a:lnTo>
                    <a:lnTo>
                      <a:pt x="38" y="52"/>
                    </a:lnTo>
                    <a:lnTo>
                      <a:pt x="38" y="51"/>
                    </a:lnTo>
                    <a:lnTo>
                      <a:pt x="37" y="48"/>
                    </a:lnTo>
                    <a:lnTo>
                      <a:pt x="35" y="45"/>
                    </a:lnTo>
                    <a:lnTo>
                      <a:pt x="33" y="44"/>
                    </a:lnTo>
                    <a:lnTo>
                      <a:pt x="32" y="41"/>
                    </a:lnTo>
                    <a:lnTo>
                      <a:pt x="31" y="39"/>
                    </a:lnTo>
                    <a:lnTo>
                      <a:pt x="30" y="37"/>
                    </a:lnTo>
                    <a:lnTo>
                      <a:pt x="29" y="37"/>
                    </a:lnTo>
                    <a:lnTo>
                      <a:pt x="26" y="36"/>
                    </a:lnTo>
                    <a:lnTo>
                      <a:pt x="25" y="34"/>
                    </a:lnTo>
                    <a:lnTo>
                      <a:pt x="23" y="33"/>
                    </a:lnTo>
                    <a:lnTo>
                      <a:pt x="23" y="32"/>
                    </a:lnTo>
                    <a:lnTo>
                      <a:pt x="22" y="30"/>
                    </a:lnTo>
                    <a:lnTo>
                      <a:pt x="19" y="29"/>
                    </a:lnTo>
                    <a:lnTo>
                      <a:pt x="15" y="25"/>
                    </a:lnTo>
                    <a:lnTo>
                      <a:pt x="13" y="24"/>
                    </a:lnTo>
                    <a:lnTo>
                      <a:pt x="13" y="23"/>
                    </a:lnTo>
                    <a:lnTo>
                      <a:pt x="11" y="21"/>
                    </a:lnTo>
                    <a:lnTo>
                      <a:pt x="10" y="19"/>
                    </a:lnTo>
                    <a:lnTo>
                      <a:pt x="8" y="17"/>
                    </a:lnTo>
                    <a:lnTo>
                      <a:pt x="8" y="16"/>
                    </a:lnTo>
                    <a:lnTo>
                      <a:pt x="5" y="16"/>
                    </a:lnTo>
                    <a:lnTo>
                      <a:pt x="1" y="14"/>
                    </a:lnTo>
                    <a:lnTo>
                      <a:pt x="0" y="13"/>
                    </a:lnTo>
                    <a:lnTo>
                      <a:pt x="1" y="10"/>
                    </a:lnTo>
                    <a:lnTo>
                      <a:pt x="2" y="9"/>
                    </a:lnTo>
                    <a:lnTo>
                      <a:pt x="3" y="8"/>
                    </a:lnTo>
                    <a:lnTo>
                      <a:pt x="3" y="7"/>
                    </a:lnTo>
                    <a:lnTo>
                      <a:pt x="7" y="5"/>
                    </a:lnTo>
                    <a:lnTo>
                      <a:pt x="8" y="5"/>
                    </a:lnTo>
                    <a:lnTo>
                      <a:pt x="12" y="3"/>
                    </a:lnTo>
                    <a:lnTo>
                      <a:pt x="12" y="2"/>
                    </a:lnTo>
                    <a:lnTo>
                      <a:pt x="13" y="2"/>
                    </a:lnTo>
                    <a:lnTo>
                      <a:pt x="31" y="0"/>
                    </a:lnTo>
                    <a:lnTo>
                      <a:pt x="31" y="1"/>
                    </a:lnTo>
                    <a:lnTo>
                      <a:pt x="31" y="2"/>
                    </a:lnTo>
                    <a:lnTo>
                      <a:pt x="32" y="1"/>
                    </a:lnTo>
                    <a:lnTo>
                      <a:pt x="35" y="4"/>
                    </a:lnTo>
                    <a:lnTo>
                      <a:pt x="36" y="6"/>
                    </a:lnTo>
                    <a:lnTo>
                      <a:pt x="51" y="4"/>
                    </a:lnTo>
                    <a:lnTo>
                      <a:pt x="69" y="16"/>
                    </a:lnTo>
                    <a:lnTo>
                      <a:pt x="68" y="17"/>
                    </a:lnTo>
                    <a:lnTo>
                      <a:pt x="67" y="18"/>
                    </a:lnTo>
                    <a:lnTo>
                      <a:pt x="66" y="19"/>
                    </a:lnTo>
                    <a:lnTo>
                      <a:pt x="63" y="23"/>
                    </a:lnTo>
                    <a:lnTo>
                      <a:pt x="63" y="24"/>
                    </a:lnTo>
                    <a:lnTo>
                      <a:pt x="62" y="26"/>
                    </a:lnTo>
                    <a:lnTo>
                      <a:pt x="62" y="28"/>
                    </a:lnTo>
                    <a:lnTo>
                      <a:pt x="62" y="29"/>
                    </a:lnTo>
                    <a:lnTo>
                      <a:pt x="62" y="30"/>
                    </a:lnTo>
                    <a:lnTo>
                      <a:pt x="61" y="31"/>
                    </a:lnTo>
                    <a:lnTo>
                      <a:pt x="60" y="31"/>
                    </a:lnTo>
                    <a:lnTo>
                      <a:pt x="59" y="32"/>
                    </a:lnTo>
                    <a:lnTo>
                      <a:pt x="59" y="33"/>
                    </a:lnTo>
                    <a:lnTo>
                      <a:pt x="58" y="34"/>
                    </a:lnTo>
                    <a:lnTo>
                      <a:pt x="57" y="35"/>
                    </a:lnTo>
                    <a:lnTo>
                      <a:pt x="55" y="37"/>
                    </a:lnTo>
                    <a:lnTo>
                      <a:pt x="53" y="39"/>
                    </a:lnTo>
                    <a:lnTo>
                      <a:pt x="52" y="40"/>
                    </a:lnTo>
                    <a:lnTo>
                      <a:pt x="50" y="41"/>
                    </a:lnTo>
                    <a:lnTo>
                      <a:pt x="50" y="42"/>
                    </a:lnTo>
                    <a:lnTo>
                      <a:pt x="49" y="43"/>
                    </a:lnTo>
                    <a:lnTo>
                      <a:pt x="47" y="44"/>
                    </a:lnTo>
                    <a:lnTo>
                      <a:pt x="46" y="44"/>
                    </a:lnTo>
                    <a:lnTo>
                      <a:pt x="46" y="45"/>
                    </a:lnTo>
                    <a:lnTo>
                      <a:pt x="45" y="47"/>
                    </a:lnTo>
                    <a:lnTo>
                      <a:pt x="44" y="48"/>
                    </a:lnTo>
                    <a:lnTo>
                      <a:pt x="43" y="48"/>
                    </a:lnTo>
                    <a:lnTo>
                      <a:pt x="43" y="49"/>
                    </a:lnTo>
                    <a:lnTo>
                      <a:pt x="44" y="49"/>
                    </a:lnTo>
                    <a:lnTo>
                      <a:pt x="44" y="50"/>
                    </a:lnTo>
                    <a:lnTo>
                      <a:pt x="43" y="50"/>
                    </a:lnTo>
                    <a:lnTo>
                      <a:pt x="42" y="51"/>
                    </a:lnTo>
                    <a:lnTo>
                      <a:pt x="41" y="52"/>
                    </a:lnTo>
                    <a:close/>
                  </a:path>
                </a:pathLst>
              </a:custGeom>
              <a:solidFill>
                <a:srgbClr val="FFCE85"/>
              </a:solidFill>
              <a:ln w="12700">
                <a:solidFill>
                  <a:schemeClr val="tx1"/>
                </a:solidFill>
                <a:round/>
                <a:headEnd/>
                <a:tailEnd/>
              </a:ln>
            </p:spPr>
            <p:txBody>
              <a:bodyPr/>
              <a:lstStyle/>
              <a:p>
                <a:endParaRPr lang="en-US"/>
              </a:p>
            </p:txBody>
          </p:sp>
          <p:sp>
            <p:nvSpPr>
              <p:cNvPr id="14413" name="Freeform 62">
                <a:extLst>
                  <a:ext uri="{FF2B5EF4-FFF2-40B4-BE49-F238E27FC236}">
                    <a16:creationId xmlns:a16="http://schemas.microsoft.com/office/drawing/2014/main" id="{5D17DBCC-2DEC-49EE-7149-3636C2EA3893}"/>
                  </a:ext>
                </a:extLst>
              </p:cNvPr>
              <p:cNvSpPr>
                <a:spLocks/>
              </p:cNvSpPr>
              <p:nvPr/>
            </p:nvSpPr>
            <p:spPr bwMode="auto">
              <a:xfrm>
                <a:off x="4066" y="2384"/>
                <a:ext cx="376" cy="376"/>
              </a:xfrm>
              <a:custGeom>
                <a:avLst/>
                <a:gdLst>
                  <a:gd name="T0" fmla="*/ 2147483646 w 73"/>
                  <a:gd name="T1" fmla="*/ 2147483646 h 77"/>
                  <a:gd name="T2" fmla="*/ 2147483646 w 73"/>
                  <a:gd name="T3" fmla="*/ 2147483646 h 77"/>
                  <a:gd name="T4" fmla="*/ 2147483646 w 73"/>
                  <a:gd name="T5" fmla="*/ 2147483646 h 77"/>
                  <a:gd name="T6" fmla="*/ 2147483646 w 73"/>
                  <a:gd name="T7" fmla="*/ 2147483646 h 77"/>
                  <a:gd name="T8" fmla="*/ 2147483646 w 73"/>
                  <a:gd name="T9" fmla="*/ 2147483646 h 77"/>
                  <a:gd name="T10" fmla="*/ 2147483646 w 73"/>
                  <a:gd name="T11" fmla="*/ 2147483646 h 77"/>
                  <a:gd name="T12" fmla="*/ 2147483646 w 73"/>
                  <a:gd name="T13" fmla="*/ 2147483646 h 77"/>
                  <a:gd name="T14" fmla="*/ 2147483646 w 73"/>
                  <a:gd name="T15" fmla="*/ 2147483646 h 77"/>
                  <a:gd name="T16" fmla="*/ 2147483646 w 73"/>
                  <a:gd name="T17" fmla="*/ 2147483646 h 77"/>
                  <a:gd name="T18" fmla="*/ 2147483646 w 73"/>
                  <a:gd name="T19" fmla="*/ 2147483646 h 77"/>
                  <a:gd name="T20" fmla="*/ 2147483646 w 73"/>
                  <a:gd name="T21" fmla="*/ 2147483646 h 77"/>
                  <a:gd name="T22" fmla="*/ 2147483646 w 73"/>
                  <a:gd name="T23" fmla="*/ 2147483646 h 77"/>
                  <a:gd name="T24" fmla="*/ 2147483646 w 73"/>
                  <a:gd name="T25" fmla="*/ 2147483646 h 77"/>
                  <a:gd name="T26" fmla="*/ 2147483646 w 73"/>
                  <a:gd name="T27" fmla="*/ 2147483646 h 77"/>
                  <a:gd name="T28" fmla="*/ 2147483646 w 73"/>
                  <a:gd name="T29" fmla="*/ 2147483646 h 77"/>
                  <a:gd name="T30" fmla="*/ 2147483646 w 73"/>
                  <a:gd name="T31" fmla="*/ 2147483646 h 77"/>
                  <a:gd name="T32" fmla="*/ 2147483646 w 73"/>
                  <a:gd name="T33" fmla="*/ 2147483646 h 77"/>
                  <a:gd name="T34" fmla="*/ 2147483646 w 73"/>
                  <a:gd name="T35" fmla="*/ 2147483646 h 77"/>
                  <a:gd name="T36" fmla="*/ 2147483646 w 73"/>
                  <a:gd name="T37" fmla="*/ 2147483646 h 77"/>
                  <a:gd name="T38" fmla="*/ 2147483646 w 73"/>
                  <a:gd name="T39" fmla="*/ 2147483646 h 77"/>
                  <a:gd name="T40" fmla="*/ 2147483646 w 73"/>
                  <a:gd name="T41" fmla="*/ 2147483646 h 77"/>
                  <a:gd name="T42" fmla="*/ 2147483646 w 73"/>
                  <a:gd name="T43" fmla="*/ 2147483646 h 77"/>
                  <a:gd name="T44" fmla="*/ 2147483646 w 73"/>
                  <a:gd name="T45" fmla="*/ 2147483646 h 77"/>
                  <a:gd name="T46" fmla="*/ 2147483646 w 73"/>
                  <a:gd name="T47" fmla="*/ 2147483646 h 77"/>
                  <a:gd name="T48" fmla="*/ 2147483646 w 73"/>
                  <a:gd name="T49" fmla="*/ 2147483646 h 77"/>
                  <a:gd name="T50" fmla="*/ 2147483646 w 73"/>
                  <a:gd name="T51" fmla="*/ 2147483646 h 77"/>
                  <a:gd name="T52" fmla="*/ 2147483646 w 73"/>
                  <a:gd name="T53" fmla="*/ 2147483646 h 77"/>
                  <a:gd name="T54" fmla="*/ 2147483646 w 73"/>
                  <a:gd name="T55" fmla="*/ 2147483646 h 77"/>
                  <a:gd name="T56" fmla="*/ 2147483646 w 73"/>
                  <a:gd name="T57" fmla="*/ 2147483646 h 77"/>
                  <a:gd name="T58" fmla="*/ 2147483646 w 73"/>
                  <a:gd name="T59" fmla="*/ 2147483646 h 77"/>
                  <a:gd name="T60" fmla="*/ 2147483646 w 73"/>
                  <a:gd name="T61" fmla="*/ 2147483646 h 77"/>
                  <a:gd name="T62" fmla="*/ 2147483646 w 73"/>
                  <a:gd name="T63" fmla="*/ 2147483646 h 77"/>
                  <a:gd name="T64" fmla="*/ 2147483646 w 73"/>
                  <a:gd name="T65" fmla="*/ 2147483646 h 77"/>
                  <a:gd name="T66" fmla="*/ 2147483646 w 73"/>
                  <a:gd name="T67" fmla="*/ 2147483646 h 77"/>
                  <a:gd name="T68" fmla="*/ 2147483646 w 73"/>
                  <a:gd name="T69" fmla="*/ 2147483646 h 77"/>
                  <a:gd name="T70" fmla="*/ 2147483646 w 73"/>
                  <a:gd name="T71" fmla="*/ 2147483646 h 77"/>
                  <a:gd name="T72" fmla="*/ 2147483646 w 73"/>
                  <a:gd name="T73" fmla="*/ 2147483646 h 77"/>
                  <a:gd name="T74" fmla="*/ 2147483646 w 73"/>
                  <a:gd name="T75" fmla="*/ 2147483646 h 77"/>
                  <a:gd name="T76" fmla="*/ 2147483646 w 73"/>
                  <a:gd name="T77" fmla="*/ 901296347 h 77"/>
                  <a:gd name="T78" fmla="*/ 2147483646 w 73"/>
                  <a:gd name="T79" fmla="*/ 0 h 77"/>
                  <a:gd name="T80" fmla="*/ 0 w 73"/>
                  <a:gd name="T81" fmla="*/ 2147483646 h 7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
                  <a:gd name="T124" fmla="*/ 0 h 77"/>
                  <a:gd name="T125" fmla="*/ 73 w 73"/>
                  <a:gd name="T126" fmla="*/ 77 h 7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 h="77">
                    <a:moveTo>
                      <a:pt x="0" y="5"/>
                    </a:moveTo>
                    <a:lnTo>
                      <a:pt x="9" y="41"/>
                    </a:lnTo>
                    <a:lnTo>
                      <a:pt x="10" y="42"/>
                    </a:lnTo>
                    <a:lnTo>
                      <a:pt x="11" y="44"/>
                    </a:lnTo>
                    <a:lnTo>
                      <a:pt x="12" y="45"/>
                    </a:lnTo>
                    <a:lnTo>
                      <a:pt x="13" y="46"/>
                    </a:lnTo>
                    <a:lnTo>
                      <a:pt x="14" y="47"/>
                    </a:lnTo>
                    <a:lnTo>
                      <a:pt x="13" y="49"/>
                    </a:lnTo>
                    <a:lnTo>
                      <a:pt x="15" y="50"/>
                    </a:lnTo>
                    <a:lnTo>
                      <a:pt x="14" y="50"/>
                    </a:lnTo>
                    <a:lnTo>
                      <a:pt x="13" y="52"/>
                    </a:lnTo>
                    <a:lnTo>
                      <a:pt x="13" y="55"/>
                    </a:lnTo>
                    <a:lnTo>
                      <a:pt x="12" y="57"/>
                    </a:lnTo>
                    <a:lnTo>
                      <a:pt x="12" y="60"/>
                    </a:lnTo>
                    <a:lnTo>
                      <a:pt x="14" y="63"/>
                    </a:lnTo>
                    <a:lnTo>
                      <a:pt x="14" y="68"/>
                    </a:lnTo>
                    <a:lnTo>
                      <a:pt x="16" y="70"/>
                    </a:lnTo>
                    <a:lnTo>
                      <a:pt x="16" y="71"/>
                    </a:lnTo>
                    <a:lnTo>
                      <a:pt x="16" y="72"/>
                    </a:lnTo>
                    <a:lnTo>
                      <a:pt x="17" y="74"/>
                    </a:lnTo>
                    <a:lnTo>
                      <a:pt x="17" y="75"/>
                    </a:lnTo>
                    <a:lnTo>
                      <a:pt x="18" y="76"/>
                    </a:lnTo>
                    <a:lnTo>
                      <a:pt x="57" y="74"/>
                    </a:lnTo>
                    <a:lnTo>
                      <a:pt x="58" y="76"/>
                    </a:lnTo>
                    <a:lnTo>
                      <a:pt x="60" y="77"/>
                    </a:lnTo>
                    <a:lnTo>
                      <a:pt x="60" y="75"/>
                    </a:lnTo>
                    <a:lnTo>
                      <a:pt x="59" y="71"/>
                    </a:lnTo>
                    <a:lnTo>
                      <a:pt x="60" y="70"/>
                    </a:lnTo>
                    <a:lnTo>
                      <a:pt x="60" y="69"/>
                    </a:lnTo>
                    <a:lnTo>
                      <a:pt x="61" y="68"/>
                    </a:lnTo>
                    <a:lnTo>
                      <a:pt x="64" y="69"/>
                    </a:lnTo>
                    <a:lnTo>
                      <a:pt x="66" y="69"/>
                    </a:lnTo>
                    <a:lnTo>
                      <a:pt x="67" y="69"/>
                    </a:lnTo>
                    <a:lnTo>
                      <a:pt x="67" y="66"/>
                    </a:lnTo>
                    <a:lnTo>
                      <a:pt x="67" y="65"/>
                    </a:lnTo>
                    <a:lnTo>
                      <a:pt x="67" y="63"/>
                    </a:lnTo>
                    <a:lnTo>
                      <a:pt x="67" y="62"/>
                    </a:lnTo>
                    <a:lnTo>
                      <a:pt x="69" y="56"/>
                    </a:lnTo>
                    <a:lnTo>
                      <a:pt x="69" y="53"/>
                    </a:lnTo>
                    <a:lnTo>
                      <a:pt x="70" y="51"/>
                    </a:lnTo>
                    <a:lnTo>
                      <a:pt x="71" y="48"/>
                    </a:lnTo>
                    <a:lnTo>
                      <a:pt x="73" y="47"/>
                    </a:lnTo>
                    <a:lnTo>
                      <a:pt x="73" y="46"/>
                    </a:lnTo>
                    <a:lnTo>
                      <a:pt x="72" y="45"/>
                    </a:lnTo>
                    <a:lnTo>
                      <a:pt x="72" y="46"/>
                    </a:lnTo>
                    <a:lnTo>
                      <a:pt x="70" y="45"/>
                    </a:lnTo>
                    <a:lnTo>
                      <a:pt x="69" y="45"/>
                    </a:lnTo>
                    <a:lnTo>
                      <a:pt x="69" y="44"/>
                    </a:lnTo>
                    <a:lnTo>
                      <a:pt x="68" y="41"/>
                    </a:lnTo>
                    <a:lnTo>
                      <a:pt x="66" y="38"/>
                    </a:lnTo>
                    <a:lnTo>
                      <a:pt x="64" y="37"/>
                    </a:lnTo>
                    <a:lnTo>
                      <a:pt x="63" y="34"/>
                    </a:lnTo>
                    <a:lnTo>
                      <a:pt x="62" y="32"/>
                    </a:lnTo>
                    <a:lnTo>
                      <a:pt x="61" y="30"/>
                    </a:lnTo>
                    <a:lnTo>
                      <a:pt x="60" y="30"/>
                    </a:lnTo>
                    <a:lnTo>
                      <a:pt x="57" y="29"/>
                    </a:lnTo>
                    <a:lnTo>
                      <a:pt x="56" y="27"/>
                    </a:lnTo>
                    <a:lnTo>
                      <a:pt x="54" y="26"/>
                    </a:lnTo>
                    <a:lnTo>
                      <a:pt x="54" y="25"/>
                    </a:lnTo>
                    <a:lnTo>
                      <a:pt x="53" y="23"/>
                    </a:lnTo>
                    <a:lnTo>
                      <a:pt x="50" y="22"/>
                    </a:lnTo>
                    <a:lnTo>
                      <a:pt x="46" y="18"/>
                    </a:lnTo>
                    <a:lnTo>
                      <a:pt x="44" y="17"/>
                    </a:lnTo>
                    <a:lnTo>
                      <a:pt x="44" y="16"/>
                    </a:lnTo>
                    <a:lnTo>
                      <a:pt x="42" y="14"/>
                    </a:lnTo>
                    <a:lnTo>
                      <a:pt x="41" y="12"/>
                    </a:lnTo>
                    <a:lnTo>
                      <a:pt x="39" y="10"/>
                    </a:lnTo>
                    <a:lnTo>
                      <a:pt x="39" y="9"/>
                    </a:lnTo>
                    <a:lnTo>
                      <a:pt x="36" y="9"/>
                    </a:lnTo>
                    <a:lnTo>
                      <a:pt x="32" y="7"/>
                    </a:lnTo>
                    <a:lnTo>
                      <a:pt x="31" y="6"/>
                    </a:lnTo>
                    <a:lnTo>
                      <a:pt x="32" y="3"/>
                    </a:lnTo>
                    <a:lnTo>
                      <a:pt x="33" y="2"/>
                    </a:lnTo>
                    <a:lnTo>
                      <a:pt x="34" y="1"/>
                    </a:lnTo>
                    <a:lnTo>
                      <a:pt x="34" y="0"/>
                    </a:lnTo>
                    <a:lnTo>
                      <a:pt x="13" y="3"/>
                    </a:lnTo>
                    <a:lnTo>
                      <a:pt x="0" y="5"/>
                    </a:lnTo>
                    <a:close/>
                  </a:path>
                </a:pathLst>
              </a:custGeom>
              <a:solidFill>
                <a:srgbClr val="FFCE85"/>
              </a:solidFill>
              <a:ln w="12700">
                <a:solidFill>
                  <a:schemeClr val="tx1"/>
                </a:solidFill>
                <a:round/>
                <a:headEnd/>
                <a:tailEnd/>
              </a:ln>
            </p:spPr>
            <p:txBody>
              <a:bodyPr/>
              <a:lstStyle/>
              <a:p>
                <a:endParaRPr lang="en-US"/>
              </a:p>
            </p:txBody>
          </p:sp>
        </p:grpSp>
        <p:sp>
          <p:nvSpPr>
            <p:cNvPr id="14375" name="Freeform 63">
              <a:extLst>
                <a:ext uri="{FF2B5EF4-FFF2-40B4-BE49-F238E27FC236}">
                  <a16:creationId xmlns:a16="http://schemas.microsoft.com/office/drawing/2014/main" id="{B6D78D27-7310-52A8-92A0-DC3FB8C313DE}"/>
                </a:ext>
              </a:extLst>
            </p:cNvPr>
            <p:cNvSpPr>
              <a:spLocks/>
            </p:cNvSpPr>
            <p:nvPr/>
          </p:nvSpPr>
          <p:spPr bwMode="auto">
            <a:xfrm>
              <a:off x="7029452" y="3041650"/>
              <a:ext cx="504825" cy="223838"/>
            </a:xfrm>
            <a:custGeom>
              <a:avLst/>
              <a:gdLst>
                <a:gd name="T0" fmla="*/ 2147483646 w 62"/>
                <a:gd name="T1" fmla="*/ 2147483646 h 29"/>
                <a:gd name="T2" fmla="*/ 2147483646 w 62"/>
                <a:gd name="T3" fmla="*/ 2147483646 h 29"/>
                <a:gd name="T4" fmla="*/ 2147483646 w 62"/>
                <a:gd name="T5" fmla="*/ 2147483646 h 29"/>
                <a:gd name="T6" fmla="*/ 2147483646 w 62"/>
                <a:gd name="T7" fmla="*/ 2147483646 h 29"/>
                <a:gd name="T8" fmla="*/ 2147483646 w 62"/>
                <a:gd name="T9" fmla="*/ 2147483646 h 29"/>
                <a:gd name="T10" fmla="*/ 2147483646 w 62"/>
                <a:gd name="T11" fmla="*/ 2147483646 h 29"/>
                <a:gd name="T12" fmla="*/ 2147483646 w 62"/>
                <a:gd name="T13" fmla="*/ 2147483646 h 29"/>
                <a:gd name="T14" fmla="*/ 2147483646 w 62"/>
                <a:gd name="T15" fmla="*/ 2147483646 h 29"/>
                <a:gd name="T16" fmla="*/ 2147483646 w 62"/>
                <a:gd name="T17" fmla="*/ 2147483646 h 29"/>
                <a:gd name="T18" fmla="*/ 2147483646 w 62"/>
                <a:gd name="T19" fmla="*/ 2147483646 h 29"/>
                <a:gd name="T20" fmla="*/ 2147483646 w 62"/>
                <a:gd name="T21" fmla="*/ 2147483646 h 29"/>
                <a:gd name="T22" fmla="*/ 2147483646 w 62"/>
                <a:gd name="T23" fmla="*/ 2147483646 h 29"/>
                <a:gd name="T24" fmla="*/ 2147483646 w 62"/>
                <a:gd name="T25" fmla="*/ 2147483646 h 29"/>
                <a:gd name="T26" fmla="*/ 2147483646 w 62"/>
                <a:gd name="T27" fmla="*/ 2147483646 h 29"/>
                <a:gd name="T28" fmla="*/ 2147483646 w 62"/>
                <a:gd name="T29" fmla="*/ 2147483646 h 29"/>
                <a:gd name="T30" fmla="*/ 2147483646 w 62"/>
                <a:gd name="T31" fmla="*/ 2147483646 h 29"/>
                <a:gd name="T32" fmla="*/ 2147483646 w 62"/>
                <a:gd name="T33" fmla="*/ 2147483646 h 29"/>
                <a:gd name="T34" fmla="*/ 2147483646 w 62"/>
                <a:gd name="T35" fmla="*/ 2147483646 h 29"/>
                <a:gd name="T36" fmla="*/ 2147483646 w 62"/>
                <a:gd name="T37" fmla="*/ 2147483646 h 29"/>
                <a:gd name="T38" fmla="*/ 2147483646 w 62"/>
                <a:gd name="T39" fmla="*/ 2147483646 h 29"/>
                <a:gd name="T40" fmla="*/ 2147483646 w 62"/>
                <a:gd name="T41" fmla="*/ 2147483646 h 29"/>
                <a:gd name="T42" fmla="*/ 2147483646 w 62"/>
                <a:gd name="T43" fmla="*/ 2147483646 h 29"/>
                <a:gd name="T44" fmla="*/ 2147483646 w 62"/>
                <a:gd name="T45" fmla="*/ 2147483646 h 29"/>
                <a:gd name="T46" fmla="*/ 2147483646 w 62"/>
                <a:gd name="T47" fmla="*/ 2147483646 h 29"/>
                <a:gd name="T48" fmla="*/ 2147483646 w 62"/>
                <a:gd name="T49" fmla="*/ 2147483646 h 29"/>
                <a:gd name="T50" fmla="*/ 2147483646 w 62"/>
                <a:gd name="T51" fmla="*/ 2147483646 h 29"/>
                <a:gd name="T52" fmla="*/ 2147483646 w 62"/>
                <a:gd name="T53" fmla="*/ 2147483646 h 29"/>
                <a:gd name="T54" fmla="*/ 2147483646 w 62"/>
                <a:gd name="T55" fmla="*/ 2147483646 h 29"/>
                <a:gd name="T56" fmla="*/ 2147483646 w 62"/>
                <a:gd name="T57" fmla="*/ 2147483646 h 29"/>
                <a:gd name="T58" fmla="*/ 2147483646 w 62"/>
                <a:gd name="T59" fmla="*/ 2147483646 h 29"/>
                <a:gd name="T60" fmla="*/ 2147483646 w 62"/>
                <a:gd name="T61" fmla="*/ 2147483646 h 29"/>
                <a:gd name="T62" fmla="*/ 2147483646 w 62"/>
                <a:gd name="T63" fmla="*/ 2147483646 h 29"/>
                <a:gd name="T64" fmla="*/ 2147483646 w 62"/>
                <a:gd name="T65" fmla="*/ 2147483646 h 29"/>
                <a:gd name="T66" fmla="*/ 2147483646 w 62"/>
                <a:gd name="T67" fmla="*/ 2147483646 h 29"/>
                <a:gd name="T68" fmla="*/ 2147483646 w 62"/>
                <a:gd name="T69" fmla="*/ 2147483646 h 29"/>
                <a:gd name="T70" fmla="*/ 2147483646 w 62"/>
                <a:gd name="T71" fmla="*/ 2147483646 h 29"/>
                <a:gd name="T72" fmla="*/ 2147483646 w 62"/>
                <a:gd name="T73" fmla="*/ 2147483646 h 29"/>
                <a:gd name="T74" fmla="*/ 2147483646 w 62"/>
                <a:gd name="T75" fmla="*/ 2147483646 h 29"/>
                <a:gd name="T76" fmla="*/ 2147483646 w 62"/>
                <a:gd name="T77" fmla="*/ 2147483646 h 29"/>
                <a:gd name="T78" fmla="*/ 2147483646 w 62"/>
                <a:gd name="T79" fmla="*/ 2147483646 h 29"/>
                <a:gd name="T80" fmla="*/ 2147483646 w 62"/>
                <a:gd name="T81" fmla="*/ 2147483646 h 29"/>
                <a:gd name="T82" fmla="*/ 2147483646 w 62"/>
                <a:gd name="T83" fmla="*/ 2147483646 h 29"/>
                <a:gd name="T84" fmla="*/ 2147483646 w 62"/>
                <a:gd name="T85" fmla="*/ 2147483646 h 29"/>
                <a:gd name="T86" fmla="*/ 2147483646 w 62"/>
                <a:gd name="T87" fmla="*/ 2147483646 h 29"/>
                <a:gd name="T88" fmla="*/ 2147483646 w 62"/>
                <a:gd name="T89" fmla="*/ 2147483646 h 29"/>
                <a:gd name="T90" fmla="*/ 2147483646 w 62"/>
                <a:gd name="T91" fmla="*/ 2147483646 h 29"/>
                <a:gd name="T92" fmla="*/ 2147483646 w 62"/>
                <a:gd name="T93" fmla="*/ 2147483646 h 29"/>
                <a:gd name="T94" fmla="*/ 2147483646 w 62"/>
                <a:gd name="T95" fmla="*/ 2147483646 h 29"/>
                <a:gd name="T96" fmla="*/ 2147483646 w 62"/>
                <a:gd name="T97" fmla="*/ 2147483646 h 29"/>
                <a:gd name="T98" fmla="*/ 2147483646 w 62"/>
                <a:gd name="T99" fmla="*/ 2147483646 h 29"/>
                <a:gd name="T100" fmla="*/ 2147483646 w 62"/>
                <a:gd name="T101" fmla="*/ 2147483646 h 29"/>
                <a:gd name="T102" fmla="*/ 2147483646 w 62"/>
                <a:gd name="T103" fmla="*/ 2147483646 h 29"/>
                <a:gd name="T104" fmla="*/ 2147483646 w 62"/>
                <a:gd name="T105" fmla="*/ 0 h 2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2"/>
                <a:gd name="T160" fmla="*/ 0 h 29"/>
                <a:gd name="T161" fmla="*/ 62 w 62"/>
                <a:gd name="T162" fmla="*/ 29 h 2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2" h="29">
                  <a:moveTo>
                    <a:pt x="47" y="0"/>
                  </a:moveTo>
                  <a:lnTo>
                    <a:pt x="36" y="2"/>
                  </a:lnTo>
                  <a:lnTo>
                    <a:pt x="0" y="9"/>
                  </a:lnTo>
                  <a:lnTo>
                    <a:pt x="2" y="17"/>
                  </a:lnTo>
                  <a:lnTo>
                    <a:pt x="3" y="16"/>
                  </a:lnTo>
                  <a:lnTo>
                    <a:pt x="4" y="16"/>
                  </a:lnTo>
                  <a:lnTo>
                    <a:pt x="6" y="13"/>
                  </a:lnTo>
                  <a:lnTo>
                    <a:pt x="8" y="13"/>
                  </a:lnTo>
                  <a:lnTo>
                    <a:pt x="9" y="11"/>
                  </a:lnTo>
                  <a:lnTo>
                    <a:pt x="10" y="11"/>
                  </a:lnTo>
                  <a:lnTo>
                    <a:pt x="10" y="9"/>
                  </a:lnTo>
                  <a:lnTo>
                    <a:pt x="11" y="10"/>
                  </a:lnTo>
                  <a:lnTo>
                    <a:pt x="13" y="10"/>
                  </a:lnTo>
                  <a:lnTo>
                    <a:pt x="14" y="9"/>
                  </a:lnTo>
                  <a:lnTo>
                    <a:pt x="15" y="8"/>
                  </a:lnTo>
                  <a:lnTo>
                    <a:pt x="19" y="7"/>
                  </a:lnTo>
                  <a:lnTo>
                    <a:pt x="20" y="7"/>
                  </a:lnTo>
                  <a:lnTo>
                    <a:pt x="21" y="8"/>
                  </a:lnTo>
                  <a:lnTo>
                    <a:pt x="22" y="7"/>
                  </a:lnTo>
                  <a:lnTo>
                    <a:pt x="23" y="8"/>
                  </a:lnTo>
                  <a:lnTo>
                    <a:pt x="23" y="9"/>
                  </a:lnTo>
                  <a:lnTo>
                    <a:pt x="25" y="12"/>
                  </a:lnTo>
                  <a:lnTo>
                    <a:pt x="26" y="12"/>
                  </a:lnTo>
                  <a:lnTo>
                    <a:pt x="27" y="12"/>
                  </a:lnTo>
                  <a:lnTo>
                    <a:pt x="28" y="13"/>
                  </a:lnTo>
                  <a:lnTo>
                    <a:pt x="27" y="14"/>
                  </a:lnTo>
                  <a:lnTo>
                    <a:pt x="29" y="15"/>
                  </a:lnTo>
                  <a:lnTo>
                    <a:pt x="31" y="15"/>
                  </a:lnTo>
                  <a:lnTo>
                    <a:pt x="33" y="17"/>
                  </a:lnTo>
                  <a:lnTo>
                    <a:pt x="34" y="17"/>
                  </a:lnTo>
                  <a:lnTo>
                    <a:pt x="35" y="19"/>
                  </a:lnTo>
                  <a:lnTo>
                    <a:pt x="33" y="23"/>
                  </a:lnTo>
                  <a:lnTo>
                    <a:pt x="32" y="25"/>
                  </a:lnTo>
                  <a:lnTo>
                    <a:pt x="33" y="27"/>
                  </a:lnTo>
                  <a:lnTo>
                    <a:pt x="35" y="27"/>
                  </a:lnTo>
                  <a:lnTo>
                    <a:pt x="36" y="26"/>
                  </a:lnTo>
                  <a:lnTo>
                    <a:pt x="38" y="28"/>
                  </a:lnTo>
                  <a:lnTo>
                    <a:pt x="39" y="28"/>
                  </a:lnTo>
                  <a:lnTo>
                    <a:pt x="40" y="27"/>
                  </a:lnTo>
                  <a:lnTo>
                    <a:pt x="42" y="27"/>
                  </a:lnTo>
                  <a:lnTo>
                    <a:pt x="45" y="28"/>
                  </a:lnTo>
                  <a:lnTo>
                    <a:pt x="46" y="29"/>
                  </a:lnTo>
                  <a:lnTo>
                    <a:pt x="47" y="29"/>
                  </a:lnTo>
                  <a:lnTo>
                    <a:pt x="47" y="28"/>
                  </a:lnTo>
                  <a:lnTo>
                    <a:pt x="46" y="28"/>
                  </a:lnTo>
                  <a:lnTo>
                    <a:pt x="45" y="26"/>
                  </a:lnTo>
                  <a:lnTo>
                    <a:pt x="44" y="25"/>
                  </a:lnTo>
                  <a:lnTo>
                    <a:pt x="44" y="24"/>
                  </a:lnTo>
                  <a:lnTo>
                    <a:pt x="45" y="24"/>
                  </a:lnTo>
                  <a:lnTo>
                    <a:pt x="44" y="23"/>
                  </a:lnTo>
                  <a:lnTo>
                    <a:pt x="43" y="21"/>
                  </a:lnTo>
                  <a:lnTo>
                    <a:pt x="41" y="19"/>
                  </a:lnTo>
                  <a:lnTo>
                    <a:pt x="41" y="17"/>
                  </a:lnTo>
                  <a:lnTo>
                    <a:pt x="41" y="16"/>
                  </a:lnTo>
                  <a:lnTo>
                    <a:pt x="41" y="13"/>
                  </a:lnTo>
                  <a:lnTo>
                    <a:pt x="41" y="12"/>
                  </a:lnTo>
                  <a:lnTo>
                    <a:pt x="41" y="11"/>
                  </a:lnTo>
                  <a:lnTo>
                    <a:pt x="41" y="10"/>
                  </a:lnTo>
                  <a:lnTo>
                    <a:pt x="41" y="9"/>
                  </a:lnTo>
                  <a:lnTo>
                    <a:pt x="42" y="8"/>
                  </a:lnTo>
                  <a:lnTo>
                    <a:pt x="44" y="6"/>
                  </a:lnTo>
                  <a:lnTo>
                    <a:pt x="45" y="6"/>
                  </a:lnTo>
                  <a:lnTo>
                    <a:pt x="45" y="4"/>
                  </a:lnTo>
                  <a:lnTo>
                    <a:pt x="46" y="4"/>
                  </a:lnTo>
                  <a:lnTo>
                    <a:pt x="47" y="4"/>
                  </a:lnTo>
                  <a:lnTo>
                    <a:pt x="46" y="6"/>
                  </a:lnTo>
                  <a:lnTo>
                    <a:pt x="45" y="8"/>
                  </a:lnTo>
                  <a:lnTo>
                    <a:pt x="44" y="9"/>
                  </a:lnTo>
                  <a:lnTo>
                    <a:pt x="44" y="10"/>
                  </a:lnTo>
                  <a:lnTo>
                    <a:pt x="44" y="12"/>
                  </a:lnTo>
                  <a:lnTo>
                    <a:pt x="46" y="12"/>
                  </a:lnTo>
                  <a:lnTo>
                    <a:pt x="46" y="15"/>
                  </a:lnTo>
                  <a:lnTo>
                    <a:pt x="46" y="16"/>
                  </a:lnTo>
                  <a:lnTo>
                    <a:pt x="44" y="17"/>
                  </a:lnTo>
                  <a:lnTo>
                    <a:pt x="45" y="18"/>
                  </a:lnTo>
                  <a:lnTo>
                    <a:pt x="46" y="18"/>
                  </a:lnTo>
                  <a:lnTo>
                    <a:pt x="46" y="19"/>
                  </a:lnTo>
                  <a:lnTo>
                    <a:pt x="46" y="20"/>
                  </a:lnTo>
                  <a:lnTo>
                    <a:pt x="46" y="21"/>
                  </a:lnTo>
                  <a:lnTo>
                    <a:pt x="46" y="22"/>
                  </a:lnTo>
                  <a:lnTo>
                    <a:pt x="47" y="24"/>
                  </a:lnTo>
                  <a:lnTo>
                    <a:pt x="49" y="25"/>
                  </a:lnTo>
                  <a:lnTo>
                    <a:pt x="50" y="25"/>
                  </a:lnTo>
                  <a:lnTo>
                    <a:pt x="51" y="24"/>
                  </a:lnTo>
                  <a:lnTo>
                    <a:pt x="52" y="24"/>
                  </a:lnTo>
                  <a:lnTo>
                    <a:pt x="52" y="25"/>
                  </a:lnTo>
                  <a:lnTo>
                    <a:pt x="52" y="26"/>
                  </a:lnTo>
                  <a:lnTo>
                    <a:pt x="53" y="28"/>
                  </a:lnTo>
                  <a:lnTo>
                    <a:pt x="54" y="29"/>
                  </a:lnTo>
                  <a:lnTo>
                    <a:pt x="55" y="29"/>
                  </a:lnTo>
                  <a:lnTo>
                    <a:pt x="56" y="28"/>
                  </a:lnTo>
                  <a:lnTo>
                    <a:pt x="61" y="27"/>
                  </a:lnTo>
                  <a:lnTo>
                    <a:pt x="61" y="26"/>
                  </a:lnTo>
                  <a:lnTo>
                    <a:pt x="61" y="25"/>
                  </a:lnTo>
                  <a:lnTo>
                    <a:pt x="62" y="19"/>
                  </a:lnTo>
                  <a:lnTo>
                    <a:pt x="54" y="21"/>
                  </a:lnTo>
                  <a:lnTo>
                    <a:pt x="47" y="0"/>
                  </a:lnTo>
                  <a:close/>
                </a:path>
              </a:pathLst>
            </a:custGeom>
            <a:solidFill>
              <a:srgbClr val="0000A0"/>
            </a:solidFill>
            <a:ln w="12700">
              <a:solidFill>
                <a:schemeClr val="tx1"/>
              </a:solidFill>
              <a:round/>
              <a:headEnd/>
              <a:tailEnd/>
            </a:ln>
          </p:spPr>
          <p:txBody>
            <a:bodyPr/>
            <a:lstStyle/>
            <a:p>
              <a:endParaRPr lang="en-US"/>
            </a:p>
          </p:txBody>
        </p:sp>
        <p:sp>
          <p:nvSpPr>
            <p:cNvPr id="14376" name="Freeform 64">
              <a:extLst>
                <a:ext uri="{FF2B5EF4-FFF2-40B4-BE49-F238E27FC236}">
                  <a16:creationId xmlns:a16="http://schemas.microsoft.com/office/drawing/2014/main" id="{DE287050-DB90-A20F-807B-13B9B81B78FC}"/>
                </a:ext>
              </a:extLst>
            </p:cNvPr>
            <p:cNvSpPr>
              <a:spLocks/>
            </p:cNvSpPr>
            <p:nvPr/>
          </p:nvSpPr>
          <p:spPr bwMode="auto">
            <a:xfrm>
              <a:off x="7413625" y="3017840"/>
              <a:ext cx="120650" cy="185737"/>
            </a:xfrm>
            <a:custGeom>
              <a:avLst/>
              <a:gdLst>
                <a:gd name="T0" fmla="*/ 2147483646 w 15"/>
                <a:gd name="T1" fmla="*/ 2147483646 h 24"/>
                <a:gd name="T2" fmla="*/ 2147483646 w 15"/>
                <a:gd name="T3" fmla="*/ 2147483646 h 24"/>
                <a:gd name="T4" fmla="*/ 2147483646 w 15"/>
                <a:gd name="T5" fmla="*/ 2147483646 h 24"/>
                <a:gd name="T6" fmla="*/ 2147483646 w 15"/>
                <a:gd name="T7" fmla="*/ 2147483646 h 24"/>
                <a:gd name="T8" fmla="*/ 2147483646 w 15"/>
                <a:gd name="T9" fmla="*/ 2147483646 h 24"/>
                <a:gd name="T10" fmla="*/ 2147483646 w 15"/>
                <a:gd name="T11" fmla="*/ 2147483646 h 24"/>
                <a:gd name="T12" fmla="*/ 2147483646 w 15"/>
                <a:gd name="T13" fmla="*/ 2147483646 h 24"/>
                <a:gd name="T14" fmla="*/ 2147483646 w 15"/>
                <a:gd name="T15" fmla="*/ 2147483646 h 24"/>
                <a:gd name="T16" fmla="*/ 2147483646 w 15"/>
                <a:gd name="T17" fmla="*/ 2147483646 h 24"/>
                <a:gd name="T18" fmla="*/ 2147483646 w 15"/>
                <a:gd name="T19" fmla="*/ 2147483646 h 24"/>
                <a:gd name="T20" fmla="*/ 2147483646 w 15"/>
                <a:gd name="T21" fmla="*/ 2147483646 h 24"/>
                <a:gd name="T22" fmla="*/ 2147483646 w 15"/>
                <a:gd name="T23" fmla="*/ 2147483646 h 24"/>
                <a:gd name="T24" fmla="*/ 2147483646 w 15"/>
                <a:gd name="T25" fmla="*/ 2147483646 h 24"/>
                <a:gd name="T26" fmla="*/ 2147483646 w 15"/>
                <a:gd name="T27" fmla="*/ 2147483646 h 24"/>
                <a:gd name="T28" fmla="*/ 2147483646 w 15"/>
                <a:gd name="T29" fmla="*/ 0 h 24"/>
                <a:gd name="T30" fmla="*/ 2147483646 w 15"/>
                <a:gd name="T31" fmla="*/ 0 h 24"/>
                <a:gd name="T32" fmla="*/ 2147483646 w 15"/>
                <a:gd name="T33" fmla="*/ 0 h 24"/>
                <a:gd name="T34" fmla="*/ 2147483646 w 15"/>
                <a:gd name="T35" fmla="*/ 2147483646 h 24"/>
                <a:gd name="T36" fmla="*/ 2147483646 w 15"/>
                <a:gd name="T37" fmla="*/ 2147483646 h 24"/>
                <a:gd name="T38" fmla="*/ 2147483646 w 15"/>
                <a:gd name="T39" fmla="*/ 2147483646 h 24"/>
                <a:gd name="T40" fmla="*/ 0 w 15"/>
                <a:gd name="T41" fmla="*/ 2147483646 h 24"/>
                <a:gd name="T42" fmla="*/ 2147483646 w 15"/>
                <a:gd name="T43" fmla="*/ 2147483646 h 24"/>
                <a:gd name="T44" fmla="*/ 2147483646 w 15"/>
                <a:gd name="T45" fmla="*/ 2147483646 h 24"/>
                <a:gd name="T46" fmla="*/ 2147483646 w 15"/>
                <a:gd name="T47" fmla="*/ 2147483646 h 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
                <a:gd name="T73" fmla="*/ 0 h 24"/>
                <a:gd name="T74" fmla="*/ 15 w 15"/>
                <a:gd name="T75" fmla="*/ 24 h 2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 h="24">
                  <a:moveTo>
                    <a:pt x="15" y="22"/>
                  </a:moveTo>
                  <a:lnTo>
                    <a:pt x="15" y="20"/>
                  </a:lnTo>
                  <a:lnTo>
                    <a:pt x="14" y="18"/>
                  </a:lnTo>
                  <a:lnTo>
                    <a:pt x="12" y="16"/>
                  </a:lnTo>
                  <a:lnTo>
                    <a:pt x="10" y="15"/>
                  </a:lnTo>
                  <a:lnTo>
                    <a:pt x="9" y="14"/>
                  </a:lnTo>
                  <a:lnTo>
                    <a:pt x="9" y="12"/>
                  </a:lnTo>
                  <a:lnTo>
                    <a:pt x="7" y="9"/>
                  </a:lnTo>
                  <a:lnTo>
                    <a:pt x="6" y="8"/>
                  </a:lnTo>
                  <a:lnTo>
                    <a:pt x="5" y="6"/>
                  </a:lnTo>
                  <a:lnTo>
                    <a:pt x="4" y="5"/>
                  </a:lnTo>
                  <a:lnTo>
                    <a:pt x="4" y="4"/>
                  </a:lnTo>
                  <a:lnTo>
                    <a:pt x="4" y="3"/>
                  </a:lnTo>
                  <a:lnTo>
                    <a:pt x="5" y="0"/>
                  </a:lnTo>
                  <a:lnTo>
                    <a:pt x="4" y="0"/>
                  </a:lnTo>
                  <a:lnTo>
                    <a:pt x="2" y="0"/>
                  </a:lnTo>
                  <a:lnTo>
                    <a:pt x="1" y="1"/>
                  </a:lnTo>
                  <a:lnTo>
                    <a:pt x="1" y="2"/>
                  </a:lnTo>
                  <a:lnTo>
                    <a:pt x="1" y="3"/>
                  </a:lnTo>
                  <a:lnTo>
                    <a:pt x="0" y="3"/>
                  </a:lnTo>
                  <a:lnTo>
                    <a:pt x="7" y="24"/>
                  </a:lnTo>
                  <a:lnTo>
                    <a:pt x="15" y="22"/>
                  </a:lnTo>
                  <a:close/>
                </a:path>
              </a:pathLst>
            </a:custGeom>
            <a:solidFill>
              <a:srgbClr val="0000A0"/>
            </a:solidFill>
            <a:ln w="12700">
              <a:solidFill>
                <a:schemeClr val="tx1"/>
              </a:solidFill>
              <a:round/>
              <a:headEnd/>
              <a:tailEnd/>
            </a:ln>
          </p:spPr>
          <p:txBody>
            <a:bodyPr/>
            <a:lstStyle/>
            <a:p>
              <a:endParaRPr lang="en-US"/>
            </a:p>
          </p:txBody>
        </p:sp>
        <p:sp>
          <p:nvSpPr>
            <p:cNvPr id="14377" name="Freeform 65">
              <a:extLst>
                <a:ext uri="{FF2B5EF4-FFF2-40B4-BE49-F238E27FC236}">
                  <a16:creationId xmlns:a16="http://schemas.microsoft.com/office/drawing/2014/main" id="{C5541E5E-272E-80A8-34ED-89E7439739AC}"/>
                </a:ext>
              </a:extLst>
            </p:cNvPr>
            <p:cNvSpPr>
              <a:spLocks/>
            </p:cNvSpPr>
            <p:nvPr/>
          </p:nvSpPr>
          <p:spPr bwMode="auto">
            <a:xfrm>
              <a:off x="7445375" y="2801940"/>
              <a:ext cx="153988" cy="325437"/>
            </a:xfrm>
            <a:custGeom>
              <a:avLst/>
              <a:gdLst>
                <a:gd name="T0" fmla="*/ 0 w 19"/>
                <a:gd name="T1" fmla="*/ 2147483646 h 42"/>
                <a:gd name="T2" fmla="*/ 0 w 19"/>
                <a:gd name="T3" fmla="*/ 2147483646 h 42"/>
                <a:gd name="T4" fmla="*/ 2147483646 w 19"/>
                <a:gd name="T5" fmla="*/ 2147483646 h 42"/>
                <a:gd name="T6" fmla="*/ 2147483646 w 19"/>
                <a:gd name="T7" fmla="*/ 2147483646 h 42"/>
                <a:gd name="T8" fmla="*/ 2147483646 w 19"/>
                <a:gd name="T9" fmla="*/ 2147483646 h 42"/>
                <a:gd name="T10" fmla="*/ 2147483646 w 19"/>
                <a:gd name="T11" fmla="*/ 2147483646 h 42"/>
                <a:gd name="T12" fmla="*/ 2147483646 w 19"/>
                <a:gd name="T13" fmla="*/ 2147483646 h 42"/>
                <a:gd name="T14" fmla="*/ 2147483646 w 19"/>
                <a:gd name="T15" fmla="*/ 2147483646 h 42"/>
                <a:gd name="T16" fmla="*/ 2147483646 w 19"/>
                <a:gd name="T17" fmla="*/ 2147483646 h 42"/>
                <a:gd name="T18" fmla="*/ 2147483646 w 19"/>
                <a:gd name="T19" fmla="*/ 2147483646 h 42"/>
                <a:gd name="T20" fmla="*/ 2147483646 w 19"/>
                <a:gd name="T21" fmla="*/ 2147483646 h 42"/>
                <a:gd name="T22" fmla="*/ 2147483646 w 19"/>
                <a:gd name="T23" fmla="*/ 2147483646 h 42"/>
                <a:gd name="T24" fmla="*/ 2147483646 w 19"/>
                <a:gd name="T25" fmla="*/ 2147483646 h 42"/>
                <a:gd name="T26" fmla="*/ 2147483646 w 19"/>
                <a:gd name="T27" fmla="*/ 2147483646 h 42"/>
                <a:gd name="T28" fmla="*/ 2147483646 w 19"/>
                <a:gd name="T29" fmla="*/ 2147483646 h 42"/>
                <a:gd name="T30" fmla="*/ 2147483646 w 19"/>
                <a:gd name="T31" fmla="*/ 2147483646 h 42"/>
                <a:gd name="T32" fmla="*/ 2147483646 w 19"/>
                <a:gd name="T33" fmla="*/ 2147483646 h 42"/>
                <a:gd name="T34" fmla="*/ 2147483646 w 19"/>
                <a:gd name="T35" fmla="*/ 2147483646 h 42"/>
                <a:gd name="T36" fmla="*/ 2147483646 w 19"/>
                <a:gd name="T37" fmla="*/ 2147483646 h 42"/>
                <a:gd name="T38" fmla="*/ 2147483646 w 19"/>
                <a:gd name="T39" fmla="*/ 2147483646 h 42"/>
                <a:gd name="T40" fmla="*/ 2147483646 w 19"/>
                <a:gd name="T41" fmla="*/ 0 h 42"/>
                <a:gd name="T42" fmla="*/ 2147483646 w 19"/>
                <a:gd name="T43" fmla="*/ 2147483646 h 42"/>
                <a:gd name="T44" fmla="*/ 2147483646 w 19"/>
                <a:gd name="T45" fmla="*/ 2147483646 h 42"/>
                <a:gd name="T46" fmla="*/ 0 w 19"/>
                <a:gd name="T47" fmla="*/ 2147483646 h 42"/>
                <a:gd name="T48" fmla="*/ 2147483646 w 19"/>
                <a:gd name="T49" fmla="*/ 2147483646 h 42"/>
                <a:gd name="T50" fmla="*/ 2147483646 w 19"/>
                <a:gd name="T51" fmla="*/ 2147483646 h 42"/>
                <a:gd name="T52" fmla="*/ 2147483646 w 19"/>
                <a:gd name="T53" fmla="*/ 2147483646 h 42"/>
                <a:gd name="T54" fmla="*/ 2147483646 w 19"/>
                <a:gd name="T55" fmla="*/ 2147483646 h 42"/>
                <a:gd name="T56" fmla="*/ 2147483646 w 19"/>
                <a:gd name="T57" fmla="*/ 2147483646 h 42"/>
                <a:gd name="T58" fmla="*/ 2147483646 w 19"/>
                <a:gd name="T59" fmla="*/ 2147483646 h 42"/>
                <a:gd name="T60" fmla="*/ 2147483646 w 19"/>
                <a:gd name="T61" fmla="*/ 2147483646 h 42"/>
                <a:gd name="T62" fmla="*/ 2147483646 w 19"/>
                <a:gd name="T63" fmla="*/ 2147483646 h 42"/>
                <a:gd name="T64" fmla="*/ 2147483646 w 19"/>
                <a:gd name="T65" fmla="*/ 2147483646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
                <a:gd name="T100" fmla="*/ 0 h 42"/>
                <a:gd name="T101" fmla="*/ 19 w 19"/>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 h="42">
                  <a:moveTo>
                    <a:pt x="1" y="28"/>
                  </a:moveTo>
                  <a:lnTo>
                    <a:pt x="0" y="31"/>
                  </a:lnTo>
                  <a:lnTo>
                    <a:pt x="0" y="32"/>
                  </a:lnTo>
                  <a:lnTo>
                    <a:pt x="1" y="33"/>
                  </a:lnTo>
                  <a:lnTo>
                    <a:pt x="2" y="34"/>
                  </a:lnTo>
                  <a:lnTo>
                    <a:pt x="3" y="35"/>
                  </a:lnTo>
                  <a:lnTo>
                    <a:pt x="6" y="37"/>
                  </a:lnTo>
                  <a:lnTo>
                    <a:pt x="7" y="37"/>
                  </a:lnTo>
                  <a:lnTo>
                    <a:pt x="9" y="38"/>
                  </a:lnTo>
                  <a:lnTo>
                    <a:pt x="10" y="38"/>
                  </a:lnTo>
                  <a:lnTo>
                    <a:pt x="10" y="40"/>
                  </a:lnTo>
                  <a:lnTo>
                    <a:pt x="10" y="41"/>
                  </a:lnTo>
                  <a:lnTo>
                    <a:pt x="11" y="42"/>
                  </a:lnTo>
                  <a:lnTo>
                    <a:pt x="12" y="41"/>
                  </a:lnTo>
                  <a:lnTo>
                    <a:pt x="13" y="39"/>
                  </a:lnTo>
                  <a:lnTo>
                    <a:pt x="13" y="37"/>
                  </a:lnTo>
                  <a:lnTo>
                    <a:pt x="14" y="35"/>
                  </a:lnTo>
                  <a:lnTo>
                    <a:pt x="15" y="33"/>
                  </a:lnTo>
                  <a:lnTo>
                    <a:pt x="17" y="30"/>
                  </a:lnTo>
                  <a:lnTo>
                    <a:pt x="18" y="28"/>
                  </a:lnTo>
                  <a:lnTo>
                    <a:pt x="19" y="26"/>
                  </a:lnTo>
                  <a:lnTo>
                    <a:pt x="18" y="25"/>
                  </a:lnTo>
                  <a:lnTo>
                    <a:pt x="18" y="19"/>
                  </a:lnTo>
                  <a:lnTo>
                    <a:pt x="18" y="15"/>
                  </a:lnTo>
                  <a:lnTo>
                    <a:pt x="17" y="13"/>
                  </a:lnTo>
                  <a:lnTo>
                    <a:pt x="15" y="14"/>
                  </a:lnTo>
                  <a:lnTo>
                    <a:pt x="14" y="14"/>
                  </a:lnTo>
                  <a:lnTo>
                    <a:pt x="13" y="14"/>
                  </a:lnTo>
                  <a:lnTo>
                    <a:pt x="12" y="14"/>
                  </a:lnTo>
                  <a:lnTo>
                    <a:pt x="12" y="13"/>
                  </a:lnTo>
                  <a:lnTo>
                    <a:pt x="13" y="11"/>
                  </a:lnTo>
                  <a:lnTo>
                    <a:pt x="14" y="11"/>
                  </a:lnTo>
                  <a:lnTo>
                    <a:pt x="14" y="9"/>
                  </a:lnTo>
                  <a:lnTo>
                    <a:pt x="15" y="8"/>
                  </a:lnTo>
                  <a:lnTo>
                    <a:pt x="15" y="7"/>
                  </a:lnTo>
                  <a:lnTo>
                    <a:pt x="16" y="6"/>
                  </a:lnTo>
                  <a:lnTo>
                    <a:pt x="15" y="4"/>
                  </a:lnTo>
                  <a:lnTo>
                    <a:pt x="4" y="0"/>
                  </a:lnTo>
                  <a:lnTo>
                    <a:pt x="4" y="1"/>
                  </a:lnTo>
                  <a:lnTo>
                    <a:pt x="3" y="2"/>
                  </a:lnTo>
                  <a:lnTo>
                    <a:pt x="3" y="3"/>
                  </a:lnTo>
                  <a:lnTo>
                    <a:pt x="2" y="6"/>
                  </a:lnTo>
                  <a:lnTo>
                    <a:pt x="1" y="7"/>
                  </a:lnTo>
                  <a:lnTo>
                    <a:pt x="0" y="8"/>
                  </a:lnTo>
                  <a:lnTo>
                    <a:pt x="1" y="9"/>
                  </a:lnTo>
                  <a:lnTo>
                    <a:pt x="2" y="11"/>
                  </a:lnTo>
                  <a:lnTo>
                    <a:pt x="1" y="11"/>
                  </a:lnTo>
                  <a:lnTo>
                    <a:pt x="1" y="14"/>
                  </a:lnTo>
                  <a:lnTo>
                    <a:pt x="1" y="15"/>
                  </a:lnTo>
                  <a:lnTo>
                    <a:pt x="3" y="15"/>
                  </a:lnTo>
                  <a:lnTo>
                    <a:pt x="3" y="17"/>
                  </a:lnTo>
                  <a:lnTo>
                    <a:pt x="5" y="17"/>
                  </a:lnTo>
                  <a:lnTo>
                    <a:pt x="5" y="18"/>
                  </a:lnTo>
                  <a:lnTo>
                    <a:pt x="6" y="18"/>
                  </a:lnTo>
                  <a:lnTo>
                    <a:pt x="7" y="19"/>
                  </a:lnTo>
                  <a:lnTo>
                    <a:pt x="9" y="20"/>
                  </a:lnTo>
                  <a:lnTo>
                    <a:pt x="9" y="21"/>
                  </a:lnTo>
                  <a:lnTo>
                    <a:pt x="7" y="22"/>
                  </a:lnTo>
                  <a:lnTo>
                    <a:pt x="4" y="24"/>
                  </a:lnTo>
                  <a:lnTo>
                    <a:pt x="4" y="26"/>
                  </a:lnTo>
                  <a:lnTo>
                    <a:pt x="1" y="28"/>
                  </a:lnTo>
                  <a:close/>
                </a:path>
              </a:pathLst>
            </a:custGeom>
            <a:solidFill>
              <a:srgbClr val="0000A0"/>
            </a:solidFill>
            <a:ln w="12700">
              <a:solidFill>
                <a:schemeClr val="tx1"/>
              </a:solidFill>
              <a:round/>
              <a:headEnd/>
              <a:tailEnd/>
            </a:ln>
          </p:spPr>
          <p:txBody>
            <a:bodyPr/>
            <a:lstStyle/>
            <a:p>
              <a:endParaRPr lang="en-US"/>
            </a:p>
          </p:txBody>
        </p:sp>
        <p:sp>
          <p:nvSpPr>
            <p:cNvPr id="14378" name="Freeform 66">
              <a:extLst>
                <a:ext uri="{FF2B5EF4-FFF2-40B4-BE49-F238E27FC236}">
                  <a16:creationId xmlns:a16="http://schemas.microsoft.com/office/drawing/2014/main" id="{31B8C1C0-7C94-5084-37C1-B3E097F8F482}"/>
                </a:ext>
              </a:extLst>
            </p:cNvPr>
            <p:cNvSpPr>
              <a:spLocks/>
            </p:cNvSpPr>
            <p:nvPr/>
          </p:nvSpPr>
          <p:spPr bwMode="auto">
            <a:xfrm>
              <a:off x="7583489" y="2654302"/>
              <a:ext cx="187325" cy="169863"/>
            </a:xfrm>
            <a:custGeom>
              <a:avLst/>
              <a:gdLst>
                <a:gd name="T0" fmla="*/ 0 w 23"/>
                <a:gd name="T1" fmla="*/ 2147483646 h 22"/>
                <a:gd name="T2" fmla="*/ 2147483646 w 23"/>
                <a:gd name="T3" fmla="*/ 2147483646 h 22"/>
                <a:gd name="T4" fmla="*/ 2147483646 w 23"/>
                <a:gd name="T5" fmla="*/ 2147483646 h 22"/>
                <a:gd name="T6" fmla="*/ 2147483646 w 23"/>
                <a:gd name="T7" fmla="*/ 2147483646 h 22"/>
                <a:gd name="T8" fmla="*/ 2147483646 w 23"/>
                <a:gd name="T9" fmla="*/ 2147483646 h 22"/>
                <a:gd name="T10" fmla="*/ 2147483646 w 23"/>
                <a:gd name="T11" fmla="*/ 0 h 22"/>
                <a:gd name="T12" fmla="*/ 2147483646 w 23"/>
                <a:gd name="T13" fmla="*/ 2147483646 h 22"/>
                <a:gd name="T14" fmla="*/ 2147483646 w 23"/>
                <a:gd name="T15" fmla="*/ 2147483646 h 22"/>
                <a:gd name="T16" fmla="*/ 2147483646 w 23"/>
                <a:gd name="T17" fmla="*/ 2147483646 h 22"/>
                <a:gd name="T18" fmla="*/ 2147483646 w 23"/>
                <a:gd name="T19" fmla="*/ 2147483646 h 22"/>
                <a:gd name="T20" fmla="*/ 2147483646 w 23"/>
                <a:gd name="T21" fmla="*/ 2147483646 h 22"/>
                <a:gd name="T22" fmla="*/ 2147483646 w 23"/>
                <a:gd name="T23" fmla="*/ 2147483646 h 22"/>
                <a:gd name="T24" fmla="*/ 2147483646 w 23"/>
                <a:gd name="T25" fmla="*/ 2147483646 h 22"/>
                <a:gd name="T26" fmla="*/ 2147483646 w 23"/>
                <a:gd name="T27" fmla="*/ 2147483646 h 22"/>
                <a:gd name="T28" fmla="*/ 2147483646 w 23"/>
                <a:gd name="T29" fmla="*/ 2147483646 h 22"/>
                <a:gd name="T30" fmla="*/ 2147483646 w 23"/>
                <a:gd name="T31" fmla="*/ 2147483646 h 22"/>
                <a:gd name="T32" fmla="*/ 2147483646 w 23"/>
                <a:gd name="T33" fmla="*/ 2147483646 h 22"/>
                <a:gd name="T34" fmla="*/ 2147483646 w 23"/>
                <a:gd name="T35" fmla="*/ 2147483646 h 22"/>
                <a:gd name="T36" fmla="*/ 2147483646 w 23"/>
                <a:gd name="T37" fmla="*/ 2147483646 h 22"/>
                <a:gd name="T38" fmla="*/ 2147483646 w 23"/>
                <a:gd name="T39" fmla="*/ 2147483646 h 22"/>
                <a:gd name="T40" fmla="*/ 2147483646 w 23"/>
                <a:gd name="T41" fmla="*/ 2147483646 h 22"/>
                <a:gd name="T42" fmla="*/ 2147483646 w 23"/>
                <a:gd name="T43" fmla="*/ 2147483646 h 22"/>
                <a:gd name="T44" fmla="*/ 2147483646 w 23"/>
                <a:gd name="T45" fmla="*/ 2147483646 h 22"/>
                <a:gd name="T46" fmla="*/ 0 w 23"/>
                <a:gd name="T47" fmla="*/ 2147483646 h 22"/>
                <a:gd name="T48" fmla="*/ 2147483646 w 23"/>
                <a:gd name="T49" fmla="*/ 2147483646 h 22"/>
                <a:gd name="T50" fmla="*/ 2147483646 w 23"/>
                <a:gd name="T51" fmla="*/ 2147483646 h 22"/>
                <a:gd name="T52" fmla="*/ 2147483646 w 23"/>
                <a:gd name="T53" fmla="*/ 2147483646 h 22"/>
                <a:gd name="T54" fmla="*/ 0 w 23"/>
                <a:gd name="T55" fmla="*/ 2147483646 h 22"/>
                <a:gd name="T56" fmla="*/ 0 w 23"/>
                <a:gd name="T57" fmla="*/ 2147483646 h 2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3"/>
                <a:gd name="T88" fmla="*/ 0 h 22"/>
                <a:gd name="T89" fmla="*/ 23 w 23"/>
                <a:gd name="T90" fmla="*/ 22 h 2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3" h="22">
                  <a:moveTo>
                    <a:pt x="0" y="4"/>
                  </a:moveTo>
                  <a:lnTo>
                    <a:pt x="8" y="2"/>
                  </a:lnTo>
                  <a:lnTo>
                    <a:pt x="8" y="3"/>
                  </a:lnTo>
                  <a:lnTo>
                    <a:pt x="9" y="3"/>
                  </a:lnTo>
                  <a:lnTo>
                    <a:pt x="20" y="0"/>
                  </a:lnTo>
                  <a:lnTo>
                    <a:pt x="23" y="9"/>
                  </a:lnTo>
                  <a:lnTo>
                    <a:pt x="23" y="10"/>
                  </a:lnTo>
                  <a:lnTo>
                    <a:pt x="22" y="10"/>
                  </a:lnTo>
                  <a:lnTo>
                    <a:pt x="23" y="11"/>
                  </a:lnTo>
                  <a:lnTo>
                    <a:pt x="21" y="12"/>
                  </a:lnTo>
                  <a:lnTo>
                    <a:pt x="17" y="13"/>
                  </a:lnTo>
                  <a:lnTo>
                    <a:pt x="16" y="13"/>
                  </a:lnTo>
                  <a:lnTo>
                    <a:pt x="16" y="14"/>
                  </a:lnTo>
                  <a:lnTo>
                    <a:pt x="13" y="15"/>
                  </a:lnTo>
                  <a:lnTo>
                    <a:pt x="10" y="16"/>
                  </a:lnTo>
                  <a:lnTo>
                    <a:pt x="8" y="18"/>
                  </a:lnTo>
                  <a:lnTo>
                    <a:pt x="3" y="21"/>
                  </a:lnTo>
                  <a:lnTo>
                    <a:pt x="2" y="22"/>
                  </a:lnTo>
                  <a:lnTo>
                    <a:pt x="0" y="21"/>
                  </a:lnTo>
                  <a:lnTo>
                    <a:pt x="2" y="19"/>
                  </a:lnTo>
                  <a:lnTo>
                    <a:pt x="2" y="18"/>
                  </a:lnTo>
                  <a:lnTo>
                    <a:pt x="2" y="17"/>
                  </a:lnTo>
                  <a:lnTo>
                    <a:pt x="0" y="4"/>
                  </a:lnTo>
                  <a:close/>
                </a:path>
              </a:pathLst>
            </a:custGeom>
            <a:solidFill>
              <a:srgbClr val="0000A0"/>
            </a:solidFill>
            <a:ln w="12700">
              <a:solidFill>
                <a:schemeClr val="tx1"/>
              </a:solidFill>
              <a:round/>
              <a:headEnd/>
              <a:tailEnd/>
            </a:ln>
          </p:spPr>
          <p:txBody>
            <a:bodyPr/>
            <a:lstStyle/>
            <a:p>
              <a:endParaRPr lang="en-US"/>
            </a:p>
          </p:txBody>
        </p:sp>
        <p:sp>
          <p:nvSpPr>
            <p:cNvPr id="14379" name="Freeform 67">
              <a:extLst>
                <a:ext uri="{FF2B5EF4-FFF2-40B4-BE49-F238E27FC236}">
                  <a16:creationId xmlns:a16="http://schemas.microsoft.com/office/drawing/2014/main" id="{0547E4D7-3C7A-359D-037D-CEDD85C43A12}"/>
                </a:ext>
              </a:extLst>
            </p:cNvPr>
            <p:cNvSpPr>
              <a:spLocks/>
            </p:cNvSpPr>
            <p:nvPr/>
          </p:nvSpPr>
          <p:spPr bwMode="auto">
            <a:xfrm>
              <a:off x="7575550" y="2522538"/>
              <a:ext cx="368300" cy="177800"/>
            </a:xfrm>
            <a:custGeom>
              <a:avLst/>
              <a:gdLst>
                <a:gd name="T0" fmla="*/ 2147483646 w 45"/>
                <a:gd name="T1" fmla="*/ 2147483646 h 23"/>
                <a:gd name="T2" fmla="*/ 2147483646 w 45"/>
                <a:gd name="T3" fmla="*/ 2147483646 h 23"/>
                <a:gd name="T4" fmla="*/ 2147483646 w 45"/>
                <a:gd name="T5" fmla="*/ 2147483646 h 23"/>
                <a:gd name="T6" fmla="*/ 2147483646 w 45"/>
                <a:gd name="T7" fmla="*/ 2147483646 h 23"/>
                <a:gd name="T8" fmla="*/ 2147483646 w 45"/>
                <a:gd name="T9" fmla="*/ 0 h 23"/>
                <a:gd name="T10" fmla="*/ 2147483646 w 45"/>
                <a:gd name="T11" fmla="*/ 0 h 23"/>
                <a:gd name="T12" fmla="*/ 2147483646 w 45"/>
                <a:gd name="T13" fmla="*/ 2147483646 h 23"/>
                <a:gd name="T14" fmla="*/ 2147483646 w 45"/>
                <a:gd name="T15" fmla="*/ 2147483646 h 23"/>
                <a:gd name="T16" fmla="*/ 2147483646 w 45"/>
                <a:gd name="T17" fmla="*/ 2147483646 h 23"/>
                <a:gd name="T18" fmla="*/ 2147483646 w 45"/>
                <a:gd name="T19" fmla="*/ 2147483646 h 23"/>
                <a:gd name="T20" fmla="*/ 2147483646 w 45"/>
                <a:gd name="T21" fmla="*/ 2147483646 h 23"/>
                <a:gd name="T22" fmla="*/ 2147483646 w 45"/>
                <a:gd name="T23" fmla="*/ 2147483646 h 23"/>
                <a:gd name="T24" fmla="*/ 2147483646 w 45"/>
                <a:gd name="T25" fmla="*/ 2147483646 h 23"/>
                <a:gd name="T26" fmla="*/ 2147483646 w 45"/>
                <a:gd name="T27" fmla="*/ 2147483646 h 23"/>
                <a:gd name="T28" fmla="*/ 2147483646 w 45"/>
                <a:gd name="T29" fmla="*/ 2147483646 h 23"/>
                <a:gd name="T30" fmla="*/ 2147483646 w 45"/>
                <a:gd name="T31" fmla="*/ 2147483646 h 23"/>
                <a:gd name="T32" fmla="*/ 2147483646 w 45"/>
                <a:gd name="T33" fmla="*/ 2147483646 h 23"/>
                <a:gd name="T34" fmla="*/ 2147483646 w 45"/>
                <a:gd name="T35" fmla="*/ 2147483646 h 23"/>
                <a:gd name="T36" fmla="*/ 2147483646 w 45"/>
                <a:gd name="T37" fmla="*/ 2147483646 h 23"/>
                <a:gd name="T38" fmla="*/ 2147483646 w 45"/>
                <a:gd name="T39" fmla="*/ 2147483646 h 23"/>
                <a:gd name="T40" fmla="*/ 2147483646 w 45"/>
                <a:gd name="T41" fmla="*/ 2147483646 h 23"/>
                <a:gd name="T42" fmla="*/ 2147483646 w 45"/>
                <a:gd name="T43" fmla="*/ 2147483646 h 23"/>
                <a:gd name="T44" fmla="*/ 2147483646 w 45"/>
                <a:gd name="T45" fmla="*/ 2147483646 h 23"/>
                <a:gd name="T46" fmla="*/ 2147483646 w 45"/>
                <a:gd name="T47" fmla="*/ 2147483646 h 23"/>
                <a:gd name="T48" fmla="*/ 2147483646 w 45"/>
                <a:gd name="T49" fmla="*/ 2147483646 h 23"/>
                <a:gd name="T50" fmla="*/ 2147483646 w 45"/>
                <a:gd name="T51" fmla="*/ 2147483646 h 23"/>
                <a:gd name="T52" fmla="*/ 2147483646 w 45"/>
                <a:gd name="T53" fmla="*/ 2147483646 h 23"/>
                <a:gd name="T54" fmla="*/ 2147483646 w 45"/>
                <a:gd name="T55" fmla="*/ 2147483646 h 23"/>
                <a:gd name="T56" fmla="*/ 2147483646 w 45"/>
                <a:gd name="T57" fmla="*/ 2147483646 h 23"/>
                <a:gd name="T58" fmla="*/ 2147483646 w 45"/>
                <a:gd name="T59" fmla="*/ 2147483646 h 23"/>
                <a:gd name="T60" fmla="*/ 2147483646 w 45"/>
                <a:gd name="T61" fmla="*/ 2147483646 h 23"/>
                <a:gd name="T62" fmla="*/ 2147483646 w 45"/>
                <a:gd name="T63" fmla="*/ 2147483646 h 23"/>
                <a:gd name="T64" fmla="*/ 0 w 45"/>
                <a:gd name="T65" fmla="*/ 2147483646 h 23"/>
                <a:gd name="T66" fmla="*/ 0 w 45"/>
                <a:gd name="T67" fmla="*/ 2147483646 h 2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5"/>
                <a:gd name="T103" fmla="*/ 0 h 23"/>
                <a:gd name="T104" fmla="*/ 45 w 45"/>
                <a:gd name="T105" fmla="*/ 23 h 2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5" h="23">
                  <a:moveTo>
                    <a:pt x="0" y="9"/>
                  </a:moveTo>
                  <a:lnTo>
                    <a:pt x="10" y="7"/>
                  </a:lnTo>
                  <a:lnTo>
                    <a:pt x="24" y="4"/>
                  </a:lnTo>
                  <a:lnTo>
                    <a:pt x="24" y="3"/>
                  </a:lnTo>
                  <a:lnTo>
                    <a:pt x="25" y="3"/>
                  </a:lnTo>
                  <a:lnTo>
                    <a:pt x="25" y="2"/>
                  </a:lnTo>
                  <a:lnTo>
                    <a:pt x="26" y="2"/>
                  </a:lnTo>
                  <a:lnTo>
                    <a:pt x="27" y="0"/>
                  </a:lnTo>
                  <a:lnTo>
                    <a:pt x="28" y="0"/>
                  </a:lnTo>
                  <a:lnTo>
                    <a:pt x="29" y="0"/>
                  </a:lnTo>
                  <a:lnTo>
                    <a:pt x="30" y="2"/>
                  </a:lnTo>
                  <a:lnTo>
                    <a:pt x="31" y="3"/>
                  </a:lnTo>
                  <a:lnTo>
                    <a:pt x="32" y="4"/>
                  </a:lnTo>
                  <a:lnTo>
                    <a:pt x="32" y="5"/>
                  </a:lnTo>
                  <a:lnTo>
                    <a:pt x="31" y="5"/>
                  </a:lnTo>
                  <a:lnTo>
                    <a:pt x="30" y="7"/>
                  </a:lnTo>
                  <a:lnTo>
                    <a:pt x="29" y="9"/>
                  </a:lnTo>
                  <a:lnTo>
                    <a:pt x="29" y="10"/>
                  </a:lnTo>
                  <a:lnTo>
                    <a:pt x="31" y="9"/>
                  </a:lnTo>
                  <a:lnTo>
                    <a:pt x="33" y="10"/>
                  </a:lnTo>
                  <a:lnTo>
                    <a:pt x="36" y="13"/>
                  </a:lnTo>
                  <a:lnTo>
                    <a:pt x="36" y="15"/>
                  </a:lnTo>
                  <a:lnTo>
                    <a:pt x="38" y="16"/>
                  </a:lnTo>
                  <a:lnTo>
                    <a:pt x="41" y="16"/>
                  </a:lnTo>
                  <a:lnTo>
                    <a:pt x="42" y="16"/>
                  </a:lnTo>
                  <a:lnTo>
                    <a:pt x="43" y="14"/>
                  </a:lnTo>
                  <a:lnTo>
                    <a:pt x="43" y="13"/>
                  </a:lnTo>
                  <a:lnTo>
                    <a:pt x="42" y="12"/>
                  </a:lnTo>
                  <a:lnTo>
                    <a:pt x="40" y="11"/>
                  </a:lnTo>
                  <a:lnTo>
                    <a:pt x="40" y="10"/>
                  </a:lnTo>
                  <a:lnTo>
                    <a:pt x="41" y="11"/>
                  </a:lnTo>
                  <a:lnTo>
                    <a:pt x="42" y="11"/>
                  </a:lnTo>
                  <a:lnTo>
                    <a:pt x="44" y="14"/>
                  </a:lnTo>
                  <a:lnTo>
                    <a:pt x="45" y="16"/>
                  </a:lnTo>
                  <a:lnTo>
                    <a:pt x="45" y="18"/>
                  </a:lnTo>
                  <a:lnTo>
                    <a:pt x="44" y="17"/>
                  </a:lnTo>
                  <a:lnTo>
                    <a:pt x="42" y="18"/>
                  </a:lnTo>
                  <a:lnTo>
                    <a:pt x="40" y="19"/>
                  </a:lnTo>
                  <a:lnTo>
                    <a:pt x="38" y="21"/>
                  </a:lnTo>
                  <a:lnTo>
                    <a:pt x="37" y="21"/>
                  </a:lnTo>
                  <a:lnTo>
                    <a:pt x="37" y="20"/>
                  </a:lnTo>
                  <a:lnTo>
                    <a:pt x="37" y="18"/>
                  </a:lnTo>
                  <a:lnTo>
                    <a:pt x="36" y="18"/>
                  </a:lnTo>
                  <a:lnTo>
                    <a:pt x="35" y="20"/>
                  </a:lnTo>
                  <a:lnTo>
                    <a:pt x="34" y="22"/>
                  </a:lnTo>
                  <a:lnTo>
                    <a:pt x="33" y="23"/>
                  </a:lnTo>
                  <a:lnTo>
                    <a:pt x="32" y="22"/>
                  </a:lnTo>
                  <a:lnTo>
                    <a:pt x="32" y="21"/>
                  </a:lnTo>
                  <a:lnTo>
                    <a:pt x="31" y="21"/>
                  </a:lnTo>
                  <a:lnTo>
                    <a:pt x="30" y="20"/>
                  </a:lnTo>
                  <a:lnTo>
                    <a:pt x="28" y="19"/>
                  </a:lnTo>
                  <a:lnTo>
                    <a:pt x="27" y="17"/>
                  </a:lnTo>
                  <a:lnTo>
                    <a:pt x="26" y="15"/>
                  </a:lnTo>
                  <a:lnTo>
                    <a:pt x="21" y="17"/>
                  </a:lnTo>
                  <a:lnTo>
                    <a:pt x="10" y="20"/>
                  </a:lnTo>
                  <a:lnTo>
                    <a:pt x="9" y="20"/>
                  </a:lnTo>
                  <a:lnTo>
                    <a:pt x="9" y="19"/>
                  </a:lnTo>
                  <a:lnTo>
                    <a:pt x="1" y="21"/>
                  </a:lnTo>
                  <a:lnTo>
                    <a:pt x="0" y="21"/>
                  </a:lnTo>
                  <a:lnTo>
                    <a:pt x="0" y="9"/>
                  </a:lnTo>
                  <a:close/>
                </a:path>
              </a:pathLst>
            </a:custGeom>
            <a:solidFill>
              <a:srgbClr val="0000A0"/>
            </a:solidFill>
            <a:ln w="12700">
              <a:solidFill>
                <a:schemeClr val="tx1"/>
              </a:solidFill>
              <a:round/>
              <a:headEnd/>
              <a:tailEnd/>
            </a:ln>
          </p:spPr>
          <p:txBody>
            <a:bodyPr/>
            <a:lstStyle/>
            <a:p>
              <a:endParaRPr lang="en-US"/>
            </a:p>
          </p:txBody>
        </p:sp>
        <p:sp>
          <p:nvSpPr>
            <p:cNvPr id="14380" name="Freeform 68">
              <a:extLst>
                <a:ext uri="{FF2B5EF4-FFF2-40B4-BE49-F238E27FC236}">
                  <a16:creationId xmlns:a16="http://schemas.microsoft.com/office/drawing/2014/main" id="{490ED60E-3BE2-D45A-9831-2897BC2F5BFF}"/>
                </a:ext>
              </a:extLst>
            </p:cNvPr>
            <p:cNvSpPr>
              <a:spLocks/>
            </p:cNvSpPr>
            <p:nvPr/>
          </p:nvSpPr>
          <p:spPr bwMode="auto">
            <a:xfrm>
              <a:off x="7747000" y="2638425"/>
              <a:ext cx="96838" cy="101600"/>
            </a:xfrm>
            <a:custGeom>
              <a:avLst/>
              <a:gdLst>
                <a:gd name="T0" fmla="*/ 0 w 12"/>
                <a:gd name="T1" fmla="*/ 2147483646 h 13"/>
                <a:gd name="T2" fmla="*/ 2147483646 w 12"/>
                <a:gd name="T3" fmla="*/ 2147483646 h 13"/>
                <a:gd name="T4" fmla="*/ 2147483646 w 12"/>
                <a:gd name="T5" fmla="*/ 2147483646 h 13"/>
                <a:gd name="T6" fmla="*/ 2147483646 w 12"/>
                <a:gd name="T7" fmla="*/ 2147483646 h 13"/>
                <a:gd name="T8" fmla="*/ 2147483646 w 12"/>
                <a:gd name="T9" fmla="*/ 2147483646 h 13"/>
                <a:gd name="T10" fmla="*/ 2147483646 w 12"/>
                <a:gd name="T11" fmla="*/ 2147483646 h 13"/>
                <a:gd name="T12" fmla="*/ 2147483646 w 12"/>
                <a:gd name="T13" fmla="*/ 2147483646 h 13"/>
                <a:gd name="T14" fmla="*/ 2147483646 w 12"/>
                <a:gd name="T15" fmla="*/ 2147483646 h 13"/>
                <a:gd name="T16" fmla="*/ 2147483646 w 12"/>
                <a:gd name="T17" fmla="*/ 2147483646 h 13"/>
                <a:gd name="T18" fmla="*/ 2147483646 w 12"/>
                <a:gd name="T19" fmla="*/ 2147483646 h 13"/>
                <a:gd name="T20" fmla="*/ 2147483646 w 12"/>
                <a:gd name="T21" fmla="*/ 2147483646 h 13"/>
                <a:gd name="T22" fmla="*/ 2147483646 w 12"/>
                <a:gd name="T23" fmla="*/ 2147483646 h 13"/>
                <a:gd name="T24" fmla="*/ 2147483646 w 12"/>
                <a:gd name="T25" fmla="*/ 2147483646 h 13"/>
                <a:gd name="T26" fmla="*/ 2147483646 w 12"/>
                <a:gd name="T27" fmla="*/ 2147483646 h 13"/>
                <a:gd name="T28" fmla="*/ 2147483646 w 12"/>
                <a:gd name="T29" fmla="*/ 2147483646 h 13"/>
                <a:gd name="T30" fmla="*/ 2147483646 w 12"/>
                <a:gd name="T31" fmla="*/ 2147483646 h 13"/>
                <a:gd name="T32" fmla="*/ 2147483646 w 12"/>
                <a:gd name="T33" fmla="*/ 2147483646 h 13"/>
                <a:gd name="T34" fmla="*/ 2147483646 w 12"/>
                <a:gd name="T35" fmla="*/ 2147483646 h 13"/>
                <a:gd name="T36" fmla="*/ 2147483646 w 12"/>
                <a:gd name="T37" fmla="*/ 2147483646 h 13"/>
                <a:gd name="T38" fmla="*/ 2147483646 w 12"/>
                <a:gd name="T39" fmla="*/ 2147483646 h 13"/>
                <a:gd name="T40" fmla="*/ 2147483646 w 12"/>
                <a:gd name="T41" fmla="*/ 2147483646 h 13"/>
                <a:gd name="T42" fmla="*/ 2147483646 w 12"/>
                <a:gd name="T43" fmla="*/ 2147483646 h 13"/>
                <a:gd name="T44" fmla="*/ 2147483646 w 12"/>
                <a:gd name="T45" fmla="*/ 2147483646 h 13"/>
                <a:gd name="T46" fmla="*/ 2147483646 w 12"/>
                <a:gd name="T47" fmla="*/ 2147483646 h 13"/>
                <a:gd name="T48" fmla="*/ 2147483646 w 12"/>
                <a:gd name="T49" fmla="*/ 2147483646 h 13"/>
                <a:gd name="T50" fmla="*/ 2147483646 w 12"/>
                <a:gd name="T51" fmla="*/ 2147483646 h 13"/>
                <a:gd name="T52" fmla="*/ 2147483646 w 12"/>
                <a:gd name="T53" fmla="*/ 2147483646 h 13"/>
                <a:gd name="T54" fmla="*/ 2147483646 w 12"/>
                <a:gd name="T55" fmla="*/ 2147483646 h 13"/>
                <a:gd name="T56" fmla="*/ 2147483646 w 12"/>
                <a:gd name="T57" fmla="*/ 2147483646 h 13"/>
                <a:gd name="T58" fmla="*/ 2147483646 w 12"/>
                <a:gd name="T59" fmla="*/ 2147483646 h 13"/>
                <a:gd name="T60" fmla="*/ 2147483646 w 12"/>
                <a:gd name="T61" fmla="*/ 2147483646 h 13"/>
                <a:gd name="T62" fmla="*/ 2147483646 w 12"/>
                <a:gd name="T63" fmla="*/ 2147483646 h 13"/>
                <a:gd name="T64" fmla="*/ 2147483646 w 12"/>
                <a:gd name="T65" fmla="*/ 0 h 13"/>
                <a:gd name="T66" fmla="*/ 0 w 12"/>
                <a:gd name="T67" fmla="*/ 2147483646 h 13"/>
                <a:gd name="T68" fmla="*/ 0 w 12"/>
                <a:gd name="T69" fmla="*/ 2147483646 h 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
                <a:gd name="T106" fmla="*/ 0 h 13"/>
                <a:gd name="T107" fmla="*/ 12 w 12"/>
                <a:gd name="T108" fmla="*/ 13 h 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 h="13">
                  <a:moveTo>
                    <a:pt x="0" y="2"/>
                  </a:moveTo>
                  <a:lnTo>
                    <a:pt x="3" y="11"/>
                  </a:lnTo>
                  <a:lnTo>
                    <a:pt x="3" y="12"/>
                  </a:lnTo>
                  <a:lnTo>
                    <a:pt x="2" y="12"/>
                  </a:lnTo>
                  <a:lnTo>
                    <a:pt x="3" y="13"/>
                  </a:lnTo>
                  <a:lnTo>
                    <a:pt x="6" y="12"/>
                  </a:lnTo>
                  <a:lnTo>
                    <a:pt x="7" y="11"/>
                  </a:lnTo>
                  <a:lnTo>
                    <a:pt x="7" y="10"/>
                  </a:lnTo>
                  <a:lnTo>
                    <a:pt x="7" y="9"/>
                  </a:lnTo>
                  <a:lnTo>
                    <a:pt x="7" y="7"/>
                  </a:lnTo>
                  <a:lnTo>
                    <a:pt x="8" y="6"/>
                  </a:lnTo>
                  <a:lnTo>
                    <a:pt x="8" y="7"/>
                  </a:lnTo>
                  <a:lnTo>
                    <a:pt x="8" y="8"/>
                  </a:lnTo>
                  <a:lnTo>
                    <a:pt x="8" y="10"/>
                  </a:lnTo>
                  <a:lnTo>
                    <a:pt x="9" y="10"/>
                  </a:lnTo>
                  <a:lnTo>
                    <a:pt x="9" y="9"/>
                  </a:lnTo>
                  <a:lnTo>
                    <a:pt x="10" y="9"/>
                  </a:lnTo>
                  <a:lnTo>
                    <a:pt x="11" y="8"/>
                  </a:lnTo>
                  <a:lnTo>
                    <a:pt x="12" y="8"/>
                  </a:lnTo>
                  <a:lnTo>
                    <a:pt x="11" y="7"/>
                  </a:lnTo>
                  <a:lnTo>
                    <a:pt x="11" y="6"/>
                  </a:lnTo>
                  <a:lnTo>
                    <a:pt x="10" y="6"/>
                  </a:lnTo>
                  <a:lnTo>
                    <a:pt x="9" y="5"/>
                  </a:lnTo>
                  <a:lnTo>
                    <a:pt x="7" y="4"/>
                  </a:lnTo>
                  <a:lnTo>
                    <a:pt x="6" y="2"/>
                  </a:lnTo>
                  <a:lnTo>
                    <a:pt x="5" y="0"/>
                  </a:lnTo>
                  <a:lnTo>
                    <a:pt x="0" y="2"/>
                  </a:lnTo>
                  <a:close/>
                </a:path>
              </a:pathLst>
            </a:custGeom>
            <a:solidFill>
              <a:srgbClr val="0000A0"/>
            </a:solidFill>
            <a:ln w="12700">
              <a:solidFill>
                <a:schemeClr val="tx1"/>
              </a:solidFill>
              <a:round/>
              <a:headEnd/>
              <a:tailEnd/>
            </a:ln>
          </p:spPr>
          <p:txBody>
            <a:bodyPr/>
            <a:lstStyle/>
            <a:p>
              <a:endParaRPr lang="en-US"/>
            </a:p>
          </p:txBody>
        </p:sp>
        <p:sp>
          <p:nvSpPr>
            <p:cNvPr id="14381" name="Freeform 69">
              <a:extLst>
                <a:ext uri="{FF2B5EF4-FFF2-40B4-BE49-F238E27FC236}">
                  <a16:creationId xmlns:a16="http://schemas.microsoft.com/office/drawing/2014/main" id="{DD05E9D0-771E-E274-5A20-9CF48BA45D56}"/>
                </a:ext>
              </a:extLst>
            </p:cNvPr>
            <p:cNvSpPr>
              <a:spLocks/>
            </p:cNvSpPr>
            <p:nvPr/>
          </p:nvSpPr>
          <p:spPr bwMode="auto">
            <a:xfrm>
              <a:off x="7640638" y="2212975"/>
              <a:ext cx="171450" cy="363538"/>
            </a:xfrm>
            <a:custGeom>
              <a:avLst/>
              <a:gdLst>
                <a:gd name="T0" fmla="*/ 2147483646 w 21"/>
                <a:gd name="T1" fmla="*/ 2147483646 h 47"/>
                <a:gd name="T2" fmla="*/ 2147483646 w 21"/>
                <a:gd name="T3" fmla="*/ 2147483646 h 47"/>
                <a:gd name="T4" fmla="*/ 2147483646 w 21"/>
                <a:gd name="T5" fmla="*/ 2147483646 h 47"/>
                <a:gd name="T6" fmla="*/ 2147483646 w 21"/>
                <a:gd name="T7" fmla="*/ 2147483646 h 47"/>
                <a:gd name="T8" fmla="*/ 2147483646 w 21"/>
                <a:gd name="T9" fmla="*/ 2147483646 h 47"/>
                <a:gd name="T10" fmla="*/ 2147483646 w 21"/>
                <a:gd name="T11" fmla="*/ 2147483646 h 47"/>
                <a:gd name="T12" fmla="*/ 2147483646 w 21"/>
                <a:gd name="T13" fmla="*/ 2147483646 h 47"/>
                <a:gd name="T14" fmla="*/ 2147483646 w 21"/>
                <a:gd name="T15" fmla="*/ 2147483646 h 47"/>
                <a:gd name="T16" fmla="*/ 2147483646 w 21"/>
                <a:gd name="T17" fmla="*/ 2147483646 h 47"/>
                <a:gd name="T18" fmla="*/ 2147483646 w 21"/>
                <a:gd name="T19" fmla="*/ 2147483646 h 47"/>
                <a:gd name="T20" fmla="*/ 2147483646 w 21"/>
                <a:gd name="T21" fmla="*/ 2147483646 h 47"/>
                <a:gd name="T22" fmla="*/ 2147483646 w 21"/>
                <a:gd name="T23" fmla="*/ 2147483646 h 47"/>
                <a:gd name="T24" fmla="*/ 0 w 21"/>
                <a:gd name="T25" fmla="*/ 2147483646 h 47"/>
                <a:gd name="T26" fmla="*/ 0 w 21"/>
                <a:gd name="T27" fmla="*/ 2147483646 h 47"/>
                <a:gd name="T28" fmla="*/ 2147483646 w 21"/>
                <a:gd name="T29" fmla="*/ 2147483646 h 47"/>
                <a:gd name="T30" fmla="*/ 0 w 21"/>
                <a:gd name="T31" fmla="*/ 2147483646 h 47"/>
                <a:gd name="T32" fmla="*/ 0 w 21"/>
                <a:gd name="T33" fmla="*/ 2147483646 h 47"/>
                <a:gd name="T34" fmla="*/ 0 w 21"/>
                <a:gd name="T35" fmla="*/ 2147483646 h 47"/>
                <a:gd name="T36" fmla="*/ 2147483646 w 21"/>
                <a:gd name="T37" fmla="*/ 2147483646 h 47"/>
                <a:gd name="T38" fmla="*/ 2147483646 w 21"/>
                <a:gd name="T39" fmla="*/ 2147483646 h 47"/>
                <a:gd name="T40" fmla="*/ 2147483646 w 21"/>
                <a:gd name="T41" fmla="*/ 2147483646 h 47"/>
                <a:gd name="T42" fmla="*/ 2147483646 w 21"/>
                <a:gd name="T43" fmla="*/ 2147483646 h 47"/>
                <a:gd name="T44" fmla="*/ 2147483646 w 21"/>
                <a:gd name="T45" fmla="*/ 2147483646 h 47"/>
                <a:gd name="T46" fmla="*/ 2147483646 w 21"/>
                <a:gd name="T47" fmla="*/ 2147483646 h 47"/>
                <a:gd name="T48" fmla="*/ 2147483646 w 21"/>
                <a:gd name="T49" fmla="*/ 2147483646 h 47"/>
                <a:gd name="T50" fmla="*/ 2147483646 w 21"/>
                <a:gd name="T51" fmla="*/ 2147483646 h 47"/>
                <a:gd name="T52" fmla="*/ 2147483646 w 21"/>
                <a:gd name="T53" fmla="*/ 2147483646 h 47"/>
                <a:gd name="T54" fmla="*/ 2147483646 w 21"/>
                <a:gd name="T55" fmla="*/ 2147483646 h 47"/>
                <a:gd name="T56" fmla="*/ 2147483646 w 21"/>
                <a:gd name="T57" fmla="*/ 2147483646 h 47"/>
                <a:gd name="T58" fmla="*/ 2147483646 w 21"/>
                <a:gd name="T59" fmla="*/ 2147483646 h 47"/>
                <a:gd name="T60" fmla="*/ 2147483646 w 21"/>
                <a:gd name="T61" fmla="*/ 2147483646 h 47"/>
                <a:gd name="T62" fmla="*/ 2147483646 w 21"/>
                <a:gd name="T63" fmla="*/ 2147483646 h 47"/>
                <a:gd name="T64" fmla="*/ 2147483646 w 21"/>
                <a:gd name="T65" fmla="*/ 2147483646 h 47"/>
                <a:gd name="T66" fmla="*/ 2147483646 w 21"/>
                <a:gd name="T67" fmla="*/ 2147483646 h 47"/>
                <a:gd name="T68" fmla="*/ 2147483646 w 21"/>
                <a:gd name="T69" fmla="*/ 2147483646 h 47"/>
                <a:gd name="T70" fmla="*/ 2147483646 w 21"/>
                <a:gd name="T71" fmla="*/ 2147483646 h 47"/>
                <a:gd name="T72" fmla="*/ 2147483646 w 21"/>
                <a:gd name="T73" fmla="*/ 2147483646 h 47"/>
                <a:gd name="T74" fmla="*/ 2147483646 w 21"/>
                <a:gd name="T75" fmla="*/ 2147483646 h 47"/>
                <a:gd name="T76" fmla="*/ 2147483646 w 21"/>
                <a:gd name="T77" fmla="*/ 0 h 47"/>
                <a:gd name="T78" fmla="*/ 2147483646 w 21"/>
                <a:gd name="T79" fmla="*/ 2147483646 h 47"/>
                <a:gd name="T80" fmla="*/ 2147483646 w 21"/>
                <a:gd name="T81" fmla="*/ 2147483646 h 47"/>
                <a:gd name="T82" fmla="*/ 2147483646 w 21"/>
                <a:gd name="T83" fmla="*/ 2147483646 h 47"/>
                <a:gd name="T84" fmla="*/ 2147483646 w 21"/>
                <a:gd name="T85" fmla="*/ 2147483646 h 47"/>
                <a:gd name="T86" fmla="*/ 2147483646 w 21"/>
                <a:gd name="T87" fmla="*/ 2147483646 h 47"/>
                <a:gd name="T88" fmla="*/ 2147483646 w 21"/>
                <a:gd name="T89" fmla="*/ 2147483646 h 47"/>
                <a:gd name="T90" fmla="*/ 2147483646 w 21"/>
                <a:gd name="T91" fmla="*/ 2147483646 h 47"/>
                <a:gd name="T92" fmla="*/ 2147483646 w 21"/>
                <a:gd name="T93" fmla="*/ 2147483646 h 47"/>
                <a:gd name="T94" fmla="*/ 2147483646 w 21"/>
                <a:gd name="T95" fmla="*/ 2147483646 h 47"/>
                <a:gd name="T96" fmla="*/ 2147483646 w 21"/>
                <a:gd name="T97" fmla="*/ 2147483646 h 47"/>
                <a:gd name="T98" fmla="*/ 2147483646 w 21"/>
                <a:gd name="T99" fmla="*/ 2147483646 h 47"/>
                <a:gd name="T100" fmla="*/ 2147483646 w 21"/>
                <a:gd name="T101" fmla="*/ 2147483646 h 47"/>
                <a:gd name="T102" fmla="*/ 2147483646 w 21"/>
                <a:gd name="T103" fmla="*/ 2147483646 h 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
                <a:gd name="T157" fmla="*/ 0 h 47"/>
                <a:gd name="T158" fmla="*/ 21 w 21"/>
                <a:gd name="T159" fmla="*/ 47 h 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 h="47">
                  <a:moveTo>
                    <a:pt x="21" y="40"/>
                  </a:moveTo>
                  <a:lnTo>
                    <a:pt x="20" y="40"/>
                  </a:lnTo>
                  <a:lnTo>
                    <a:pt x="19" y="40"/>
                  </a:lnTo>
                  <a:lnTo>
                    <a:pt x="18" y="42"/>
                  </a:lnTo>
                  <a:lnTo>
                    <a:pt x="17" y="42"/>
                  </a:lnTo>
                  <a:lnTo>
                    <a:pt x="17" y="43"/>
                  </a:lnTo>
                  <a:lnTo>
                    <a:pt x="16" y="43"/>
                  </a:lnTo>
                  <a:lnTo>
                    <a:pt x="16" y="44"/>
                  </a:lnTo>
                  <a:lnTo>
                    <a:pt x="2" y="47"/>
                  </a:lnTo>
                  <a:lnTo>
                    <a:pt x="1" y="46"/>
                  </a:lnTo>
                  <a:lnTo>
                    <a:pt x="0" y="45"/>
                  </a:lnTo>
                  <a:lnTo>
                    <a:pt x="0" y="44"/>
                  </a:lnTo>
                  <a:lnTo>
                    <a:pt x="1" y="43"/>
                  </a:lnTo>
                  <a:lnTo>
                    <a:pt x="0" y="41"/>
                  </a:lnTo>
                  <a:lnTo>
                    <a:pt x="0" y="34"/>
                  </a:lnTo>
                  <a:lnTo>
                    <a:pt x="0" y="32"/>
                  </a:lnTo>
                  <a:lnTo>
                    <a:pt x="1" y="28"/>
                  </a:lnTo>
                  <a:lnTo>
                    <a:pt x="1" y="26"/>
                  </a:lnTo>
                  <a:lnTo>
                    <a:pt x="1" y="24"/>
                  </a:lnTo>
                  <a:lnTo>
                    <a:pt x="1" y="22"/>
                  </a:lnTo>
                  <a:lnTo>
                    <a:pt x="1" y="21"/>
                  </a:lnTo>
                  <a:lnTo>
                    <a:pt x="1" y="20"/>
                  </a:lnTo>
                  <a:lnTo>
                    <a:pt x="4" y="18"/>
                  </a:lnTo>
                  <a:lnTo>
                    <a:pt x="5" y="14"/>
                  </a:lnTo>
                  <a:lnTo>
                    <a:pt x="4" y="12"/>
                  </a:lnTo>
                  <a:lnTo>
                    <a:pt x="4" y="10"/>
                  </a:lnTo>
                  <a:lnTo>
                    <a:pt x="4" y="9"/>
                  </a:lnTo>
                  <a:lnTo>
                    <a:pt x="3" y="7"/>
                  </a:lnTo>
                  <a:lnTo>
                    <a:pt x="4" y="4"/>
                  </a:lnTo>
                  <a:lnTo>
                    <a:pt x="3" y="3"/>
                  </a:lnTo>
                  <a:lnTo>
                    <a:pt x="3" y="2"/>
                  </a:lnTo>
                  <a:lnTo>
                    <a:pt x="4" y="2"/>
                  </a:lnTo>
                  <a:lnTo>
                    <a:pt x="5" y="1"/>
                  </a:lnTo>
                  <a:lnTo>
                    <a:pt x="6" y="1"/>
                  </a:lnTo>
                  <a:lnTo>
                    <a:pt x="7" y="0"/>
                  </a:lnTo>
                  <a:lnTo>
                    <a:pt x="17" y="29"/>
                  </a:lnTo>
                  <a:lnTo>
                    <a:pt x="17" y="30"/>
                  </a:lnTo>
                  <a:lnTo>
                    <a:pt x="17" y="31"/>
                  </a:lnTo>
                  <a:lnTo>
                    <a:pt x="19" y="33"/>
                  </a:lnTo>
                  <a:lnTo>
                    <a:pt x="20" y="33"/>
                  </a:lnTo>
                  <a:lnTo>
                    <a:pt x="20" y="34"/>
                  </a:lnTo>
                  <a:lnTo>
                    <a:pt x="20" y="35"/>
                  </a:lnTo>
                  <a:lnTo>
                    <a:pt x="21" y="37"/>
                  </a:lnTo>
                  <a:lnTo>
                    <a:pt x="21" y="38"/>
                  </a:lnTo>
                  <a:lnTo>
                    <a:pt x="21" y="39"/>
                  </a:lnTo>
                  <a:lnTo>
                    <a:pt x="21" y="40"/>
                  </a:lnTo>
                  <a:close/>
                </a:path>
              </a:pathLst>
            </a:custGeom>
            <a:solidFill>
              <a:srgbClr val="0000A0"/>
            </a:solidFill>
            <a:ln w="12700">
              <a:solidFill>
                <a:schemeClr val="tx1"/>
              </a:solidFill>
              <a:round/>
              <a:headEnd/>
              <a:tailEnd/>
            </a:ln>
          </p:spPr>
          <p:txBody>
            <a:bodyPr/>
            <a:lstStyle/>
            <a:p>
              <a:endParaRPr lang="en-US"/>
            </a:p>
          </p:txBody>
        </p:sp>
        <p:sp>
          <p:nvSpPr>
            <p:cNvPr id="14382" name="Freeform 70">
              <a:extLst>
                <a:ext uri="{FF2B5EF4-FFF2-40B4-BE49-F238E27FC236}">
                  <a16:creationId xmlns:a16="http://schemas.microsoft.com/office/drawing/2014/main" id="{0D5FAB93-B9F3-2B4B-80D3-33992A6DB894}"/>
                </a:ext>
              </a:extLst>
            </p:cNvPr>
            <p:cNvSpPr>
              <a:spLocks/>
            </p:cNvSpPr>
            <p:nvPr/>
          </p:nvSpPr>
          <p:spPr bwMode="auto">
            <a:xfrm>
              <a:off x="7697788" y="1887540"/>
              <a:ext cx="398462" cy="611187"/>
            </a:xfrm>
            <a:custGeom>
              <a:avLst/>
              <a:gdLst>
                <a:gd name="T0" fmla="*/ 2147483646 w 49"/>
                <a:gd name="T1" fmla="*/ 2147483646 h 79"/>
                <a:gd name="T2" fmla="*/ 2147483646 w 49"/>
                <a:gd name="T3" fmla="*/ 2147483646 h 79"/>
                <a:gd name="T4" fmla="*/ 2147483646 w 49"/>
                <a:gd name="T5" fmla="*/ 2147483646 h 79"/>
                <a:gd name="T6" fmla="*/ 2147483646 w 49"/>
                <a:gd name="T7" fmla="*/ 2147483646 h 79"/>
                <a:gd name="T8" fmla="*/ 2147483646 w 49"/>
                <a:gd name="T9" fmla="*/ 2147483646 h 79"/>
                <a:gd name="T10" fmla="*/ 2147483646 w 49"/>
                <a:gd name="T11" fmla="*/ 2147483646 h 79"/>
                <a:gd name="T12" fmla="*/ 2147483646 w 49"/>
                <a:gd name="T13" fmla="*/ 2147483646 h 79"/>
                <a:gd name="T14" fmla="*/ 2147483646 w 49"/>
                <a:gd name="T15" fmla="*/ 2147483646 h 79"/>
                <a:gd name="T16" fmla="*/ 2147483646 w 49"/>
                <a:gd name="T17" fmla="*/ 2147483646 h 79"/>
                <a:gd name="T18" fmla="*/ 2147483646 w 49"/>
                <a:gd name="T19" fmla="*/ 2147483646 h 79"/>
                <a:gd name="T20" fmla="*/ 2147483646 w 49"/>
                <a:gd name="T21" fmla="*/ 2147483646 h 79"/>
                <a:gd name="T22" fmla="*/ 2147483646 w 49"/>
                <a:gd name="T23" fmla="*/ 2147483646 h 79"/>
                <a:gd name="T24" fmla="*/ 2147483646 w 49"/>
                <a:gd name="T25" fmla="*/ 2147483646 h 79"/>
                <a:gd name="T26" fmla="*/ 2147483646 w 49"/>
                <a:gd name="T27" fmla="*/ 2147483646 h 79"/>
                <a:gd name="T28" fmla="*/ 2147483646 w 49"/>
                <a:gd name="T29" fmla="*/ 2147483646 h 79"/>
                <a:gd name="T30" fmla="*/ 2147483646 w 49"/>
                <a:gd name="T31" fmla="*/ 2147483646 h 79"/>
                <a:gd name="T32" fmla="*/ 2147483646 w 49"/>
                <a:gd name="T33" fmla="*/ 2147483646 h 79"/>
                <a:gd name="T34" fmla="*/ 2147483646 w 49"/>
                <a:gd name="T35" fmla="*/ 2147483646 h 79"/>
                <a:gd name="T36" fmla="*/ 2147483646 w 49"/>
                <a:gd name="T37" fmla="*/ 2147483646 h 79"/>
                <a:gd name="T38" fmla="*/ 2147483646 w 49"/>
                <a:gd name="T39" fmla="*/ 2147483646 h 79"/>
                <a:gd name="T40" fmla="*/ 2147483646 w 49"/>
                <a:gd name="T41" fmla="*/ 2147483646 h 79"/>
                <a:gd name="T42" fmla="*/ 2147483646 w 49"/>
                <a:gd name="T43" fmla="*/ 2147483646 h 79"/>
                <a:gd name="T44" fmla="*/ 2147483646 w 49"/>
                <a:gd name="T45" fmla="*/ 2147483646 h 79"/>
                <a:gd name="T46" fmla="*/ 2147483646 w 49"/>
                <a:gd name="T47" fmla="*/ 2147483646 h 79"/>
                <a:gd name="T48" fmla="*/ 2147483646 w 49"/>
                <a:gd name="T49" fmla="*/ 2147483646 h 79"/>
                <a:gd name="T50" fmla="*/ 2147483646 w 49"/>
                <a:gd name="T51" fmla="*/ 2147483646 h 79"/>
                <a:gd name="T52" fmla="*/ 2147483646 w 49"/>
                <a:gd name="T53" fmla="*/ 2147483646 h 79"/>
                <a:gd name="T54" fmla="*/ 2147483646 w 49"/>
                <a:gd name="T55" fmla="*/ 2147483646 h 79"/>
                <a:gd name="T56" fmla="*/ 2147483646 w 49"/>
                <a:gd name="T57" fmla="*/ 2147483646 h 79"/>
                <a:gd name="T58" fmla="*/ 2147483646 w 49"/>
                <a:gd name="T59" fmla="*/ 2147483646 h 79"/>
                <a:gd name="T60" fmla="*/ 2147483646 w 49"/>
                <a:gd name="T61" fmla="*/ 2147483646 h 79"/>
                <a:gd name="T62" fmla="*/ 2147483646 w 49"/>
                <a:gd name="T63" fmla="*/ 2147483646 h 79"/>
                <a:gd name="T64" fmla="*/ 2147483646 w 49"/>
                <a:gd name="T65" fmla="*/ 2147483646 h 79"/>
                <a:gd name="T66" fmla="*/ 2147483646 w 49"/>
                <a:gd name="T67" fmla="*/ 2147483646 h 79"/>
                <a:gd name="T68" fmla="*/ 2147483646 w 49"/>
                <a:gd name="T69" fmla="*/ 2147483646 h 79"/>
                <a:gd name="T70" fmla="*/ 2147483646 w 49"/>
                <a:gd name="T71" fmla="*/ 2147483646 h 79"/>
                <a:gd name="T72" fmla="*/ 2147483646 w 49"/>
                <a:gd name="T73" fmla="*/ 2147483646 h 79"/>
                <a:gd name="T74" fmla="*/ 2147483646 w 49"/>
                <a:gd name="T75" fmla="*/ 2147483646 h 79"/>
                <a:gd name="T76" fmla="*/ 2147483646 w 49"/>
                <a:gd name="T77" fmla="*/ 2147483646 h 79"/>
                <a:gd name="T78" fmla="*/ 2147483646 w 49"/>
                <a:gd name="T79" fmla="*/ 0 h 79"/>
                <a:gd name="T80" fmla="*/ 2147483646 w 49"/>
                <a:gd name="T81" fmla="*/ 0 h 79"/>
                <a:gd name="T82" fmla="*/ 2147483646 w 49"/>
                <a:gd name="T83" fmla="*/ 2147483646 h 79"/>
                <a:gd name="T84" fmla="*/ 2147483646 w 49"/>
                <a:gd name="T85" fmla="*/ 2147483646 h 79"/>
                <a:gd name="T86" fmla="*/ 2147483646 w 49"/>
                <a:gd name="T87" fmla="*/ 2147483646 h 79"/>
                <a:gd name="T88" fmla="*/ 2147483646 w 49"/>
                <a:gd name="T89" fmla="*/ 2147483646 h 79"/>
                <a:gd name="T90" fmla="*/ 2147483646 w 49"/>
                <a:gd name="T91" fmla="*/ 2147483646 h 79"/>
                <a:gd name="T92" fmla="*/ 2147483646 w 49"/>
                <a:gd name="T93" fmla="*/ 2147483646 h 79"/>
                <a:gd name="T94" fmla="*/ 2147483646 w 49"/>
                <a:gd name="T95" fmla="*/ 2147483646 h 79"/>
                <a:gd name="T96" fmla="*/ 2147483646 w 49"/>
                <a:gd name="T97" fmla="*/ 2147483646 h 79"/>
                <a:gd name="T98" fmla="*/ 2147483646 w 49"/>
                <a:gd name="T99" fmla="*/ 2147483646 h 79"/>
                <a:gd name="T100" fmla="*/ 2147483646 w 49"/>
                <a:gd name="T101" fmla="*/ 2147483646 h 79"/>
                <a:gd name="T102" fmla="*/ 2147483646 w 49"/>
                <a:gd name="T103" fmla="*/ 2147483646 h 79"/>
                <a:gd name="T104" fmla="*/ 2147483646 w 49"/>
                <a:gd name="T105" fmla="*/ 2147483646 h 79"/>
                <a:gd name="T106" fmla="*/ 2147483646 w 49"/>
                <a:gd name="T107" fmla="*/ 2147483646 h 79"/>
                <a:gd name="T108" fmla="*/ 2147483646 w 49"/>
                <a:gd name="T109" fmla="*/ 2147483646 h 79"/>
                <a:gd name="T110" fmla="*/ 2147483646 w 49"/>
                <a:gd name="T111" fmla="*/ 2147483646 h 79"/>
                <a:gd name="T112" fmla="*/ 0 w 49"/>
                <a:gd name="T113" fmla="*/ 2147483646 h 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9"/>
                <a:gd name="T172" fmla="*/ 0 h 79"/>
                <a:gd name="T173" fmla="*/ 49 w 49"/>
                <a:gd name="T174" fmla="*/ 79 h 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9" h="79">
                  <a:moveTo>
                    <a:pt x="0" y="42"/>
                  </a:moveTo>
                  <a:lnTo>
                    <a:pt x="10" y="71"/>
                  </a:lnTo>
                  <a:lnTo>
                    <a:pt x="10" y="72"/>
                  </a:lnTo>
                  <a:lnTo>
                    <a:pt x="10" y="73"/>
                  </a:lnTo>
                  <a:lnTo>
                    <a:pt x="12" y="75"/>
                  </a:lnTo>
                  <a:lnTo>
                    <a:pt x="13" y="75"/>
                  </a:lnTo>
                  <a:lnTo>
                    <a:pt x="13" y="76"/>
                  </a:lnTo>
                  <a:lnTo>
                    <a:pt x="13" y="77"/>
                  </a:lnTo>
                  <a:lnTo>
                    <a:pt x="14" y="79"/>
                  </a:lnTo>
                  <a:lnTo>
                    <a:pt x="15" y="79"/>
                  </a:lnTo>
                  <a:lnTo>
                    <a:pt x="15" y="77"/>
                  </a:lnTo>
                  <a:lnTo>
                    <a:pt x="15" y="75"/>
                  </a:lnTo>
                  <a:lnTo>
                    <a:pt x="16" y="73"/>
                  </a:lnTo>
                  <a:lnTo>
                    <a:pt x="17" y="70"/>
                  </a:lnTo>
                  <a:lnTo>
                    <a:pt x="18" y="68"/>
                  </a:lnTo>
                  <a:lnTo>
                    <a:pt x="18" y="67"/>
                  </a:lnTo>
                  <a:lnTo>
                    <a:pt x="17" y="65"/>
                  </a:lnTo>
                  <a:lnTo>
                    <a:pt x="20" y="63"/>
                  </a:lnTo>
                  <a:lnTo>
                    <a:pt x="21" y="63"/>
                  </a:lnTo>
                  <a:lnTo>
                    <a:pt x="21" y="64"/>
                  </a:lnTo>
                  <a:lnTo>
                    <a:pt x="22" y="65"/>
                  </a:lnTo>
                  <a:lnTo>
                    <a:pt x="22" y="64"/>
                  </a:lnTo>
                  <a:lnTo>
                    <a:pt x="22" y="63"/>
                  </a:lnTo>
                  <a:lnTo>
                    <a:pt x="22" y="62"/>
                  </a:lnTo>
                  <a:lnTo>
                    <a:pt x="25" y="62"/>
                  </a:lnTo>
                  <a:lnTo>
                    <a:pt x="26" y="61"/>
                  </a:lnTo>
                  <a:lnTo>
                    <a:pt x="26" y="60"/>
                  </a:lnTo>
                  <a:lnTo>
                    <a:pt x="26" y="59"/>
                  </a:lnTo>
                  <a:lnTo>
                    <a:pt x="27" y="59"/>
                  </a:lnTo>
                  <a:lnTo>
                    <a:pt x="28" y="58"/>
                  </a:lnTo>
                  <a:lnTo>
                    <a:pt x="29" y="58"/>
                  </a:lnTo>
                  <a:lnTo>
                    <a:pt x="29" y="56"/>
                  </a:lnTo>
                  <a:lnTo>
                    <a:pt x="29" y="54"/>
                  </a:lnTo>
                  <a:lnTo>
                    <a:pt x="31" y="52"/>
                  </a:lnTo>
                  <a:lnTo>
                    <a:pt x="31" y="51"/>
                  </a:lnTo>
                  <a:lnTo>
                    <a:pt x="33" y="52"/>
                  </a:lnTo>
                  <a:lnTo>
                    <a:pt x="34" y="51"/>
                  </a:lnTo>
                  <a:lnTo>
                    <a:pt x="34" y="50"/>
                  </a:lnTo>
                  <a:lnTo>
                    <a:pt x="35" y="49"/>
                  </a:lnTo>
                  <a:lnTo>
                    <a:pt x="36" y="49"/>
                  </a:lnTo>
                  <a:lnTo>
                    <a:pt x="37" y="47"/>
                  </a:lnTo>
                  <a:lnTo>
                    <a:pt x="39" y="47"/>
                  </a:lnTo>
                  <a:lnTo>
                    <a:pt x="40" y="48"/>
                  </a:lnTo>
                  <a:lnTo>
                    <a:pt x="42" y="45"/>
                  </a:lnTo>
                  <a:lnTo>
                    <a:pt x="43" y="44"/>
                  </a:lnTo>
                  <a:lnTo>
                    <a:pt x="46" y="42"/>
                  </a:lnTo>
                  <a:lnTo>
                    <a:pt x="46" y="41"/>
                  </a:lnTo>
                  <a:lnTo>
                    <a:pt x="47" y="40"/>
                  </a:lnTo>
                  <a:lnTo>
                    <a:pt x="48" y="40"/>
                  </a:lnTo>
                  <a:lnTo>
                    <a:pt x="49" y="40"/>
                  </a:lnTo>
                  <a:lnTo>
                    <a:pt x="49" y="38"/>
                  </a:lnTo>
                  <a:lnTo>
                    <a:pt x="49" y="37"/>
                  </a:lnTo>
                  <a:lnTo>
                    <a:pt x="48" y="37"/>
                  </a:lnTo>
                  <a:lnTo>
                    <a:pt x="47" y="36"/>
                  </a:lnTo>
                  <a:lnTo>
                    <a:pt x="48" y="35"/>
                  </a:lnTo>
                  <a:lnTo>
                    <a:pt x="48" y="34"/>
                  </a:lnTo>
                  <a:lnTo>
                    <a:pt x="47" y="32"/>
                  </a:lnTo>
                  <a:lnTo>
                    <a:pt x="46" y="31"/>
                  </a:lnTo>
                  <a:lnTo>
                    <a:pt x="45" y="31"/>
                  </a:lnTo>
                  <a:lnTo>
                    <a:pt x="45" y="32"/>
                  </a:lnTo>
                  <a:lnTo>
                    <a:pt x="43" y="32"/>
                  </a:lnTo>
                  <a:lnTo>
                    <a:pt x="42" y="32"/>
                  </a:lnTo>
                  <a:lnTo>
                    <a:pt x="41" y="28"/>
                  </a:lnTo>
                  <a:lnTo>
                    <a:pt x="42" y="27"/>
                  </a:lnTo>
                  <a:lnTo>
                    <a:pt x="41" y="26"/>
                  </a:lnTo>
                  <a:lnTo>
                    <a:pt x="40" y="26"/>
                  </a:lnTo>
                  <a:lnTo>
                    <a:pt x="38" y="26"/>
                  </a:lnTo>
                  <a:lnTo>
                    <a:pt x="37" y="26"/>
                  </a:lnTo>
                  <a:lnTo>
                    <a:pt x="36" y="25"/>
                  </a:lnTo>
                  <a:lnTo>
                    <a:pt x="36" y="23"/>
                  </a:lnTo>
                  <a:lnTo>
                    <a:pt x="35" y="22"/>
                  </a:lnTo>
                  <a:lnTo>
                    <a:pt x="29" y="3"/>
                  </a:lnTo>
                  <a:lnTo>
                    <a:pt x="24" y="0"/>
                  </a:lnTo>
                  <a:lnTo>
                    <a:pt x="23" y="0"/>
                  </a:lnTo>
                  <a:lnTo>
                    <a:pt x="22" y="0"/>
                  </a:lnTo>
                  <a:lnTo>
                    <a:pt x="21" y="1"/>
                  </a:lnTo>
                  <a:lnTo>
                    <a:pt x="21" y="2"/>
                  </a:lnTo>
                  <a:lnTo>
                    <a:pt x="20" y="2"/>
                  </a:lnTo>
                  <a:lnTo>
                    <a:pt x="18" y="2"/>
                  </a:lnTo>
                  <a:lnTo>
                    <a:pt x="16" y="5"/>
                  </a:lnTo>
                  <a:lnTo>
                    <a:pt x="15" y="5"/>
                  </a:lnTo>
                  <a:lnTo>
                    <a:pt x="14" y="4"/>
                  </a:lnTo>
                  <a:lnTo>
                    <a:pt x="14" y="2"/>
                  </a:lnTo>
                  <a:lnTo>
                    <a:pt x="14" y="1"/>
                  </a:lnTo>
                  <a:lnTo>
                    <a:pt x="13" y="1"/>
                  </a:lnTo>
                  <a:lnTo>
                    <a:pt x="11" y="2"/>
                  </a:lnTo>
                  <a:lnTo>
                    <a:pt x="6" y="16"/>
                  </a:lnTo>
                  <a:lnTo>
                    <a:pt x="6" y="19"/>
                  </a:lnTo>
                  <a:lnTo>
                    <a:pt x="7" y="19"/>
                  </a:lnTo>
                  <a:lnTo>
                    <a:pt x="7" y="21"/>
                  </a:lnTo>
                  <a:lnTo>
                    <a:pt x="7" y="22"/>
                  </a:lnTo>
                  <a:lnTo>
                    <a:pt x="6" y="23"/>
                  </a:lnTo>
                  <a:lnTo>
                    <a:pt x="5" y="24"/>
                  </a:lnTo>
                  <a:lnTo>
                    <a:pt x="7" y="30"/>
                  </a:lnTo>
                  <a:lnTo>
                    <a:pt x="6" y="32"/>
                  </a:lnTo>
                  <a:lnTo>
                    <a:pt x="6" y="33"/>
                  </a:lnTo>
                  <a:lnTo>
                    <a:pt x="4" y="36"/>
                  </a:lnTo>
                  <a:lnTo>
                    <a:pt x="4" y="37"/>
                  </a:lnTo>
                  <a:lnTo>
                    <a:pt x="4" y="39"/>
                  </a:lnTo>
                  <a:lnTo>
                    <a:pt x="4" y="40"/>
                  </a:lnTo>
                  <a:lnTo>
                    <a:pt x="3" y="40"/>
                  </a:lnTo>
                  <a:lnTo>
                    <a:pt x="3" y="41"/>
                  </a:lnTo>
                  <a:lnTo>
                    <a:pt x="3" y="42"/>
                  </a:lnTo>
                  <a:lnTo>
                    <a:pt x="2" y="42"/>
                  </a:lnTo>
                  <a:lnTo>
                    <a:pt x="1" y="41"/>
                  </a:lnTo>
                  <a:lnTo>
                    <a:pt x="0" y="42"/>
                  </a:lnTo>
                  <a:close/>
                </a:path>
              </a:pathLst>
            </a:custGeom>
            <a:solidFill>
              <a:srgbClr val="0000A0"/>
            </a:solidFill>
            <a:ln w="12700">
              <a:solidFill>
                <a:schemeClr val="tx1"/>
              </a:solidFill>
              <a:round/>
              <a:headEnd/>
              <a:tailEnd/>
            </a:ln>
          </p:spPr>
          <p:txBody>
            <a:bodyPr/>
            <a:lstStyle/>
            <a:p>
              <a:endParaRPr lang="en-US"/>
            </a:p>
          </p:txBody>
        </p:sp>
        <p:grpSp>
          <p:nvGrpSpPr>
            <p:cNvPr id="14383" name="Group 71">
              <a:extLst>
                <a:ext uri="{FF2B5EF4-FFF2-40B4-BE49-F238E27FC236}">
                  <a16:creationId xmlns:a16="http://schemas.microsoft.com/office/drawing/2014/main" id="{B14337C8-0041-AF07-7832-446ADFFE12EA}"/>
                </a:ext>
              </a:extLst>
            </p:cNvPr>
            <p:cNvGrpSpPr>
              <a:grpSpLocks/>
            </p:cNvGrpSpPr>
            <p:nvPr/>
          </p:nvGrpSpPr>
          <p:grpSpPr bwMode="auto">
            <a:xfrm>
              <a:off x="3159144" y="4589463"/>
              <a:ext cx="1044578" cy="635000"/>
              <a:chOff x="1991" y="3321"/>
              <a:chExt cx="361" cy="231"/>
            </a:xfrm>
          </p:grpSpPr>
          <p:sp>
            <p:nvSpPr>
              <p:cNvPr id="14384" name="Freeform 72">
                <a:extLst>
                  <a:ext uri="{FF2B5EF4-FFF2-40B4-BE49-F238E27FC236}">
                    <a16:creationId xmlns:a16="http://schemas.microsoft.com/office/drawing/2014/main" id="{F3AA272E-D44B-F9C8-3613-7EB0F891F259}"/>
                  </a:ext>
                </a:extLst>
              </p:cNvPr>
              <p:cNvSpPr>
                <a:spLocks/>
              </p:cNvSpPr>
              <p:nvPr/>
            </p:nvSpPr>
            <p:spPr bwMode="auto">
              <a:xfrm>
                <a:off x="2274" y="3459"/>
                <a:ext cx="78" cy="93"/>
              </a:xfrm>
              <a:custGeom>
                <a:avLst/>
                <a:gdLst>
                  <a:gd name="T0" fmla="*/ 0 w 16"/>
                  <a:gd name="T1" fmla="*/ 2147483646 h 19"/>
                  <a:gd name="T2" fmla="*/ 886530796 w 16"/>
                  <a:gd name="T3" fmla="*/ 2147483646 h 19"/>
                  <a:gd name="T4" fmla="*/ 886530796 w 16"/>
                  <a:gd name="T5" fmla="*/ 2147483646 h 19"/>
                  <a:gd name="T6" fmla="*/ 2147483646 w 16"/>
                  <a:gd name="T7" fmla="*/ 2147483646 h 19"/>
                  <a:gd name="T8" fmla="*/ 2147483646 w 16"/>
                  <a:gd name="T9" fmla="*/ 2147483646 h 19"/>
                  <a:gd name="T10" fmla="*/ 2147483646 w 16"/>
                  <a:gd name="T11" fmla="*/ 2147483646 h 19"/>
                  <a:gd name="T12" fmla="*/ 2147483646 w 16"/>
                  <a:gd name="T13" fmla="*/ 2147483646 h 19"/>
                  <a:gd name="T14" fmla="*/ 2147483646 w 16"/>
                  <a:gd name="T15" fmla="*/ 0 h 19"/>
                  <a:gd name="T16" fmla="*/ 2147483646 w 16"/>
                  <a:gd name="T17" fmla="*/ 2147483646 h 19"/>
                  <a:gd name="T18" fmla="*/ 0 w 16"/>
                  <a:gd name="T19" fmla="*/ 2147483646 h 19"/>
                  <a:gd name="T20" fmla="*/ 0 w 16"/>
                  <a:gd name="T21" fmla="*/ 2147483646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19"/>
                  <a:gd name="T35" fmla="*/ 16 w 16"/>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19">
                    <a:moveTo>
                      <a:pt x="0" y="7"/>
                    </a:moveTo>
                    <a:lnTo>
                      <a:pt x="1" y="13"/>
                    </a:lnTo>
                    <a:lnTo>
                      <a:pt x="1" y="16"/>
                    </a:lnTo>
                    <a:lnTo>
                      <a:pt x="6" y="19"/>
                    </a:lnTo>
                    <a:lnTo>
                      <a:pt x="8" y="16"/>
                    </a:lnTo>
                    <a:lnTo>
                      <a:pt x="16" y="11"/>
                    </a:lnTo>
                    <a:lnTo>
                      <a:pt x="13" y="5"/>
                    </a:lnTo>
                    <a:lnTo>
                      <a:pt x="3" y="0"/>
                    </a:lnTo>
                    <a:lnTo>
                      <a:pt x="3" y="5"/>
                    </a:lnTo>
                    <a:lnTo>
                      <a:pt x="0" y="7"/>
                    </a:lnTo>
                    <a:close/>
                  </a:path>
                </a:pathLst>
              </a:custGeom>
              <a:solidFill>
                <a:srgbClr val="0000A0"/>
              </a:solidFill>
              <a:ln w="12700">
                <a:solidFill>
                  <a:schemeClr val="tx1"/>
                </a:solidFill>
                <a:round/>
                <a:headEnd/>
                <a:tailEnd/>
              </a:ln>
            </p:spPr>
            <p:txBody>
              <a:bodyPr/>
              <a:lstStyle/>
              <a:p>
                <a:endParaRPr lang="en-US"/>
              </a:p>
            </p:txBody>
          </p:sp>
          <p:sp>
            <p:nvSpPr>
              <p:cNvPr id="14385" name="Freeform 73">
                <a:extLst>
                  <a:ext uri="{FF2B5EF4-FFF2-40B4-BE49-F238E27FC236}">
                    <a16:creationId xmlns:a16="http://schemas.microsoft.com/office/drawing/2014/main" id="{1A67F335-A803-AE4D-1353-279A2F9E757D}"/>
                  </a:ext>
                </a:extLst>
              </p:cNvPr>
              <p:cNvSpPr>
                <a:spLocks/>
              </p:cNvSpPr>
              <p:nvPr/>
            </p:nvSpPr>
            <p:spPr bwMode="auto">
              <a:xfrm>
                <a:off x="2235" y="3409"/>
                <a:ext cx="44" cy="29"/>
              </a:xfrm>
              <a:custGeom>
                <a:avLst/>
                <a:gdLst>
                  <a:gd name="T0" fmla="*/ 2147483646 w 9"/>
                  <a:gd name="T1" fmla="*/ 2147483646 h 6"/>
                  <a:gd name="T2" fmla="*/ 2147483646 w 9"/>
                  <a:gd name="T3" fmla="*/ 2147483646 h 6"/>
                  <a:gd name="T4" fmla="*/ 2147483646 w 9"/>
                  <a:gd name="T5" fmla="*/ 2147483646 h 6"/>
                  <a:gd name="T6" fmla="*/ 2147483646 w 9"/>
                  <a:gd name="T7" fmla="*/ 1613657208 h 6"/>
                  <a:gd name="T8" fmla="*/ 2147483646 w 9"/>
                  <a:gd name="T9" fmla="*/ 1613657208 h 6"/>
                  <a:gd name="T10" fmla="*/ 1871625228 w 9"/>
                  <a:gd name="T11" fmla="*/ 0 h 6"/>
                  <a:gd name="T12" fmla="*/ 0 w 9"/>
                  <a:gd name="T13" fmla="*/ 1613657208 h 6"/>
                  <a:gd name="T14" fmla="*/ 1871625228 w 9"/>
                  <a:gd name="T15" fmla="*/ 2147483646 h 6"/>
                  <a:gd name="T16" fmla="*/ 2147483646 w 9"/>
                  <a:gd name="T17" fmla="*/ 2147483646 h 6"/>
                  <a:gd name="T18" fmla="*/ 2147483646 w 9"/>
                  <a:gd name="T19" fmla="*/ 2147483646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6"/>
                  <a:gd name="T32" fmla="*/ 9 w 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6">
                    <a:moveTo>
                      <a:pt x="3" y="6"/>
                    </a:moveTo>
                    <a:lnTo>
                      <a:pt x="8" y="6"/>
                    </a:lnTo>
                    <a:lnTo>
                      <a:pt x="9" y="3"/>
                    </a:lnTo>
                    <a:lnTo>
                      <a:pt x="5" y="2"/>
                    </a:lnTo>
                    <a:lnTo>
                      <a:pt x="3" y="2"/>
                    </a:lnTo>
                    <a:lnTo>
                      <a:pt x="2" y="0"/>
                    </a:lnTo>
                    <a:lnTo>
                      <a:pt x="0" y="2"/>
                    </a:lnTo>
                    <a:lnTo>
                      <a:pt x="2" y="5"/>
                    </a:lnTo>
                    <a:lnTo>
                      <a:pt x="3" y="6"/>
                    </a:lnTo>
                    <a:close/>
                  </a:path>
                </a:pathLst>
              </a:custGeom>
              <a:solidFill>
                <a:srgbClr val="0000A0"/>
              </a:solidFill>
              <a:ln w="12700">
                <a:solidFill>
                  <a:schemeClr val="tx1"/>
                </a:solidFill>
                <a:round/>
                <a:headEnd/>
                <a:tailEnd/>
              </a:ln>
            </p:spPr>
            <p:txBody>
              <a:bodyPr/>
              <a:lstStyle/>
              <a:p>
                <a:endParaRPr lang="en-US"/>
              </a:p>
            </p:txBody>
          </p:sp>
          <p:sp>
            <p:nvSpPr>
              <p:cNvPr id="14386" name="Freeform 74">
                <a:extLst>
                  <a:ext uri="{FF2B5EF4-FFF2-40B4-BE49-F238E27FC236}">
                    <a16:creationId xmlns:a16="http://schemas.microsoft.com/office/drawing/2014/main" id="{5C5C81B7-C8BE-53F0-7E0B-ED0A51C13369}"/>
                  </a:ext>
                </a:extLst>
              </p:cNvPr>
              <p:cNvSpPr>
                <a:spLocks/>
              </p:cNvSpPr>
              <p:nvPr/>
            </p:nvSpPr>
            <p:spPr bwMode="auto">
              <a:xfrm>
                <a:off x="2225" y="3438"/>
                <a:ext cx="20" cy="10"/>
              </a:xfrm>
              <a:custGeom>
                <a:avLst/>
                <a:gdLst>
                  <a:gd name="T0" fmla="*/ 0 w 4"/>
                  <a:gd name="T1" fmla="*/ 2147483646 h 2"/>
                  <a:gd name="T2" fmla="*/ 2147483646 w 4"/>
                  <a:gd name="T3" fmla="*/ 0 h 2"/>
                  <a:gd name="T4" fmla="*/ 2147483646 w 4"/>
                  <a:gd name="T5" fmla="*/ 2147483646 h 2"/>
                  <a:gd name="T6" fmla="*/ 0 w 4"/>
                  <a:gd name="T7" fmla="*/ 2147483646 h 2"/>
                  <a:gd name="T8" fmla="*/ 0 w 4"/>
                  <a:gd name="T9" fmla="*/ 2147483646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2"/>
                    </a:moveTo>
                    <a:lnTo>
                      <a:pt x="4" y="0"/>
                    </a:lnTo>
                    <a:lnTo>
                      <a:pt x="4" y="2"/>
                    </a:lnTo>
                    <a:lnTo>
                      <a:pt x="0" y="2"/>
                    </a:lnTo>
                    <a:close/>
                  </a:path>
                </a:pathLst>
              </a:custGeom>
              <a:solidFill>
                <a:srgbClr val="0000A0"/>
              </a:solidFill>
              <a:ln w="12700">
                <a:solidFill>
                  <a:schemeClr val="tx1"/>
                </a:solidFill>
                <a:round/>
                <a:headEnd/>
                <a:tailEnd/>
              </a:ln>
            </p:spPr>
            <p:txBody>
              <a:bodyPr/>
              <a:lstStyle/>
              <a:p>
                <a:endParaRPr lang="en-US"/>
              </a:p>
            </p:txBody>
          </p:sp>
          <p:sp>
            <p:nvSpPr>
              <p:cNvPr id="14387" name="Freeform 75">
                <a:extLst>
                  <a:ext uri="{FF2B5EF4-FFF2-40B4-BE49-F238E27FC236}">
                    <a16:creationId xmlns:a16="http://schemas.microsoft.com/office/drawing/2014/main" id="{28C3BBB2-251E-D678-642B-2869D8A8985A}"/>
                  </a:ext>
                </a:extLst>
              </p:cNvPr>
              <p:cNvSpPr>
                <a:spLocks/>
              </p:cNvSpPr>
              <p:nvPr/>
            </p:nvSpPr>
            <p:spPr bwMode="auto">
              <a:xfrm>
                <a:off x="2211" y="3419"/>
                <a:ext cx="19" cy="14"/>
              </a:xfrm>
              <a:custGeom>
                <a:avLst/>
                <a:gdLst>
                  <a:gd name="T0" fmla="*/ 1303489504 w 4"/>
                  <a:gd name="T1" fmla="*/ 0 h 3"/>
                  <a:gd name="T2" fmla="*/ 1303489504 w 4"/>
                  <a:gd name="T3" fmla="*/ 0 h 3"/>
                  <a:gd name="T4" fmla="*/ 1830354384 w 4"/>
                  <a:gd name="T5" fmla="*/ 0 h 3"/>
                  <a:gd name="T6" fmla="*/ 1830354384 w 4"/>
                  <a:gd name="T7" fmla="*/ 0 h 3"/>
                  <a:gd name="T8" fmla="*/ 1830354384 w 4"/>
                  <a:gd name="T9" fmla="*/ 0 h 3"/>
                  <a:gd name="T10" fmla="*/ 1830354384 w 4"/>
                  <a:gd name="T11" fmla="*/ 523887028 h 3"/>
                  <a:gd name="T12" fmla="*/ 1830354384 w 4"/>
                  <a:gd name="T13" fmla="*/ 523887028 h 3"/>
                  <a:gd name="T14" fmla="*/ 1830354384 w 4"/>
                  <a:gd name="T15" fmla="*/ 523887028 h 3"/>
                  <a:gd name="T16" fmla="*/ 2147483646 w 4"/>
                  <a:gd name="T17" fmla="*/ 523887028 h 3"/>
                  <a:gd name="T18" fmla="*/ 1830354384 w 4"/>
                  <a:gd name="T19" fmla="*/ 960484868 h 3"/>
                  <a:gd name="T20" fmla="*/ 1830354384 w 4"/>
                  <a:gd name="T21" fmla="*/ 960484868 h 3"/>
                  <a:gd name="T22" fmla="*/ 1830354384 w 4"/>
                  <a:gd name="T23" fmla="*/ 960484868 h 3"/>
                  <a:gd name="T24" fmla="*/ 1830354384 w 4"/>
                  <a:gd name="T25" fmla="*/ 1484321174 h 3"/>
                  <a:gd name="T26" fmla="*/ 1830354384 w 4"/>
                  <a:gd name="T27" fmla="*/ 1484321174 h 3"/>
                  <a:gd name="T28" fmla="*/ 1830354384 w 4"/>
                  <a:gd name="T29" fmla="*/ 1484321174 h 3"/>
                  <a:gd name="T30" fmla="*/ 1303489504 w 4"/>
                  <a:gd name="T31" fmla="*/ 1484321174 h 3"/>
                  <a:gd name="T32" fmla="*/ 1303489504 w 4"/>
                  <a:gd name="T33" fmla="*/ 1484321174 h 3"/>
                  <a:gd name="T34" fmla="*/ 1303489504 w 4"/>
                  <a:gd name="T35" fmla="*/ 1484321174 h 3"/>
                  <a:gd name="T36" fmla="*/ 665981037 w 4"/>
                  <a:gd name="T37" fmla="*/ 1484321174 h 3"/>
                  <a:gd name="T38" fmla="*/ 665981037 w 4"/>
                  <a:gd name="T39" fmla="*/ 1484321174 h 3"/>
                  <a:gd name="T40" fmla="*/ 665981037 w 4"/>
                  <a:gd name="T41" fmla="*/ 1484321174 h 3"/>
                  <a:gd name="T42" fmla="*/ 665981037 w 4"/>
                  <a:gd name="T43" fmla="*/ 960484868 h 3"/>
                  <a:gd name="T44" fmla="*/ 0 w 4"/>
                  <a:gd name="T45" fmla="*/ 960484868 h 3"/>
                  <a:gd name="T46" fmla="*/ 0 w 4"/>
                  <a:gd name="T47" fmla="*/ 960484868 h 3"/>
                  <a:gd name="T48" fmla="*/ 0 w 4"/>
                  <a:gd name="T49" fmla="*/ 523887028 h 3"/>
                  <a:gd name="T50" fmla="*/ 0 w 4"/>
                  <a:gd name="T51" fmla="*/ 523887028 h 3"/>
                  <a:gd name="T52" fmla="*/ 0 w 4"/>
                  <a:gd name="T53" fmla="*/ 523887028 h 3"/>
                  <a:gd name="T54" fmla="*/ 665981037 w 4"/>
                  <a:gd name="T55" fmla="*/ 523887028 h 3"/>
                  <a:gd name="T56" fmla="*/ 665981037 w 4"/>
                  <a:gd name="T57" fmla="*/ 0 h 3"/>
                  <a:gd name="T58" fmla="*/ 665981037 w 4"/>
                  <a:gd name="T59" fmla="*/ 0 h 3"/>
                  <a:gd name="T60" fmla="*/ 665981037 w 4"/>
                  <a:gd name="T61" fmla="*/ 0 h 3"/>
                  <a:gd name="T62" fmla="*/ 1303489504 w 4"/>
                  <a:gd name="T63" fmla="*/ 0 h 3"/>
                  <a:gd name="T64" fmla="*/ 1303489504 w 4"/>
                  <a:gd name="T65" fmla="*/ 0 h 3"/>
                  <a:gd name="T66" fmla="*/ 1303489504 w 4"/>
                  <a:gd name="T67" fmla="*/ 0 h 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
                  <a:gd name="T103" fmla="*/ 0 h 3"/>
                  <a:gd name="T104" fmla="*/ 4 w 4"/>
                  <a:gd name="T105" fmla="*/ 3 h 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 h="3">
                    <a:moveTo>
                      <a:pt x="2" y="0"/>
                    </a:moveTo>
                    <a:lnTo>
                      <a:pt x="2" y="0"/>
                    </a:lnTo>
                    <a:lnTo>
                      <a:pt x="3" y="0"/>
                    </a:lnTo>
                    <a:lnTo>
                      <a:pt x="3" y="1"/>
                    </a:lnTo>
                    <a:lnTo>
                      <a:pt x="4" y="1"/>
                    </a:lnTo>
                    <a:lnTo>
                      <a:pt x="3" y="2"/>
                    </a:lnTo>
                    <a:lnTo>
                      <a:pt x="3" y="3"/>
                    </a:lnTo>
                    <a:lnTo>
                      <a:pt x="2" y="3"/>
                    </a:lnTo>
                    <a:lnTo>
                      <a:pt x="1" y="3"/>
                    </a:lnTo>
                    <a:lnTo>
                      <a:pt x="1" y="2"/>
                    </a:lnTo>
                    <a:lnTo>
                      <a:pt x="0" y="2"/>
                    </a:lnTo>
                    <a:lnTo>
                      <a:pt x="0" y="1"/>
                    </a:lnTo>
                    <a:lnTo>
                      <a:pt x="1" y="1"/>
                    </a:lnTo>
                    <a:lnTo>
                      <a:pt x="1" y="0"/>
                    </a:lnTo>
                    <a:lnTo>
                      <a:pt x="2" y="0"/>
                    </a:lnTo>
                    <a:close/>
                  </a:path>
                </a:pathLst>
              </a:custGeom>
              <a:solidFill>
                <a:srgbClr val="0000A0"/>
              </a:solidFill>
              <a:ln w="12700">
                <a:solidFill>
                  <a:schemeClr val="tx1"/>
                </a:solidFill>
                <a:round/>
                <a:headEnd/>
                <a:tailEnd/>
              </a:ln>
            </p:spPr>
            <p:txBody>
              <a:bodyPr/>
              <a:lstStyle/>
              <a:p>
                <a:endParaRPr lang="en-US"/>
              </a:p>
            </p:txBody>
          </p:sp>
          <p:sp>
            <p:nvSpPr>
              <p:cNvPr id="14388" name="Freeform 76">
                <a:extLst>
                  <a:ext uri="{FF2B5EF4-FFF2-40B4-BE49-F238E27FC236}">
                    <a16:creationId xmlns:a16="http://schemas.microsoft.com/office/drawing/2014/main" id="{B7D4C79F-1A1E-5570-127E-2C3F31B98CCC}"/>
                  </a:ext>
                </a:extLst>
              </p:cNvPr>
              <p:cNvSpPr>
                <a:spLocks/>
              </p:cNvSpPr>
              <p:nvPr/>
            </p:nvSpPr>
            <p:spPr bwMode="auto">
              <a:xfrm>
                <a:off x="2186" y="3394"/>
                <a:ext cx="39" cy="15"/>
              </a:xfrm>
              <a:custGeom>
                <a:avLst/>
                <a:gdLst>
                  <a:gd name="T0" fmla="*/ 0 w 8"/>
                  <a:gd name="T1" fmla="*/ 2147483646 h 3"/>
                  <a:gd name="T2" fmla="*/ 2147483646 w 8"/>
                  <a:gd name="T3" fmla="*/ 2147483646 h 3"/>
                  <a:gd name="T4" fmla="*/ 2147483646 w 8"/>
                  <a:gd name="T5" fmla="*/ 0 h 3"/>
                  <a:gd name="T6" fmla="*/ 1811612337 w 8"/>
                  <a:gd name="T7" fmla="*/ 0 h 3"/>
                  <a:gd name="T8" fmla="*/ 0 w 8"/>
                  <a:gd name="T9" fmla="*/ 2147483646 h 3"/>
                  <a:gd name="T10" fmla="*/ 0 w 8"/>
                  <a:gd name="T11" fmla="*/ 2147483646 h 3"/>
                  <a:gd name="T12" fmla="*/ 0 60000 65536"/>
                  <a:gd name="T13" fmla="*/ 0 60000 65536"/>
                  <a:gd name="T14" fmla="*/ 0 60000 65536"/>
                  <a:gd name="T15" fmla="*/ 0 60000 65536"/>
                  <a:gd name="T16" fmla="*/ 0 60000 65536"/>
                  <a:gd name="T17" fmla="*/ 0 60000 65536"/>
                  <a:gd name="T18" fmla="*/ 0 w 8"/>
                  <a:gd name="T19" fmla="*/ 0 h 3"/>
                  <a:gd name="T20" fmla="*/ 8 w 8"/>
                  <a:gd name="T21" fmla="*/ 3 h 3"/>
                </a:gdLst>
                <a:ahLst/>
                <a:cxnLst>
                  <a:cxn ang="T12">
                    <a:pos x="T0" y="T1"/>
                  </a:cxn>
                  <a:cxn ang="T13">
                    <a:pos x="T2" y="T3"/>
                  </a:cxn>
                  <a:cxn ang="T14">
                    <a:pos x="T4" y="T5"/>
                  </a:cxn>
                  <a:cxn ang="T15">
                    <a:pos x="T6" y="T7"/>
                  </a:cxn>
                  <a:cxn ang="T16">
                    <a:pos x="T8" y="T9"/>
                  </a:cxn>
                  <a:cxn ang="T17">
                    <a:pos x="T10" y="T11"/>
                  </a:cxn>
                </a:cxnLst>
                <a:rect l="T18" t="T19" r="T20" b="T21"/>
                <a:pathLst>
                  <a:path w="8" h="3">
                    <a:moveTo>
                      <a:pt x="0" y="3"/>
                    </a:moveTo>
                    <a:lnTo>
                      <a:pt x="7" y="3"/>
                    </a:lnTo>
                    <a:lnTo>
                      <a:pt x="8" y="0"/>
                    </a:lnTo>
                    <a:lnTo>
                      <a:pt x="2" y="0"/>
                    </a:lnTo>
                    <a:lnTo>
                      <a:pt x="0" y="3"/>
                    </a:lnTo>
                    <a:close/>
                  </a:path>
                </a:pathLst>
              </a:custGeom>
              <a:solidFill>
                <a:srgbClr val="0000A0"/>
              </a:solidFill>
              <a:ln w="12700">
                <a:solidFill>
                  <a:schemeClr val="tx1"/>
                </a:solidFill>
                <a:round/>
                <a:headEnd/>
                <a:tailEnd/>
              </a:ln>
            </p:spPr>
            <p:txBody>
              <a:bodyPr/>
              <a:lstStyle/>
              <a:p>
                <a:endParaRPr lang="en-US"/>
              </a:p>
            </p:txBody>
          </p:sp>
          <p:sp>
            <p:nvSpPr>
              <p:cNvPr id="14389" name="Freeform 77">
                <a:extLst>
                  <a:ext uri="{FF2B5EF4-FFF2-40B4-BE49-F238E27FC236}">
                    <a16:creationId xmlns:a16="http://schemas.microsoft.com/office/drawing/2014/main" id="{C3EBC713-B5DF-607A-BAD1-057505F6B23E}"/>
                  </a:ext>
                </a:extLst>
              </p:cNvPr>
              <p:cNvSpPr>
                <a:spLocks/>
              </p:cNvSpPr>
              <p:nvPr/>
            </p:nvSpPr>
            <p:spPr bwMode="auto">
              <a:xfrm>
                <a:off x="2026" y="3321"/>
                <a:ext cx="38" cy="24"/>
              </a:xfrm>
              <a:custGeom>
                <a:avLst/>
                <a:gdLst>
                  <a:gd name="T0" fmla="*/ 0 w 8"/>
                  <a:gd name="T1" fmla="*/ 2147483646 h 5"/>
                  <a:gd name="T2" fmla="*/ 1830354384 w 8"/>
                  <a:gd name="T3" fmla="*/ 2147483646 h 5"/>
                  <a:gd name="T4" fmla="*/ 2147483646 w 8"/>
                  <a:gd name="T5" fmla="*/ 2147483646 h 5"/>
                  <a:gd name="T6" fmla="*/ 2147483646 w 8"/>
                  <a:gd name="T7" fmla="*/ 1493207539 h 5"/>
                  <a:gd name="T8" fmla="*/ 2147483646 w 8"/>
                  <a:gd name="T9" fmla="*/ 0 h 5"/>
                  <a:gd name="T10" fmla="*/ 665981037 w 8"/>
                  <a:gd name="T11" fmla="*/ 1493207539 h 5"/>
                  <a:gd name="T12" fmla="*/ 0 w 8"/>
                  <a:gd name="T13" fmla="*/ 2147483646 h 5"/>
                  <a:gd name="T14" fmla="*/ 0 w 8"/>
                  <a:gd name="T15" fmla="*/ 2147483646 h 5"/>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5"/>
                  <a:gd name="T26" fmla="*/ 8 w 8"/>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5">
                    <a:moveTo>
                      <a:pt x="0" y="4"/>
                    </a:moveTo>
                    <a:lnTo>
                      <a:pt x="3" y="5"/>
                    </a:lnTo>
                    <a:lnTo>
                      <a:pt x="6" y="5"/>
                    </a:lnTo>
                    <a:lnTo>
                      <a:pt x="8" y="2"/>
                    </a:lnTo>
                    <a:lnTo>
                      <a:pt x="5" y="0"/>
                    </a:lnTo>
                    <a:lnTo>
                      <a:pt x="1" y="2"/>
                    </a:lnTo>
                    <a:lnTo>
                      <a:pt x="0" y="4"/>
                    </a:lnTo>
                    <a:close/>
                  </a:path>
                </a:pathLst>
              </a:custGeom>
              <a:solidFill>
                <a:srgbClr val="0000A0"/>
              </a:solidFill>
              <a:ln w="12700">
                <a:solidFill>
                  <a:schemeClr val="tx1"/>
                </a:solidFill>
                <a:round/>
                <a:headEnd/>
                <a:tailEnd/>
              </a:ln>
            </p:spPr>
            <p:txBody>
              <a:bodyPr/>
              <a:lstStyle/>
              <a:p>
                <a:endParaRPr lang="en-US"/>
              </a:p>
            </p:txBody>
          </p:sp>
          <p:sp>
            <p:nvSpPr>
              <p:cNvPr id="14390" name="Freeform 78">
                <a:extLst>
                  <a:ext uri="{FF2B5EF4-FFF2-40B4-BE49-F238E27FC236}">
                    <a16:creationId xmlns:a16="http://schemas.microsoft.com/office/drawing/2014/main" id="{65723BE9-9421-BE6B-B59A-4009F779175E}"/>
                  </a:ext>
                </a:extLst>
              </p:cNvPr>
              <p:cNvSpPr>
                <a:spLocks/>
              </p:cNvSpPr>
              <p:nvPr/>
            </p:nvSpPr>
            <p:spPr bwMode="auto">
              <a:xfrm>
                <a:off x="1991" y="3321"/>
                <a:ext cx="20" cy="24"/>
              </a:xfrm>
              <a:custGeom>
                <a:avLst/>
                <a:gdLst>
                  <a:gd name="T0" fmla="*/ 0 w 4"/>
                  <a:gd name="T1" fmla="*/ 2147483646 h 5"/>
                  <a:gd name="T2" fmla="*/ 2147483646 w 4"/>
                  <a:gd name="T3" fmla="*/ 1493207539 h 5"/>
                  <a:gd name="T4" fmla="*/ 2147483646 w 4"/>
                  <a:gd name="T5" fmla="*/ 0 h 5"/>
                  <a:gd name="T6" fmla="*/ 0 w 4"/>
                  <a:gd name="T7" fmla="*/ 2147483646 h 5"/>
                  <a:gd name="T8" fmla="*/ 0 w 4"/>
                  <a:gd name="T9" fmla="*/ 2147483646 h 5"/>
                  <a:gd name="T10" fmla="*/ 0 w 4"/>
                  <a:gd name="T11" fmla="*/ 2147483646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0" y="5"/>
                    </a:moveTo>
                    <a:lnTo>
                      <a:pt x="4" y="2"/>
                    </a:lnTo>
                    <a:lnTo>
                      <a:pt x="4" y="0"/>
                    </a:lnTo>
                    <a:lnTo>
                      <a:pt x="0" y="4"/>
                    </a:lnTo>
                    <a:lnTo>
                      <a:pt x="0" y="5"/>
                    </a:lnTo>
                    <a:close/>
                  </a:path>
                </a:pathLst>
              </a:custGeom>
              <a:solidFill>
                <a:srgbClr val="0000A0"/>
              </a:solidFill>
              <a:ln w="12700">
                <a:solidFill>
                  <a:schemeClr val="tx1"/>
                </a:solidFill>
                <a:round/>
                <a:headEnd/>
                <a:tailEnd/>
              </a:ln>
            </p:spPr>
            <p:txBody>
              <a:bodyPr/>
              <a:lstStyle/>
              <a:p>
                <a:endParaRPr lang="en-US"/>
              </a:p>
            </p:txBody>
          </p:sp>
          <p:sp>
            <p:nvSpPr>
              <p:cNvPr id="14391" name="Freeform 79">
                <a:extLst>
                  <a:ext uri="{FF2B5EF4-FFF2-40B4-BE49-F238E27FC236}">
                    <a16:creationId xmlns:a16="http://schemas.microsoft.com/office/drawing/2014/main" id="{941A0B41-E988-0A49-D32F-4D8461608CD2}"/>
                  </a:ext>
                </a:extLst>
              </p:cNvPr>
              <p:cNvSpPr>
                <a:spLocks/>
              </p:cNvSpPr>
              <p:nvPr/>
            </p:nvSpPr>
            <p:spPr bwMode="auto">
              <a:xfrm>
                <a:off x="2128" y="3360"/>
                <a:ext cx="39" cy="34"/>
              </a:xfrm>
              <a:custGeom>
                <a:avLst/>
                <a:gdLst>
                  <a:gd name="T0" fmla="*/ 2147483646 w 8"/>
                  <a:gd name="T1" fmla="*/ 2147483646 h 7"/>
                  <a:gd name="T2" fmla="*/ 2147483646 w 8"/>
                  <a:gd name="T3" fmla="*/ 2147483646 h 7"/>
                  <a:gd name="T4" fmla="*/ 2147483646 w 8"/>
                  <a:gd name="T5" fmla="*/ 2147483646 h 7"/>
                  <a:gd name="T6" fmla="*/ 2147483646 w 8"/>
                  <a:gd name="T7" fmla="*/ 0 h 7"/>
                  <a:gd name="T8" fmla="*/ 0 w 8"/>
                  <a:gd name="T9" fmla="*/ 1739400808 h 7"/>
                  <a:gd name="T10" fmla="*/ 2147483646 w 8"/>
                  <a:gd name="T11" fmla="*/ 2147483646 h 7"/>
                  <a:gd name="T12" fmla="*/ 2147483646 w 8"/>
                  <a:gd name="T13" fmla="*/ 2147483646 h 7"/>
                  <a:gd name="T14" fmla="*/ 0 60000 65536"/>
                  <a:gd name="T15" fmla="*/ 0 60000 65536"/>
                  <a:gd name="T16" fmla="*/ 0 60000 65536"/>
                  <a:gd name="T17" fmla="*/ 0 60000 65536"/>
                  <a:gd name="T18" fmla="*/ 0 60000 65536"/>
                  <a:gd name="T19" fmla="*/ 0 60000 65536"/>
                  <a:gd name="T20" fmla="*/ 0 60000 65536"/>
                  <a:gd name="T21" fmla="*/ 0 w 8"/>
                  <a:gd name="T22" fmla="*/ 0 h 7"/>
                  <a:gd name="T23" fmla="*/ 8 w 8"/>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7">
                    <a:moveTo>
                      <a:pt x="3" y="7"/>
                    </a:moveTo>
                    <a:lnTo>
                      <a:pt x="8" y="7"/>
                    </a:lnTo>
                    <a:lnTo>
                      <a:pt x="8" y="4"/>
                    </a:lnTo>
                    <a:lnTo>
                      <a:pt x="4" y="0"/>
                    </a:lnTo>
                    <a:lnTo>
                      <a:pt x="0" y="2"/>
                    </a:lnTo>
                    <a:lnTo>
                      <a:pt x="3" y="7"/>
                    </a:lnTo>
                    <a:close/>
                  </a:path>
                </a:pathLst>
              </a:custGeom>
              <a:solidFill>
                <a:srgbClr val="0000A0"/>
              </a:solidFill>
              <a:ln w="12700">
                <a:solidFill>
                  <a:schemeClr val="tx1"/>
                </a:solidFill>
                <a:round/>
                <a:headEnd/>
                <a:tailEnd/>
              </a:ln>
            </p:spPr>
            <p:txBody>
              <a:bodyPr/>
              <a:lstStyle/>
              <a:p>
                <a:endParaRPr lang="en-US"/>
              </a:p>
            </p:txBody>
          </p:sp>
        </p:grpSp>
      </p:grpSp>
      <p:sp>
        <p:nvSpPr>
          <p:cNvPr id="14354" name="TextBox 243">
            <a:extLst>
              <a:ext uri="{FF2B5EF4-FFF2-40B4-BE49-F238E27FC236}">
                <a16:creationId xmlns:a16="http://schemas.microsoft.com/office/drawing/2014/main" id="{7566FE45-B386-6678-EB85-70DAF37B1B15}"/>
              </a:ext>
            </a:extLst>
          </p:cNvPr>
          <p:cNvSpPr txBox="1">
            <a:spLocks noChangeArrowheads="1"/>
          </p:cNvSpPr>
          <p:nvPr/>
        </p:nvSpPr>
        <p:spPr bwMode="auto">
          <a:xfrm>
            <a:off x="1257300" y="4743450"/>
            <a:ext cx="382905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a:solidFill>
                  <a:srgbClr val="4D4D4D"/>
                </a:solidFill>
                <a:latin typeface="Trebuchet MS" panose="020B0603020202020204" pitchFamily="34" charset="0"/>
                <a:ea typeface="ＭＳ Ｐゴシック" panose="020B0600070205080204" pitchFamily="34" charset="-128"/>
              </a:defRPr>
            </a:lvl1pPr>
            <a:lvl2pPr marL="37931725" indent="-37474525">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2pPr>
            <a:lvl3pPr marL="1143000" indent="-228600">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3pPr>
            <a:lvl4pPr marL="1600200" indent="-228600">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4pPr>
            <a:lvl5pPr marL="2057400" indent="-228600">
              <a:spcBef>
                <a:spcPct val="20000"/>
              </a:spcBef>
              <a:buChar char="•"/>
              <a:defRPr sz="2400">
                <a:solidFill>
                  <a:srgbClr val="777777"/>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400">
                <a:solidFill>
                  <a:srgbClr val="777777"/>
                </a:solidFill>
                <a:latin typeface="Trebuchet MS" panose="020B0603020202020204" pitchFamily="34" charset="0"/>
                <a:ea typeface="ＭＳ Ｐゴシック" panose="020B0600070205080204" pitchFamily="34" charset="-128"/>
              </a:defRPr>
            </a:lvl9pPr>
          </a:lstStyle>
          <a:p>
            <a:pPr eaLnBrk="1" hangingPunct="1">
              <a:spcBef>
                <a:spcPct val="0"/>
              </a:spcBef>
            </a:pPr>
            <a:r>
              <a:rPr lang="en-US" altLang="en-US" sz="1050">
                <a:solidFill>
                  <a:schemeClr val="tx1"/>
                </a:solidFill>
                <a:latin typeface="Arial" panose="020B0604020202020204" pitchFamily="34" charset="0"/>
              </a:rPr>
              <a:t>Source: Behavioral Risk Factor Surveillance System, CDC</a:t>
            </a:r>
          </a:p>
        </p:txBody>
      </p:sp>
    </p:spTree>
    <p:extLst>
      <p:ext uri="{BB962C8B-B14F-4D97-AF65-F5344CB8AC3E}">
        <p14:creationId xmlns:p14="http://schemas.microsoft.com/office/powerpoint/2010/main" val="3987306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p&#10;&#10;Description automatically generated">
            <a:extLst>
              <a:ext uri="{FF2B5EF4-FFF2-40B4-BE49-F238E27FC236}">
                <a16:creationId xmlns:a16="http://schemas.microsoft.com/office/drawing/2014/main" id="{361D880D-55F4-B277-5178-624138DCA5A9}"/>
              </a:ext>
            </a:extLst>
          </p:cNvPr>
          <p:cNvPicPr>
            <a:picLocks noChangeAspect="1"/>
          </p:cNvPicPr>
          <p:nvPr/>
        </p:nvPicPr>
        <p:blipFill>
          <a:blip r:embed="rId2"/>
          <a:stretch>
            <a:fillRect/>
          </a:stretch>
        </p:blipFill>
        <p:spPr>
          <a:xfrm>
            <a:off x="1981054" y="259852"/>
            <a:ext cx="5340766" cy="4385486"/>
          </a:xfrm>
          <a:prstGeom prst="rect">
            <a:avLst/>
          </a:prstGeom>
        </p:spPr>
      </p:pic>
    </p:spTree>
    <p:extLst>
      <p:ext uri="{BB962C8B-B14F-4D97-AF65-F5344CB8AC3E}">
        <p14:creationId xmlns:p14="http://schemas.microsoft.com/office/powerpoint/2010/main" val="4153767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D5A3D832-CD88-68BC-E74C-B9CDCC0E5A9D}"/>
              </a:ext>
            </a:extLst>
          </p:cNvPr>
          <p:cNvSpPr>
            <a:spLocks noGrp="1" noChangeArrowheads="1"/>
          </p:cNvSpPr>
          <p:nvPr>
            <p:ph type="title"/>
          </p:nvPr>
        </p:nvSpPr>
        <p:spPr/>
        <p:txBody>
          <a:bodyPr/>
          <a:lstStyle/>
          <a:p>
            <a:r>
              <a:rPr lang="en-US" altLang="en-US">
                <a:ea typeface="ＭＳ Ｐゴシック" panose="020B0600070205080204" pitchFamily="34" charset="-128"/>
              </a:rPr>
              <a:t>Overweight/Obesity in Children</a:t>
            </a:r>
          </a:p>
        </p:txBody>
      </p:sp>
      <p:sp>
        <p:nvSpPr>
          <p:cNvPr id="16387" name="Rectangle 3">
            <a:extLst>
              <a:ext uri="{FF2B5EF4-FFF2-40B4-BE49-F238E27FC236}">
                <a16:creationId xmlns:a16="http://schemas.microsoft.com/office/drawing/2014/main" id="{C29B9D32-9893-F639-D15D-376230282AC2}"/>
              </a:ext>
            </a:extLst>
          </p:cNvPr>
          <p:cNvSpPr>
            <a:spLocks noGrp="1" noChangeArrowheads="1"/>
          </p:cNvSpPr>
          <p:nvPr>
            <p:ph type="body" idx="1"/>
          </p:nvPr>
        </p:nvSpPr>
        <p:spPr/>
        <p:txBody>
          <a:bodyPr/>
          <a:lstStyle/>
          <a:p>
            <a:pPr>
              <a:buFontTx/>
              <a:buBlip>
                <a:blip r:embed="rId3"/>
              </a:buBlip>
            </a:pPr>
            <a:r>
              <a:rPr lang="en-US" altLang="en-US">
                <a:ea typeface="ＭＳ Ｐゴシック" panose="020B0600070205080204" pitchFamily="34" charset="-128"/>
              </a:rPr>
              <a:t>Prevalence of overweight children has tripled in the past 20 years</a:t>
            </a:r>
          </a:p>
          <a:p>
            <a:pPr>
              <a:buFontTx/>
              <a:buBlip>
                <a:blip r:embed="rId3"/>
              </a:buBlip>
            </a:pPr>
            <a:endParaRPr lang="en-US" altLang="en-US">
              <a:ea typeface="ＭＳ Ｐゴシック" panose="020B0600070205080204" pitchFamily="34" charset="-128"/>
            </a:endParaRPr>
          </a:p>
          <a:p>
            <a:pPr>
              <a:buFontTx/>
              <a:buBlip>
                <a:blip r:embed="rId3"/>
              </a:buBlip>
            </a:pPr>
            <a:r>
              <a:rPr lang="en-US" altLang="en-US">
                <a:ea typeface="ＭＳ Ｐゴシック" panose="020B0600070205080204" pitchFamily="34" charset="-128"/>
              </a:rPr>
              <a:t>Overweight adolescents are seeing</a:t>
            </a:r>
          </a:p>
          <a:p>
            <a:r>
              <a:rPr lang="en-US" altLang="en-US">
                <a:ea typeface="ＭＳ Ｐゴシック" panose="020B0600070205080204" pitchFamily="34" charset="-128"/>
              </a:rPr>
              <a:t>	increases in high cholesterol, high </a:t>
            </a:r>
          </a:p>
          <a:p>
            <a:r>
              <a:rPr lang="en-US" altLang="en-US">
                <a:ea typeface="ＭＳ Ｐゴシック" panose="020B0600070205080204" pitchFamily="34" charset="-128"/>
              </a:rPr>
              <a:t>	blood pressure and Type 2 Diabetes</a:t>
            </a:r>
          </a:p>
          <a:p>
            <a:pPr>
              <a:buFontTx/>
              <a:buBlip>
                <a:blip r:embed="rId3"/>
              </a:buBlip>
            </a:pPr>
            <a:endParaRPr lang="en-US" altLang="en-US">
              <a:ea typeface="ＭＳ Ｐゴシック" panose="020B0600070205080204" pitchFamily="34" charset="-128"/>
            </a:endParaRPr>
          </a:p>
          <a:p>
            <a:pPr>
              <a:buFontTx/>
              <a:buBlip>
                <a:blip r:embed="rId3"/>
              </a:buBlip>
            </a:pPr>
            <a:r>
              <a:rPr lang="en-US" altLang="en-US">
                <a:ea typeface="ＭＳ Ｐゴシック" panose="020B0600070205080204" pitchFamily="34" charset="-128"/>
              </a:rPr>
              <a:t>Research suggests that 80% of children that are overweight at ages 10-15 will be obese adults at age 25.</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pic>
        <p:nvPicPr>
          <p:cNvPr id="16388" name="Picture 12" descr="basketball_kids">
            <a:extLst>
              <a:ext uri="{FF2B5EF4-FFF2-40B4-BE49-F238E27FC236}">
                <a16:creationId xmlns:a16="http://schemas.microsoft.com/office/drawing/2014/main" id="{A13356C5-174C-5FC4-2DAE-F64DA72D2A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7900" y="1885950"/>
            <a:ext cx="1785938" cy="1235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0860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94AD8A16-1117-7A7A-10DE-CFE7312672DC}"/>
              </a:ext>
            </a:extLst>
          </p:cNvPr>
          <p:cNvSpPr>
            <a:spLocks noGrp="1" noChangeArrowheads="1"/>
          </p:cNvSpPr>
          <p:nvPr>
            <p:ph type="title"/>
          </p:nvPr>
        </p:nvSpPr>
        <p:spPr/>
        <p:txBody>
          <a:bodyPr/>
          <a:lstStyle/>
          <a:p>
            <a:r>
              <a:rPr lang="en-US" altLang="en-US">
                <a:ea typeface="ＭＳ Ｐゴシック" panose="020B0600070205080204" pitchFamily="34" charset="-128"/>
              </a:rPr>
              <a:t>Physical Activity</a:t>
            </a:r>
          </a:p>
        </p:txBody>
      </p:sp>
      <p:sp>
        <p:nvSpPr>
          <p:cNvPr id="20483" name="Rectangle 3">
            <a:extLst>
              <a:ext uri="{FF2B5EF4-FFF2-40B4-BE49-F238E27FC236}">
                <a16:creationId xmlns:a16="http://schemas.microsoft.com/office/drawing/2014/main" id="{2075B1CE-FBA4-F076-5A02-504ACA3EBE1C}"/>
              </a:ext>
            </a:extLst>
          </p:cNvPr>
          <p:cNvSpPr>
            <a:spLocks noGrp="1" noChangeArrowheads="1"/>
          </p:cNvSpPr>
          <p:nvPr>
            <p:ph type="body" idx="1"/>
          </p:nvPr>
        </p:nvSpPr>
        <p:spPr>
          <a:xfrm>
            <a:off x="1314450" y="1200150"/>
            <a:ext cx="6172200" cy="3600450"/>
          </a:xfrm>
        </p:spPr>
        <p:txBody>
          <a:bodyPr/>
          <a:lstStyle/>
          <a:p>
            <a:r>
              <a:rPr lang="en-US" altLang="en-US">
                <a:ea typeface="ＭＳ Ｐゴシック" panose="020B0600070205080204" pitchFamily="34" charset="-128"/>
              </a:rPr>
              <a:t>Physical education offers many benefits: </a:t>
            </a:r>
          </a:p>
          <a:p>
            <a:pPr lvl="1"/>
            <a:r>
              <a:rPr lang="en-US" altLang="en-US">
                <a:ea typeface="ＭＳ Ｐゴシック" panose="020B0600070205080204" pitchFamily="34" charset="-128"/>
              </a:rPr>
              <a:t>Development of motor skills</a:t>
            </a:r>
          </a:p>
          <a:p>
            <a:pPr lvl="1"/>
            <a:r>
              <a:rPr lang="en-US" altLang="en-US">
                <a:ea typeface="ＭＳ Ｐゴシック" panose="020B0600070205080204" pitchFamily="34" charset="-128"/>
              </a:rPr>
              <a:t>Promotion of physical fitness</a:t>
            </a:r>
          </a:p>
          <a:p>
            <a:pPr lvl="1"/>
            <a:r>
              <a:rPr lang="en-US" altLang="en-US">
                <a:ea typeface="ＭＳ Ｐゴシック" panose="020B0600070205080204" pitchFamily="34" charset="-128"/>
              </a:rPr>
              <a:t>Increased energy expenditure</a:t>
            </a:r>
          </a:p>
          <a:p>
            <a:pPr lvl="1"/>
            <a:r>
              <a:rPr lang="en-US" altLang="en-US">
                <a:ea typeface="ＭＳ Ｐゴシック" panose="020B0600070205080204" pitchFamily="34" charset="-128"/>
              </a:rPr>
              <a:t>Promotion of positive attitudes toward an active lifestyle </a:t>
            </a:r>
          </a:p>
          <a:p>
            <a:pPr lvl="1"/>
            <a:r>
              <a:rPr lang="en-US" altLang="en-US">
                <a:ea typeface="ＭＳ Ｐゴシック" panose="020B0600070205080204" pitchFamily="34" charset="-128"/>
              </a:rPr>
              <a:t>Evidence also exists that physical education may enhance academic performance, self-concept, and mental health </a:t>
            </a:r>
          </a:p>
          <a:p>
            <a:pPr lvl="1">
              <a:buFont typeface="Wingdings" panose="05000000000000000000" pitchFamily="2" charset="2"/>
              <a:buNone/>
            </a:pPr>
            <a:r>
              <a:rPr lang="en-US" altLang="en-US">
                <a:ea typeface="ＭＳ Ｐゴシック" panose="020B0600070205080204" pitchFamily="34" charset="-128"/>
              </a:rPr>
              <a:t> </a:t>
            </a:r>
            <a:r>
              <a:rPr lang="en-US" altLang="en-US" sz="1350">
                <a:ea typeface="ＭＳ Ｐゴシック" panose="020B0600070205080204" pitchFamily="34" charset="-128"/>
              </a:rPr>
              <a:t>Allensworth, Lawson, Nicholson, &amp; Wyche, 1997</a:t>
            </a:r>
            <a:endParaRPr lang="en-US" altLang="en-US">
              <a:ea typeface="ＭＳ Ｐゴシック" panose="020B0600070205080204" pitchFamily="34" charset="-128"/>
            </a:endParaRPr>
          </a:p>
        </p:txBody>
      </p:sp>
      <p:pic>
        <p:nvPicPr>
          <p:cNvPr id="20484" name="Picture 4" descr="shutterstock_4835536.jpg">
            <a:extLst>
              <a:ext uri="{FF2B5EF4-FFF2-40B4-BE49-F238E27FC236}">
                <a16:creationId xmlns:a16="http://schemas.microsoft.com/office/drawing/2014/main" id="{4B52FABF-2D41-C6E7-1745-55A731E157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14300"/>
            <a:ext cx="1796654"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4213863"/>
      </p:ext>
    </p:extLst>
  </p:cSld>
  <p:clrMapOvr>
    <a:masterClrMapping/>
  </p:clrMapOvr>
</p:sld>
</file>

<file path=ppt/theme/theme1.xml><?xml version="1.0" encoding="utf-8"?>
<a:theme xmlns:a="http://schemas.openxmlformats.org/drawingml/2006/main" name="Bike Workshop by Slidesgo">
  <a:themeElements>
    <a:clrScheme name="Simple Light">
      <a:dk1>
        <a:srgbClr val="000000"/>
      </a:dk1>
      <a:lt1>
        <a:srgbClr val="FFFFFF"/>
      </a:lt1>
      <a:dk2>
        <a:srgbClr val="FFFFFF"/>
      </a:dk2>
      <a:lt2>
        <a:srgbClr val="C0D7F1"/>
      </a:lt2>
      <a:accent1>
        <a:srgbClr val="8CAFDD"/>
      </a:accent1>
      <a:accent2>
        <a:srgbClr val="664796"/>
      </a:accent2>
      <a:accent3>
        <a:srgbClr val="ED719F"/>
      </a:accent3>
      <a:accent4>
        <a:srgbClr val="C0D7F1"/>
      </a:accent4>
      <a:accent5>
        <a:srgbClr val="8CAFDD"/>
      </a:accent5>
      <a:accent6>
        <a:srgbClr val="66479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TotalTime>
  <Words>3107</Words>
  <Application>Microsoft Office PowerPoint</Application>
  <PresentationFormat>On-screen Show (16:9)</PresentationFormat>
  <Paragraphs>329</Paragraphs>
  <Slides>33</Slides>
  <Notes>27</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33</vt:i4>
      </vt:variant>
    </vt:vector>
  </HeadingPairs>
  <TitlesOfParts>
    <vt:vector size="48" baseType="lpstr">
      <vt:lpstr>Arial</vt:lpstr>
      <vt:lpstr>Arial Narrow</vt:lpstr>
      <vt:lpstr>Farro Medium</vt:lpstr>
      <vt:lpstr>Faustina</vt:lpstr>
      <vt:lpstr>Fjalla One</vt:lpstr>
      <vt:lpstr>Merriweather Sans</vt:lpstr>
      <vt:lpstr>Palanquin</vt:lpstr>
      <vt:lpstr>Proxima Nova</vt:lpstr>
      <vt:lpstr>Proxima Nova Semibold</vt:lpstr>
      <vt:lpstr>Trebuchet MS</vt:lpstr>
      <vt:lpstr>Verdana</vt:lpstr>
      <vt:lpstr>Wingdings</vt:lpstr>
      <vt:lpstr>Bike Workshop by Slidesgo</vt:lpstr>
      <vt:lpstr>Slidesgo Final Pages</vt:lpstr>
      <vt:lpstr>Default Design</vt:lpstr>
      <vt:lpstr>Enjoy the Ride!</vt:lpstr>
      <vt:lpstr>Intendend Learning Outcomes</vt:lpstr>
      <vt:lpstr>What is your favorite memory on a bike?</vt:lpstr>
      <vt:lpstr>Program Objectives</vt:lpstr>
      <vt:lpstr>Making Headlines</vt:lpstr>
      <vt:lpstr>PowerPoint Presentation</vt:lpstr>
      <vt:lpstr>PowerPoint Presentation</vt:lpstr>
      <vt:lpstr>Overweight/Obesity in Children</vt:lpstr>
      <vt:lpstr>Physical Activity</vt:lpstr>
      <vt:lpstr>Virginia Injuries &amp;  Fatalities</vt:lpstr>
      <vt:lpstr>PowerPoint Presentation</vt:lpstr>
      <vt:lpstr>What Steps Are Necessary?</vt:lpstr>
      <vt:lpstr>Bike Smart Virginia Course</vt:lpstr>
      <vt:lpstr>Bike Smart Virginia Course Modules</vt:lpstr>
      <vt:lpstr>Helmets</vt:lpstr>
      <vt:lpstr>2-2-2 Rule</vt:lpstr>
      <vt:lpstr>Loaner Helmet Programs</vt:lpstr>
      <vt:lpstr>School Program Bicycles</vt:lpstr>
      <vt:lpstr>PowerPoint Presentation</vt:lpstr>
      <vt:lpstr>ABC Quick Check</vt:lpstr>
      <vt:lpstr>Power Start</vt:lpstr>
      <vt:lpstr>Ready Position</vt:lpstr>
      <vt:lpstr>Scanning</vt:lpstr>
      <vt:lpstr>Bicycle Safety Rodeo</vt:lpstr>
      <vt:lpstr>“Pin the Biker on the Road”</vt:lpstr>
      <vt:lpstr>Implementation At Your School</vt:lpstr>
      <vt:lpstr>If You Build It, They Will Ride!  </vt:lpstr>
      <vt:lpstr>All Kids Bike (allkidsbike.org)</vt:lpstr>
      <vt:lpstr>Riding With Focus (Middle School)</vt:lpstr>
      <vt:lpstr>Title IV, Part A</vt:lpstr>
      <vt:lpstr>Partnerships</vt:lpstr>
      <vt:lpstr>Intendend Learning Outcomes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BIKE WORKSHOP</dc:title>
  <dc:creator>Berndsen, Rebecca - berndsrx</dc:creator>
  <cp:lastModifiedBy>Berndsen, Rebecca - berndsrx</cp:lastModifiedBy>
  <cp:revision>353</cp:revision>
  <dcterms:modified xsi:type="dcterms:W3CDTF">2024-03-07T12:58:58Z</dcterms:modified>
</cp:coreProperties>
</file>