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d744e155a5f060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d744e155a5f060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d744e155a5f060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d744e155a5f060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d744e155a5f0605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d744e155a5f0605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d744e155a5f0605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d744e155a5f0605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744e155a5f0605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d744e155a5f0605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d744e155a5f0605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d744e155a5f0605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Michio Ihara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187850" y="500332"/>
            <a:ext cx="33834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</a:t>
            </a:r>
            <a:r>
              <a:rPr lang="en"/>
              <a:t>discussion </a:t>
            </a:r>
            <a:endParaRPr/>
          </a:p>
        </p:txBody>
      </p:sp>
      <p:pic>
        <p:nvPicPr>
          <p:cNvPr id="78" name="Google Shape;7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6625" y="1035400"/>
            <a:ext cx="5395076" cy="404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143334" y="541049"/>
            <a:ext cx="35037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Group discussion</a:t>
            </a:r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 rotWithShape="1">
          <a:blip r:embed="rId3">
            <a:alphaModFix/>
          </a:blip>
          <a:srcRect b="0" l="19284" r="19474" t="0"/>
          <a:stretch/>
        </p:blipFill>
        <p:spPr>
          <a:xfrm>
            <a:off x="4820308" y="541050"/>
            <a:ext cx="3910690" cy="452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108429" y="498875"/>
            <a:ext cx="34050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Group discussion</a:t>
            </a: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3625" y="971400"/>
            <a:ext cx="5562775" cy="417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149150" y="558500"/>
            <a:ext cx="33294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Group discussion</a:t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 b="0" l="19611" r="20814" t="0"/>
          <a:stretch/>
        </p:blipFill>
        <p:spPr>
          <a:xfrm>
            <a:off x="5335437" y="558499"/>
            <a:ext cx="3560637" cy="448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a </a:t>
            </a:r>
            <a:r>
              <a:rPr lang="en"/>
              <a:t>partner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6B26B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149150" y="482875"/>
            <a:ext cx="4527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Image for </a:t>
            </a:r>
            <a:r>
              <a:rPr lang="en"/>
              <a:t>partner work</a:t>
            </a:r>
            <a:endParaRPr/>
          </a:p>
        </p:txBody>
      </p:sp>
      <p:pic>
        <p:nvPicPr>
          <p:cNvPr id="107" name="Google Shape;107;p19"/>
          <p:cNvPicPr preferRelativeResize="0"/>
          <p:nvPr/>
        </p:nvPicPr>
        <p:blipFill rotWithShape="1">
          <a:blip r:embed="rId3">
            <a:alphaModFix/>
          </a:blip>
          <a:srcRect b="0" l="20259" r="19586" t="0"/>
          <a:stretch/>
        </p:blipFill>
        <p:spPr>
          <a:xfrm>
            <a:off x="5247649" y="482875"/>
            <a:ext cx="3657850" cy="456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