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48" r:id="rId5"/>
  </p:sldMasterIdLst>
  <p:notesMasterIdLst>
    <p:notesMasterId r:id="rId37"/>
  </p:notesMasterIdLst>
  <p:sldIdLst>
    <p:sldId id="331" r:id="rId6"/>
    <p:sldId id="302" r:id="rId7"/>
    <p:sldId id="332" r:id="rId8"/>
    <p:sldId id="303" r:id="rId9"/>
    <p:sldId id="338" r:id="rId10"/>
    <p:sldId id="326" r:id="rId11"/>
    <p:sldId id="327" r:id="rId12"/>
    <p:sldId id="328" r:id="rId13"/>
    <p:sldId id="312" r:id="rId14"/>
    <p:sldId id="313" r:id="rId15"/>
    <p:sldId id="339" r:id="rId16"/>
    <p:sldId id="340" r:id="rId17"/>
    <p:sldId id="341" r:id="rId18"/>
    <p:sldId id="342" r:id="rId19"/>
    <p:sldId id="343" r:id="rId20"/>
    <p:sldId id="344" r:id="rId21"/>
    <p:sldId id="345" r:id="rId22"/>
    <p:sldId id="346" r:id="rId23"/>
    <p:sldId id="315" r:id="rId24"/>
    <p:sldId id="347" r:id="rId25"/>
    <p:sldId id="317" r:id="rId26"/>
    <p:sldId id="348" r:id="rId27"/>
    <p:sldId id="318" r:id="rId28"/>
    <p:sldId id="349" r:id="rId29"/>
    <p:sldId id="351" r:id="rId30"/>
    <p:sldId id="333" r:id="rId31"/>
    <p:sldId id="334" r:id="rId32"/>
    <p:sldId id="335" r:id="rId33"/>
    <p:sldId id="336" r:id="rId34"/>
    <p:sldId id="337" r:id="rId35"/>
    <p:sldId id="33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C65"/>
    <a:srgbClr val="C3B072"/>
    <a:srgbClr val="372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563A9-FCFE-C2B5-1B7D-66C63337457E}" v="168" dt="2024-11-12T16:28:49.025"/>
    <p1510:client id="{A6EC95CF-A213-CADB-A20A-39BE94FEBC9C}" v="71" dt="2024-11-13T20:26:39.335"/>
    <p1510:client id="{FFF256B1-7ACC-604B-ADB8-997CE5A75141}" v="83" dt="2024-11-13T20:36:37.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28"/>
        <p:guide pos="381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ett, Carson Yandira - lonettcy" userId="S::lonettcy@jmu.edu::010a95aa-8961-43ee-8873-2ea61e40c016" providerId="AD" clId="Web-{3083AA83-AE9D-0EAE-B0DF-7863CB423126}"/>
    <pc:docChg chg="delSld modSld sldOrd">
      <pc:chgData name="Lonett, Carson Yandira - lonettcy" userId="S::lonettcy@jmu.edu::010a95aa-8961-43ee-8873-2ea61e40c016" providerId="AD" clId="Web-{3083AA83-AE9D-0EAE-B0DF-7863CB423126}" dt="2023-09-04T16:04:40.373" v="23" actId="20577"/>
      <pc:docMkLst>
        <pc:docMk/>
      </pc:docMkLst>
      <pc:sldChg chg="modSp">
        <pc:chgData name="Lonett, Carson Yandira - lonettcy" userId="S::lonettcy@jmu.edu::010a95aa-8961-43ee-8873-2ea61e40c016" providerId="AD" clId="Web-{3083AA83-AE9D-0EAE-B0DF-7863CB423126}" dt="2023-09-04T16:04:27.795" v="19" actId="20577"/>
        <pc:sldMkLst>
          <pc:docMk/>
          <pc:sldMk cId="3535903062" sldId="260"/>
        </pc:sldMkLst>
      </pc:sldChg>
      <pc:sldChg chg="del">
        <pc:chgData name="Lonett, Carson Yandira - lonettcy" userId="S::lonettcy@jmu.edu::010a95aa-8961-43ee-8873-2ea61e40c016" providerId="AD" clId="Web-{3083AA83-AE9D-0EAE-B0DF-7863CB423126}" dt="2023-09-04T16:04:29.748" v="20"/>
        <pc:sldMkLst>
          <pc:docMk/>
          <pc:sldMk cId="2804703641" sldId="286"/>
        </pc:sldMkLst>
      </pc:sldChg>
      <pc:sldChg chg="modSp ord">
        <pc:chgData name="Lonett, Carson Yandira - lonettcy" userId="S::lonettcy@jmu.edu::010a95aa-8961-43ee-8873-2ea61e40c016" providerId="AD" clId="Web-{3083AA83-AE9D-0EAE-B0DF-7863CB423126}" dt="2023-09-04T16:04:23.388" v="18" actId="20577"/>
        <pc:sldMkLst>
          <pc:docMk/>
          <pc:sldMk cId="1174199309" sldId="288"/>
        </pc:sldMkLst>
      </pc:sldChg>
      <pc:sldChg chg="del">
        <pc:chgData name="Lonett, Carson Yandira - lonettcy" userId="S::lonettcy@jmu.edu::010a95aa-8961-43ee-8873-2ea61e40c016" providerId="AD" clId="Web-{3083AA83-AE9D-0EAE-B0DF-7863CB423126}" dt="2023-09-04T16:04:33.670" v="21"/>
        <pc:sldMkLst>
          <pc:docMk/>
          <pc:sldMk cId="473461909" sldId="298"/>
        </pc:sldMkLst>
      </pc:sldChg>
      <pc:sldChg chg="modSp ord">
        <pc:chgData name="Lonett, Carson Yandira - lonettcy" userId="S::lonettcy@jmu.edu::010a95aa-8961-43ee-8873-2ea61e40c016" providerId="AD" clId="Web-{3083AA83-AE9D-0EAE-B0DF-7863CB423126}" dt="2023-09-04T16:04:40.373" v="23" actId="20577"/>
        <pc:sldMkLst>
          <pc:docMk/>
          <pc:sldMk cId="869814725" sldId="300"/>
        </pc:sldMkLst>
      </pc:sldChg>
    </pc:docChg>
  </pc:docChgLst>
  <pc:docChgLst>
    <pc:chgData name="Hall, Hollie Hall - hall4hm" userId="S::hall4hm@jmu.edu::d2147bbb-b1f9-4817-8be8-ecd73a30d298" providerId="AD" clId="Web-{03FB2615-FDBA-02F9-D226-F6CEAE0E783A}"/>
    <pc:docChg chg="modSld">
      <pc:chgData name="Hall, Hollie Hall - hall4hm" userId="S::hall4hm@jmu.edu::d2147bbb-b1f9-4817-8be8-ecd73a30d298" providerId="AD" clId="Web-{03FB2615-FDBA-02F9-D226-F6CEAE0E783A}" dt="2022-04-08T01:36:51.550" v="23" actId="20577"/>
      <pc:docMkLst>
        <pc:docMk/>
      </pc:docMkLst>
      <pc:sldChg chg="modSp">
        <pc:chgData name="Hall, Hollie Hall - hall4hm" userId="S::hall4hm@jmu.edu::d2147bbb-b1f9-4817-8be8-ecd73a30d298" providerId="AD" clId="Web-{03FB2615-FDBA-02F9-D226-F6CEAE0E783A}" dt="2022-04-08T01:30:53.649" v="5" actId="20577"/>
        <pc:sldMkLst>
          <pc:docMk/>
          <pc:sldMk cId="3816553635" sldId="289"/>
        </pc:sldMkLst>
      </pc:sldChg>
      <pc:sldChg chg="modSp">
        <pc:chgData name="Hall, Hollie Hall - hall4hm" userId="S::hall4hm@jmu.edu::d2147bbb-b1f9-4817-8be8-ecd73a30d298" providerId="AD" clId="Web-{03FB2615-FDBA-02F9-D226-F6CEAE0E783A}" dt="2022-04-08T01:35:01.438" v="18" actId="20577"/>
        <pc:sldMkLst>
          <pc:docMk/>
          <pc:sldMk cId="2360128970" sldId="292"/>
        </pc:sldMkLst>
      </pc:sldChg>
      <pc:sldChg chg="modSp">
        <pc:chgData name="Hall, Hollie Hall - hall4hm" userId="S::hall4hm@jmu.edu::d2147bbb-b1f9-4817-8be8-ecd73a30d298" providerId="AD" clId="Web-{03FB2615-FDBA-02F9-D226-F6CEAE0E783A}" dt="2022-04-08T01:36:51.550" v="23" actId="20577"/>
        <pc:sldMkLst>
          <pc:docMk/>
          <pc:sldMk cId="3954287902" sldId="294"/>
        </pc:sldMkLst>
      </pc:sldChg>
    </pc:docChg>
  </pc:docChgLst>
  <pc:docChgLst>
    <pc:chgData name="Dioszeghy, Brittany - dioszebd" userId="S::dioszebd@jmu.edu::d4bbee3f-62f5-492a-9474-32c619aa7e16" providerId="AD" clId="Web-{4DB563A9-FCFE-C2B5-1B7D-66C63337457E}"/>
    <pc:docChg chg="addSld delSld modSld">
      <pc:chgData name="Dioszeghy, Brittany - dioszebd" userId="S::dioszebd@jmu.edu::d4bbee3f-62f5-492a-9474-32c619aa7e16" providerId="AD" clId="Web-{4DB563A9-FCFE-C2B5-1B7D-66C63337457E}" dt="2024-11-12T16:28:49.025" v="167"/>
      <pc:docMkLst>
        <pc:docMk/>
      </pc:docMkLst>
      <pc:sldChg chg="addSp modSp">
        <pc:chgData name="Dioszeghy, Brittany - dioszebd" userId="S::dioszebd@jmu.edu::d4bbee3f-62f5-492a-9474-32c619aa7e16" providerId="AD" clId="Web-{4DB563A9-FCFE-C2B5-1B7D-66C63337457E}" dt="2024-11-12T16:17:07.040" v="73" actId="1076"/>
        <pc:sldMkLst>
          <pc:docMk/>
          <pc:sldMk cId="1735105984" sldId="313"/>
        </pc:sldMkLst>
        <pc:spChg chg="mod">
          <ac:chgData name="Dioszeghy, Brittany - dioszebd" userId="S::dioszebd@jmu.edu::d4bbee3f-62f5-492a-9474-32c619aa7e16" providerId="AD" clId="Web-{4DB563A9-FCFE-C2B5-1B7D-66C63337457E}" dt="2024-11-12T16:13:53.442" v="8" actId="20577"/>
          <ac:spMkLst>
            <pc:docMk/>
            <pc:sldMk cId="1735105984" sldId="313"/>
            <ac:spMk id="2" creationId="{2F94FEB6-0364-CDF7-B79B-C1886EAEC17E}"/>
          </ac:spMkLst>
        </pc:spChg>
        <pc:spChg chg="mod">
          <ac:chgData name="Dioszeghy, Brittany - dioszebd" userId="S::dioszebd@jmu.edu::d4bbee3f-62f5-492a-9474-32c619aa7e16" providerId="AD" clId="Web-{4DB563A9-FCFE-C2B5-1B7D-66C63337457E}" dt="2024-11-12T16:16:52.634" v="70" actId="20577"/>
          <ac:spMkLst>
            <pc:docMk/>
            <pc:sldMk cId="1735105984" sldId="313"/>
            <ac:spMk id="3" creationId="{5ED532A6-52DB-57AD-D77D-AEB709999303}"/>
          </ac:spMkLst>
        </pc:spChg>
        <pc:picChg chg="add mod">
          <ac:chgData name="Dioszeghy, Brittany - dioszebd" userId="S::dioszebd@jmu.edu::d4bbee3f-62f5-492a-9474-32c619aa7e16" providerId="AD" clId="Web-{4DB563A9-FCFE-C2B5-1B7D-66C63337457E}" dt="2024-11-12T16:17:07.040" v="73" actId="1076"/>
          <ac:picMkLst>
            <pc:docMk/>
            <pc:sldMk cId="1735105984" sldId="313"/>
            <ac:picMk id="4" creationId="{D131C9AB-0884-8DB3-0F39-801083979392}"/>
          </ac:picMkLst>
        </pc:picChg>
      </pc:sldChg>
      <pc:sldChg chg="addSp delSp modSp del">
        <pc:chgData name="Dioszeghy, Brittany - dioszebd" userId="S::dioszebd@jmu.edu::d4bbee3f-62f5-492a-9474-32c619aa7e16" providerId="AD" clId="Web-{4DB563A9-FCFE-C2B5-1B7D-66C63337457E}" dt="2024-11-12T16:17:36.478" v="77"/>
        <pc:sldMkLst>
          <pc:docMk/>
          <pc:sldMk cId="2797773904" sldId="314"/>
        </pc:sldMkLst>
        <pc:spChg chg="del">
          <ac:chgData name="Dioszeghy, Brittany - dioszebd" userId="S::dioszebd@jmu.edu::d4bbee3f-62f5-492a-9474-32c619aa7e16" providerId="AD" clId="Web-{4DB563A9-FCFE-C2B5-1B7D-66C63337457E}" dt="2024-11-12T16:17:19.900" v="75"/>
          <ac:spMkLst>
            <pc:docMk/>
            <pc:sldMk cId="2797773904" sldId="314"/>
            <ac:spMk id="2" creationId="{FABEA994-E13D-78C7-DB61-C46C84893994}"/>
          </ac:spMkLst>
        </pc:spChg>
        <pc:spChg chg="del">
          <ac:chgData name="Dioszeghy, Brittany - dioszebd" userId="S::dioszebd@jmu.edu::d4bbee3f-62f5-492a-9474-32c619aa7e16" providerId="AD" clId="Web-{4DB563A9-FCFE-C2B5-1B7D-66C63337457E}" dt="2024-11-12T16:17:19.837" v="74"/>
          <ac:spMkLst>
            <pc:docMk/>
            <pc:sldMk cId="2797773904" sldId="314"/>
            <ac:spMk id="3" creationId="{E16F3154-21C2-FF51-741B-C18D5AF8205D}"/>
          </ac:spMkLst>
        </pc:spChg>
        <pc:spChg chg="add mod">
          <ac:chgData name="Dioszeghy, Brittany - dioszebd" userId="S::dioszebd@jmu.edu::d4bbee3f-62f5-492a-9474-32c619aa7e16" providerId="AD" clId="Web-{4DB563A9-FCFE-C2B5-1B7D-66C63337457E}" dt="2024-11-12T16:17:19.837" v="74"/>
          <ac:spMkLst>
            <pc:docMk/>
            <pc:sldMk cId="2797773904" sldId="314"/>
            <ac:spMk id="5" creationId="{1D06316C-7EE0-0565-0B57-B27A5B09AEE1}"/>
          </ac:spMkLst>
        </pc:spChg>
        <pc:spChg chg="add mod">
          <ac:chgData name="Dioszeghy, Brittany - dioszebd" userId="S::dioszebd@jmu.edu::d4bbee3f-62f5-492a-9474-32c619aa7e16" providerId="AD" clId="Web-{4DB563A9-FCFE-C2B5-1B7D-66C63337457E}" dt="2024-11-12T16:17:19.900" v="75"/>
          <ac:spMkLst>
            <pc:docMk/>
            <pc:sldMk cId="2797773904" sldId="314"/>
            <ac:spMk id="7" creationId="{4A9CD4C3-786A-60A9-6DD9-F842528A6D7B}"/>
          </ac:spMkLst>
        </pc:spChg>
        <pc:spChg chg="add">
          <ac:chgData name="Dioszeghy, Brittany - dioszebd" userId="S::dioszebd@jmu.edu::d4bbee3f-62f5-492a-9474-32c619aa7e16" providerId="AD" clId="Web-{4DB563A9-FCFE-C2B5-1B7D-66C63337457E}" dt="2024-11-12T16:17:20.712" v="76"/>
          <ac:spMkLst>
            <pc:docMk/>
            <pc:sldMk cId="2797773904" sldId="314"/>
            <ac:spMk id="8" creationId="{93F2FA7D-4274-1D4D-1049-010B0136D83D}"/>
          </ac:spMkLst>
        </pc:spChg>
        <pc:spChg chg="add">
          <ac:chgData name="Dioszeghy, Brittany - dioszebd" userId="S::dioszebd@jmu.edu::d4bbee3f-62f5-492a-9474-32c619aa7e16" providerId="AD" clId="Web-{4DB563A9-FCFE-C2B5-1B7D-66C63337457E}" dt="2024-11-12T16:17:20.712" v="76"/>
          <ac:spMkLst>
            <pc:docMk/>
            <pc:sldMk cId="2797773904" sldId="314"/>
            <ac:spMk id="9" creationId="{B82EBE80-4165-2FD8-4056-DA5BB8F93E59}"/>
          </ac:spMkLst>
        </pc:spChg>
        <pc:spChg chg="add">
          <ac:chgData name="Dioszeghy, Brittany - dioszebd" userId="S::dioszebd@jmu.edu::d4bbee3f-62f5-492a-9474-32c619aa7e16" providerId="AD" clId="Web-{4DB563A9-FCFE-C2B5-1B7D-66C63337457E}" dt="2024-11-12T16:17:20.712" v="76"/>
          <ac:spMkLst>
            <pc:docMk/>
            <pc:sldMk cId="2797773904" sldId="314"/>
            <ac:spMk id="10" creationId="{7462A937-3DB8-120A-C3BF-9324DB174451}"/>
          </ac:spMkLst>
        </pc:spChg>
        <pc:spChg chg="add">
          <ac:chgData name="Dioszeghy, Brittany - dioszebd" userId="S::dioszebd@jmu.edu::d4bbee3f-62f5-492a-9474-32c619aa7e16" providerId="AD" clId="Web-{4DB563A9-FCFE-C2B5-1B7D-66C63337457E}" dt="2024-11-12T16:17:20.712" v="76"/>
          <ac:spMkLst>
            <pc:docMk/>
            <pc:sldMk cId="2797773904" sldId="314"/>
            <ac:spMk id="11" creationId="{54863A4D-E254-481A-8FFE-794B7BD5953E}"/>
          </ac:spMkLst>
        </pc:spChg>
      </pc:sldChg>
      <pc:sldChg chg="addSp delSp modSp">
        <pc:chgData name="Dioszeghy, Brittany - dioszebd" userId="S::dioszebd@jmu.edu::d4bbee3f-62f5-492a-9474-32c619aa7e16" providerId="AD" clId="Web-{4DB563A9-FCFE-C2B5-1B7D-66C63337457E}" dt="2024-11-12T16:22:57.407" v="139" actId="1076"/>
        <pc:sldMkLst>
          <pc:docMk/>
          <pc:sldMk cId="3541695156" sldId="315"/>
        </pc:sldMkLst>
        <pc:spChg chg="del">
          <ac:chgData name="Dioszeghy, Brittany - dioszebd" userId="S::dioszebd@jmu.edu::d4bbee3f-62f5-492a-9474-32c619aa7e16" providerId="AD" clId="Web-{4DB563A9-FCFE-C2B5-1B7D-66C63337457E}" dt="2024-11-12T16:22:41.720" v="135"/>
          <ac:spMkLst>
            <pc:docMk/>
            <pc:sldMk cId="3541695156" sldId="315"/>
            <ac:spMk id="2" creationId="{51DA3A2D-9336-2003-769E-31BA620D52DE}"/>
          </ac:spMkLst>
        </pc:spChg>
        <pc:spChg chg="del">
          <ac:chgData name="Dioszeghy, Brittany - dioszebd" userId="S::dioszebd@jmu.edu::d4bbee3f-62f5-492a-9474-32c619aa7e16" providerId="AD" clId="Web-{4DB563A9-FCFE-C2B5-1B7D-66C63337457E}" dt="2024-11-12T16:22:41.657" v="134"/>
          <ac:spMkLst>
            <pc:docMk/>
            <pc:sldMk cId="3541695156" sldId="315"/>
            <ac:spMk id="3" creationId="{DC6E9E4D-371C-D2E1-C4BC-0C1E2179B861}"/>
          </ac:spMkLst>
        </pc:spChg>
        <pc:spChg chg="add del mod">
          <ac:chgData name="Dioszeghy, Brittany - dioszebd" userId="S::dioszebd@jmu.edu::d4bbee3f-62f5-492a-9474-32c619aa7e16" providerId="AD" clId="Web-{4DB563A9-FCFE-C2B5-1B7D-66C63337457E}" dt="2024-11-12T16:22:49.392" v="137"/>
          <ac:spMkLst>
            <pc:docMk/>
            <pc:sldMk cId="3541695156" sldId="315"/>
            <ac:spMk id="5" creationId="{B3832CD5-1116-C511-569B-E5413A3F96EA}"/>
          </ac:spMkLst>
        </pc:spChg>
        <pc:spChg chg="add del mod">
          <ac:chgData name="Dioszeghy, Brittany - dioszebd" userId="S::dioszebd@jmu.edu::d4bbee3f-62f5-492a-9474-32c619aa7e16" providerId="AD" clId="Web-{4DB563A9-FCFE-C2B5-1B7D-66C63337457E}" dt="2024-11-12T16:22:49.392" v="136"/>
          <ac:spMkLst>
            <pc:docMk/>
            <pc:sldMk cId="3541695156" sldId="315"/>
            <ac:spMk id="7" creationId="{73FA2F90-FFDD-26F7-6C32-FE086B57F18D}"/>
          </ac:spMkLst>
        </pc:spChg>
        <pc:spChg chg="add">
          <ac:chgData name="Dioszeghy, Brittany - dioszebd" userId="S::dioszebd@jmu.edu::d4bbee3f-62f5-492a-9474-32c619aa7e16" providerId="AD" clId="Web-{4DB563A9-FCFE-C2B5-1B7D-66C63337457E}" dt="2024-11-12T16:22:49.767" v="138"/>
          <ac:spMkLst>
            <pc:docMk/>
            <pc:sldMk cId="3541695156" sldId="315"/>
            <ac:spMk id="8" creationId="{6C658958-B91F-E3AD-8296-90A3D0B67968}"/>
          </ac:spMkLst>
        </pc:spChg>
        <pc:spChg chg="add">
          <ac:chgData name="Dioszeghy, Brittany - dioszebd" userId="S::dioszebd@jmu.edu::d4bbee3f-62f5-492a-9474-32c619aa7e16" providerId="AD" clId="Web-{4DB563A9-FCFE-C2B5-1B7D-66C63337457E}" dt="2024-11-12T16:22:49.767" v="138"/>
          <ac:spMkLst>
            <pc:docMk/>
            <pc:sldMk cId="3541695156" sldId="315"/>
            <ac:spMk id="10" creationId="{847165B8-393D-3AA1-4AA3-E1C759DBDEC3}"/>
          </ac:spMkLst>
        </pc:spChg>
        <pc:picChg chg="add mod">
          <ac:chgData name="Dioszeghy, Brittany - dioszebd" userId="S::dioszebd@jmu.edu::d4bbee3f-62f5-492a-9474-32c619aa7e16" providerId="AD" clId="Web-{4DB563A9-FCFE-C2B5-1B7D-66C63337457E}" dt="2024-11-12T16:22:57.407" v="139" actId="1076"/>
          <ac:picMkLst>
            <pc:docMk/>
            <pc:sldMk cId="3541695156" sldId="315"/>
            <ac:picMk id="9" creationId="{AA81431C-3B39-2161-E48C-971EDEEC6ECF}"/>
          </ac:picMkLst>
        </pc:picChg>
      </pc:sldChg>
      <pc:sldChg chg="delSp del">
        <pc:chgData name="Dioszeghy, Brittany - dioszebd" userId="S::dioszebd@jmu.edu::d4bbee3f-62f5-492a-9474-32c619aa7e16" providerId="AD" clId="Web-{4DB563A9-FCFE-C2B5-1B7D-66C63337457E}" dt="2024-11-12T16:23:07.001" v="141"/>
        <pc:sldMkLst>
          <pc:docMk/>
          <pc:sldMk cId="3270639090" sldId="316"/>
        </pc:sldMkLst>
        <pc:picChg chg="del">
          <ac:chgData name="Dioszeghy, Brittany - dioszebd" userId="S::dioszebd@jmu.edu::d4bbee3f-62f5-492a-9474-32c619aa7e16" providerId="AD" clId="Web-{4DB563A9-FCFE-C2B5-1B7D-66C63337457E}" dt="2024-11-12T16:23:02.158" v="140"/>
          <ac:picMkLst>
            <pc:docMk/>
            <pc:sldMk cId="3270639090" sldId="316"/>
            <ac:picMk id="2" creationId="{643D0A14-481B-ABFF-FD4E-00E326009940}"/>
          </ac:picMkLst>
        </pc:picChg>
      </pc:sldChg>
      <pc:sldChg chg="addSp delSp modSp">
        <pc:chgData name="Dioszeghy, Brittany - dioszebd" userId="S::dioszebd@jmu.edu::d4bbee3f-62f5-492a-9474-32c619aa7e16" providerId="AD" clId="Web-{4DB563A9-FCFE-C2B5-1B7D-66C63337457E}" dt="2024-11-12T16:26:44.397" v="154" actId="1076"/>
        <pc:sldMkLst>
          <pc:docMk/>
          <pc:sldMk cId="715349138" sldId="317"/>
        </pc:sldMkLst>
        <pc:spChg chg="del">
          <ac:chgData name="Dioszeghy, Brittany - dioszebd" userId="S::dioszebd@jmu.edu::d4bbee3f-62f5-492a-9474-32c619aa7e16" providerId="AD" clId="Web-{4DB563A9-FCFE-C2B5-1B7D-66C63337457E}" dt="2024-11-12T16:26:25.693" v="148"/>
          <ac:spMkLst>
            <pc:docMk/>
            <pc:sldMk cId="715349138" sldId="317"/>
            <ac:spMk id="2" creationId="{0DE2FB52-A724-DC7E-C733-E25394DF18CA}"/>
          </ac:spMkLst>
        </pc:spChg>
        <pc:spChg chg="del">
          <ac:chgData name="Dioszeghy, Brittany - dioszebd" userId="S::dioszebd@jmu.edu::d4bbee3f-62f5-492a-9474-32c619aa7e16" providerId="AD" clId="Web-{4DB563A9-FCFE-C2B5-1B7D-66C63337457E}" dt="2024-11-12T16:26:25.631" v="147"/>
          <ac:spMkLst>
            <pc:docMk/>
            <pc:sldMk cId="715349138" sldId="317"/>
            <ac:spMk id="3" creationId="{FC65EA33-6363-9340-ED39-9AAF2FEB6A07}"/>
          </ac:spMkLst>
        </pc:spChg>
        <pc:spChg chg="add del mod">
          <ac:chgData name="Dioszeghy, Brittany - dioszebd" userId="S::dioszebd@jmu.edu::d4bbee3f-62f5-492a-9474-32c619aa7e16" providerId="AD" clId="Web-{4DB563A9-FCFE-C2B5-1B7D-66C63337457E}" dt="2024-11-12T16:26:31.053" v="150"/>
          <ac:spMkLst>
            <pc:docMk/>
            <pc:sldMk cId="715349138" sldId="317"/>
            <ac:spMk id="5" creationId="{2D2FE46A-CB92-FBC9-EFCB-B474076046B5}"/>
          </ac:spMkLst>
        </pc:spChg>
        <pc:spChg chg="add del mod">
          <ac:chgData name="Dioszeghy, Brittany - dioszebd" userId="S::dioszebd@jmu.edu::d4bbee3f-62f5-492a-9474-32c619aa7e16" providerId="AD" clId="Web-{4DB563A9-FCFE-C2B5-1B7D-66C63337457E}" dt="2024-11-12T16:26:31.053" v="149"/>
          <ac:spMkLst>
            <pc:docMk/>
            <pc:sldMk cId="715349138" sldId="317"/>
            <ac:spMk id="7" creationId="{801A6410-0319-1035-2E0E-01C93B6CC2E1}"/>
          </ac:spMkLst>
        </pc:spChg>
        <pc:spChg chg="add mod">
          <ac:chgData name="Dioszeghy, Brittany - dioszebd" userId="S::dioszebd@jmu.edu::d4bbee3f-62f5-492a-9474-32c619aa7e16" providerId="AD" clId="Web-{4DB563A9-FCFE-C2B5-1B7D-66C63337457E}" dt="2024-11-12T16:26:44.397" v="154" actId="1076"/>
          <ac:spMkLst>
            <pc:docMk/>
            <pc:sldMk cId="715349138" sldId="317"/>
            <ac:spMk id="8" creationId="{1240221E-E6B2-4F6F-5E64-3609446660C7}"/>
          </ac:spMkLst>
        </pc:spChg>
        <pc:picChg chg="add mod">
          <ac:chgData name="Dioszeghy, Brittany - dioszebd" userId="S::dioszebd@jmu.edu::d4bbee3f-62f5-492a-9474-32c619aa7e16" providerId="AD" clId="Web-{4DB563A9-FCFE-C2B5-1B7D-66C63337457E}" dt="2024-11-12T16:26:38.303" v="153" actId="1076"/>
          <ac:picMkLst>
            <pc:docMk/>
            <pc:sldMk cId="715349138" sldId="317"/>
            <ac:picMk id="9" creationId="{FE7637E9-C088-63CE-1745-4A1CB460F3E8}"/>
          </ac:picMkLst>
        </pc:picChg>
      </pc:sldChg>
      <pc:sldChg chg="addSp delSp modSp">
        <pc:chgData name="Dioszeghy, Brittany - dioszebd" userId="S::dioszebd@jmu.edu::d4bbee3f-62f5-492a-9474-32c619aa7e16" providerId="AD" clId="Web-{4DB563A9-FCFE-C2B5-1B7D-66C63337457E}" dt="2024-11-12T16:28:49.025" v="167"/>
        <pc:sldMkLst>
          <pc:docMk/>
          <pc:sldMk cId="1062718015" sldId="318"/>
        </pc:sldMkLst>
        <pc:spChg chg="del">
          <ac:chgData name="Dioszeghy, Brittany - dioszebd" userId="S::dioszebd@jmu.edu::d4bbee3f-62f5-492a-9474-32c619aa7e16" providerId="AD" clId="Web-{4DB563A9-FCFE-C2B5-1B7D-66C63337457E}" dt="2024-11-12T16:28:44.025" v="161"/>
          <ac:spMkLst>
            <pc:docMk/>
            <pc:sldMk cId="1062718015" sldId="318"/>
            <ac:spMk id="2" creationId="{7BB76095-F3A1-4ADA-FA97-A6B7393B074F}"/>
          </ac:spMkLst>
        </pc:spChg>
        <pc:spChg chg="del">
          <ac:chgData name="Dioszeghy, Brittany - dioszebd" userId="S::dioszebd@jmu.edu::d4bbee3f-62f5-492a-9474-32c619aa7e16" providerId="AD" clId="Web-{4DB563A9-FCFE-C2B5-1B7D-66C63337457E}" dt="2024-11-12T16:28:43.947" v="160"/>
          <ac:spMkLst>
            <pc:docMk/>
            <pc:sldMk cId="1062718015" sldId="318"/>
            <ac:spMk id="3" creationId="{7D68A956-8A09-A52B-4612-FD7D600D29E4}"/>
          </ac:spMkLst>
        </pc:spChg>
        <pc:spChg chg="add del mod">
          <ac:chgData name="Dioszeghy, Brittany - dioszebd" userId="S::dioszebd@jmu.edu::d4bbee3f-62f5-492a-9474-32c619aa7e16" providerId="AD" clId="Web-{4DB563A9-FCFE-C2B5-1B7D-66C63337457E}" dt="2024-11-12T16:28:48.181" v="166"/>
          <ac:spMkLst>
            <pc:docMk/>
            <pc:sldMk cId="1062718015" sldId="318"/>
            <ac:spMk id="5" creationId="{E16598BF-71E2-2F91-1F20-5AF5DC684874}"/>
          </ac:spMkLst>
        </pc:spChg>
        <pc:spChg chg="add del mod">
          <ac:chgData name="Dioszeghy, Brittany - dioszebd" userId="S::dioszebd@jmu.edu::d4bbee3f-62f5-492a-9474-32c619aa7e16" providerId="AD" clId="Web-{4DB563A9-FCFE-C2B5-1B7D-66C63337457E}" dt="2024-11-12T16:28:48.181" v="165"/>
          <ac:spMkLst>
            <pc:docMk/>
            <pc:sldMk cId="1062718015" sldId="318"/>
            <ac:spMk id="7" creationId="{990152A5-5EDE-EEB2-4905-CB811EB78215}"/>
          </ac:spMkLst>
        </pc:spChg>
        <pc:spChg chg="add del">
          <ac:chgData name="Dioszeghy, Brittany - dioszebd" userId="S::dioszebd@jmu.edu::d4bbee3f-62f5-492a-9474-32c619aa7e16" providerId="AD" clId="Web-{4DB563A9-FCFE-C2B5-1B7D-66C63337457E}" dt="2024-11-12T16:28:48.181" v="164"/>
          <ac:spMkLst>
            <pc:docMk/>
            <pc:sldMk cId="1062718015" sldId="318"/>
            <ac:spMk id="8" creationId="{B3DF4BDC-7827-C12A-0B50-89E2B1064123}"/>
          </ac:spMkLst>
        </pc:spChg>
        <pc:spChg chg="add del">
          <ac:chgData name="Dioszeghy, Brittany - dioszebd" userId="S::dioszebd@jmu.edu::d4bbee3f-62f5-492a-9474-32c619aa7e16" providerId="AD" clId="Web-{4DB563A9-FCFE-C2B5-1B7D-66C63337457E}" dt="2024-11-12T16:28:48.181" v="163"/>
          <ac:spMkLst>
            <pc:docMk/>
            <pc:sldMk cId="1062718015" sldId="318"/>
            <ac:spMk id="9" creationId="{5C6C481D-2A2C-9654-8AE0-66432C829482}"/>
          </ac:spMkLst>
        </pc:spChg>
        <pc:spChg chg="add">
          <ac:chgData name="Dioszeghy, Brittany - dioszebd" userId="S::dioszebd@jmu.edu::d4bbee3f-62f5-492a-9474-32c619aa7e16" providerId="AD" clId="Web-{4DB563A9-FCFE-C2B5-1B7D-66C63337457E}" dt="2024-11-12T16:28:49.025" v="167"/>
          <ac:spMkLst>
            <pc:docMk/>
            <pc:sldMk cId="1062718015" sldId="318"/>
            <ac:spMk id="10" creationId="{B3DF4BDC-7827-C12A-0B50-89E2B1064123}"/>
          </ac:spMkLst>
        </pc:spChg>
        <pc:spChg chg="add">
          <ac:chgData name="Dioszeghy, Brittany - dioszebd" userId="S::dioszebd@jmu.edu::d4bbee3f-62f5-492a-9474-32c619aa7e16" providerId="AD" clId="Web-{4DB563A9-FCFE-C2B5-1B7D-66C63337457E}" dt="2024-11-12T16:28:49.025" v="167"/>
          <ac:spMkLst>
            <pc:docMk/>
            <pc:sldMk cId="1062718015" sldId="318"/>
            <ac:spMk id="11" creationId="{5C6C481D-2A2C-9654-8AE0-66432C829482}"/>
          </ac:spMkLst>
        </pc:spChg>
      </pc:sldChg>
      <pc:sldChg chg="addSp delSp modSp new">
        <pc:chgData name="Dioszeghy, Brittany - dioszebd" userId="S::dioszebd@jmu.edu::d4bbee3f-62f5-492a-9474-32c619aa7e16" providerId="AD" clId="Web-{4DB563A9-FCFE-C2B5-1B7D-66C63337457E}" dt="2024-11-12T16:17:59.198" v="84" actId="20577"/>
        <pc:sldMkLst>
          <pc:docMk/>
          <pc:sldMk cId="477817028" sldId="339"/>
        </pc:sldMkLst>
        <pc:spChg chg="del">
          <ac:chgData name="Dioszeghy, Brittany - dioszebd" userId="S::dioszebd@jmu.edu::d4bbee3f-62f5-492a-9474-32c619aa7e16" providerId="AD" clId="Web-{4DB563A9-FCFE-C2B5-1B7D-66C63337457E}" dt="2024-11-12T16:17:43.338" v="79"/>
          <ac:spMkLst>
            <pc:docMk/>
            <pc:sldMk cId="477817028" sldId="339"/>
            <ac:spMk id="2" creationId="{1A5EB46A-224B-AAE5-96F3-C889EF682F00}"/>
          </ac:spMkLst>
        </pc:spChg>
        <pc:spChg chg="del">
          <ac:chgData name="Dioszeghy, Brittany - dioszebd" userId="S::dioszebd@jmu.edu::d4bbee3f-62f5-492a-9474-32c619aa7e16" providerId="AD" clId="Web-{4DB563A9-FCFE-C2B5-1B7D-66C63337457E}" dt="2024-11-12T16:17:49.151" v="80"/>
          <ac:spMkLst>
            <pc:docMk/>
            <pc:sldMk cId="477817028" sldId="339"/>
            <ac:spMk id="3" creationId="{CA5FC4B0-15F1-8442-DD3F-23F31C776657}"/>
          </ac:spMkLst>
        </pc:spChg>
        <pc:spChg chg="del">
          <ac:chgData name="Dioszeghy, Brittany - dioszebd" userId="S::dioszebd@jmu.edu::d4bbee3f-62f5-492a-9474-32c619aa7e16" providerId="AD" clId="Web-{4DB563A9-FCFE-C2B5-1B7D-66C63337457E}" dt="2024-11-12T16:17:51.760" v="81"/>
          <ac:spMkLst>
            <pc:docMk/>
            <pc:sldMk cId="477817028" sldId="339"/>
            <ac:spMk id="4" creationId="{AB1B1539-A837-5326-869B-064E26B4B374}"/>
          </ac:spMkLst>
        </pc:spChg>
        <pc:spChg chg="add">
          <ac:chgData name="Dioszeghy, Brittany - dioszebd" userId="S::dioszebd@jmu.edu::d4bbee3f-62f5-492a-9474-32c619aa7e16" providerId="AD" clId="Web-{4DB563A9-FCFE-C2B5-1B7D-66C63337457E}" dt="2024-11-12T16:17:53.229" v="82"/>
          <ac:spMkLst>
            <pc:docMk/>
            <pc:sldMk cId="477817028" sldId="339"/>
            <ac:spMk id="5" creationId="{93F2FA7D-4274-1D4D-1049-010B0136D83D}"/>
          </ac:spMkLst>
        </pc:spChg>
        <pc:spChg chg="add">
          <ac:chgData name="Dioszeghy, Brittany - dioszebd" userId="S::dioszebd@jmu.edu::d4bbee3f-62f5-492a-9474-32c619aa7e16" providerId="AD" clId="Web-{4DB563A9-FCFE-C2B5-1B7D-66C63337457E}" dt="2024-11-12T16:17:53.229" v="82"/>
          <ac:spMkLst>
            <pc:docMk/>
            <pc:sldMk cId="477817028" sldId="339"/>
            <ac:spMk id="6" creationId="{B82EBE80-4165-2FD8-4056-DA5BB8F93E59}"/>
          </ac:spMkLst>
        </pc:spChg>
        <pc:spChg chg="add">
          <ac:chgData name="Dioszeghy, Brittany - dioszebd" userId="S::dioszebd@jmu.edu::d4bbee3f-62f5-492a-9474-32c619aa7e16" providerId="AD" clId="Web-{4DB563A9-FCFE-C2B5-1B7D-66C63337457E}" dt="2024-11-12T16:17:53.229" v="82"/>
          <ac:spMkLst>
            <pc:docMk/>
            <pc:sldMk cId="477817028" sldId="339"/>
            <ac:spMk id="7" creationId="{7462A937-3DB8-120A-C3BF-9324DB174451}"/>
          </ac:spMkLst>
        </pc:spChg>
        <pc:spChg chg="add mod">
          <ac:chgData name="Dioszeghy, Brittany - dioszebd" userId="S::dioszebd@jmu.edu::d4bbee3f-62f5-492a-9474-32c619aa7e16" providerId="AD" clId="Web-{4DB563A9-FCFE-C2B5-1B7D-66C63337457E}" dt="2024-11-12T16:17:59.198" v="84" actId="20577"/>
          <ac:spMkLst>
            <pc:docMk/>
            <pc:sldMk cId="477817028" sldId="339"/>
            <ac:spMk id="8" creationId="{54863A4D-E254-481A-8FFE-794B7BD5953E}"/>
          </ac:spMkLst>
        </pc:spChg>
      </pc:sldChg>
      <pc:sldChg chg="addSp delSp new">
        <pc:chgData name="Dioszeghy, Brittany - dioszebd" userId="S::dioszebd@jmu.edu::d4bbee3f-62f5-492a-9474-32c619aa7e16" providerId="AD" clId="Web-{4DB563A9-FCFE-C2B5-1B7D-66C63337457E}" dt="2024-11-12T16:18:16.026" v="88"/>
        <pc:sldMkLst>
          <pc:docMk/>
          <pc:sldMk cId="2295068299" sldId="340"/>
        </pc:sldMkLst>
        <pc:spChg chg="del">
          <ac:chgData name="Dioszeghy, Brittany - dioszebd" userId="S::dioszebd@jmu.edu::d4bbee3f-62f5-492a-9474-32c619aa7e16" providerId="AD" clId="Web-{4DB563A9-FCFE-C2B5-1B7D-66C63337457E}" dt="2024-11-12T16:18:11.432" v="87"/>
          <ac:spMkLst>
            <pc:docMk/>
            <pc:sldMk cId="2295068299" sldId="340"/>
            <ac:spMk id="2" creationId="{124AB671-CB8C-50F8-4130-F5DA7C849A95}"/>
          </ac:spMkLst>
        </pc:spChg>
        <pc:spChg chg="del">
          <ac:chgData name="Dioszeghy, Brittany - dioszebd" userId="S::dioszebd@jmu.edu::d4bbee3f-62f5-492a-9474-32c619aa7e16" providerId="AD" clId="Web-{4DB563A9-FCFE-C2B5-1B7D-66C63337457E}" dt="2024-11-12T16:18:11.432" v="86"/>
          <ac:spMkLst>
            <pc:docMk/>
            <pc:sldMk cId="2295068299" sldId="340"/>
            <ac:spMk id="3" creationId="{ACF9733A-7066-3279-D95E-AD700017FEF2}"/>
          </ac:spMkLst>
        </pc:spChg>
        <pc:spChg chg="add">
          <ac:chgData name="Dioszeghy, Brittany - dioszebd" userId="S::dioszebd@jmu.edu::d4bbee3f-62f5-492a-9474-32c619aa7e16" providerId="AD" clId="Web-{4DB563A9-FCFE-C2B5-1B7D-66C63337457E}" dt="2024-11-12T16:18:16.026" v="88"/>
          <ac:spMkLst>
            <pc:docMk/>
            <pc:sldMk cId="2295068299" sldId="340"/>
            <ac:spMk id="4" creationId="{24F71B15-FF08-A163-C1C6-B60064F1022A}"/>
          </ac:spMkLst>
        </pc:spChg>
        <pc:spChg chg="add">
          <ac:chgData name="Dioszeghy, Brittany - dioszebd" userId="S::dioszebd@jmu.edu::d4bbee3f-62f5-492a-9474-32c619aa7e16" providerId="AD" clId="Web-{4DB563A9-FCFE-C2B5-1B7D-66C63337457E}" dt="2024-11-12T16:18:16.026" v="88"/>
          <ac:spMkLst>
            <pc:docMk/>
            <pc:sldMk cId="2295068299" sldId="340"/>
            <ac:spMk id="5" creationId="{86A36092-3745-24C6-41DF-A5B9B7FB041B}"/>
          </ac:spMkLst>
        </pc:spChg>
      </pc:sldChg>
      <pc:sldChg chg="addSp delSp new">
        <pc:chgData name="Dioszeghy, Brittany - dioszebd" userId="S::dioszebd@jmu.edu::d4bbee3f-62f5-492a-9474-32c619aa7e16" providerId="AD" clId="Web-{4DB563A9-FCFE-C2B5-1B7D-66C63337457E}" dt="2024-11-12T16:18:37.152" v="92"/>
        <pc:sldMkLst>
          <pc:docMk/>
          <pc:sldMk cId="2553497490" sldId="341"/>
        </pc:sldMkLst>
        <pc:spChg chg="del">
          <ac:chgData name="Dioszeghy, Brittany - dioszebd" userId="S::dioszebd@jmu.edu::d4bbee3f-62f5-492a-9474-32c619aa7e16" providerId="AD" clId="Web-{4DB563A9-FCFE-C2B5-1B7D-66C63337457E}" dt="2024-11-12T16:18:33.433" v="91"/>
          <ac:spMkLst>
            <pc:docMk/>
            <pc:sldMk cId="2553497490" sldId="341"/>
            <ac:spMk id="2" creationId="{2435F379-C644-717B-1A5A-DBA95835CC29}"/>
          </ac:spMkLst>
        </pc:spChg>
        <pc:spChg chg="del">
          <ac:chgData name="Dioszeghy, Brittany - dioszebd" userId="S::dioszebd@jmu.edu::d4bbee3f-62f5-492a-9474-32c619aa7e16" providerId="AD" clId="Web-{4DB563A9-FCFE-C2B5-1B7D-66C63337457E}" dt="2024-11-12T16:18:33.433" v="90"/>
          <ac:spMkLst>
            <pc:docMk/>
            <pc:sldMk cId="2553497490" sldId="341"/>
            <ac:spMk id="3" creationId="{0FBC8A73-3A60-25DF-D88B-65AC7ED31946}"/>
          </ac:spMkLst>
        </pc:spChg>
        <pc:spChg chg="add">
          <ac:chgData name="Dioszeghy, Brittany - dioszebd" userId="S::dioszebd@jmu.edu::d4bbee3f-62f5-492a-9474-32c619aa7e16" providerId="AD" clId="Web-{4DB563A9-FCFE-C2B5-1B7D-66C63337457E}" dt="2024-11-12T16:18:37.152" v="92"/>
          <ac:spMkLst>
            <pc:docMk/>
            <pc:sldMk cId="2553497490" sldId="341"/>
            <ac:spMk id="4" creationId="{02BE3CE7-C9AF-AFF9-204E-729B715A884B}"/>
          </ac:spMkLst>
        </pc:spChg>
        <pc:spChg chg="add">
          <ac:chgData name="Dioszeghy, Brittany - dioszebd" userId="S::dioszebd@jmu.edu::d4bbee3f-62f5-492a-9474-32c619aa7e16" providerId="AD" clId="Web-{4DB563A9-FCFE-C2B5-1B7D-66C63337457E}" dt="2024-11-12T16:18:37.152" v="92"/>
          <ac:spMkLst>
            <pc:docMk/>
            <pc:sldMk cId="2553497490" sldId="341"/>
            <ac:spMk id="5" creationId="{A43AE5EF-4B34-23B2-7707-953A3CC2BE1F}"/>
          </ac:spMkLst>
        </pc:spChg>
      </pc:sldChg>
      <pc:sldChg chg="addSp delSp new">
        <pc:chgData name="Dioszeghy, Brittany - dioszebd" userId="S::dioszebd@jmu.edu::d4bbee3f-62f5-492a-9474-32c619aa7e16" providerId="AD" clId="Web-{4DB563A9-FCFE-C2B5-1B7D-66C63337457E}" dt="2024-11-12T16:18:49.246" v="96"/>
        <pc:sldMkLst>
          <pc:docMk/>
          <pc:sldMk cId="326109067" sldId="342"/>
        </pc:sldMkLst>
        <pc:spChg chg="del">
          <ac:chgData name="Dioszeghy, Brittany - dioszebd" userId="S::dioszebd@jmu.edu::d4bbee3f-62f5-492a-9474-32c619aa7e16" providerId="AD" clId="Web-{4DB563A9-FCFE-C2B5-1B7D-66C63337457E}" dt="2024-11-12T16:18:44.339" v="95"/>
          <ac:spMkLst>
            <pc:docMk/>
            <pc:sldMk cId="326109067" sldId="342"/>
            <ac:spMk id="2" creationId="{C3446BBE-1137-F0E3-B115-4712EF18F595}"/>
          </ac:spMkLst>
        </pc:spChg>
        <pc:spChg chg="del">
          <ac:chgData name="Dioszeghy, Brittany - dioszebd" userId="S::dioszebd@jmu.edu::d4bbee3f-62f5-492a-9474-32c619aa7e16" providerId="AD" clId="Web-{4DB563A9-FCFE-C2B5-1B7D-66C63337457E}" dt="2024-11-12T16:18:44.339" v="94"/>
          <ac:spMkLst>
            <pc:docMk/>
            <pc:sldMk cId="326109067" sldId="342"/>
            <ac:spMk id="3" creationId="{1805C4A9-9F1B-02AD-0F86-6BDBEDF5F507}"/>
          </ac:spMkLst>
        </pc:spChg>
        <pc:spChg chg="add">
          <ac:chgData name="Dioszeghy, Brittany - dioszebd" userId="S::dioszebd@jmu.edu::d4bbee3f-62f5-492a-9474-32c619aa7e16" providerId="AD" clId="Web-{4DB563A9-FCFE-C2B5-1B7D-66C63337457E}" dt="2024-11-12T16:18:49.246" v="96"/>
          <ac:spMkLst>
            <pc:docMk/>
            <pc:sldMk cId="326109067" sldId="342"/>
            <ac:spMk id="4" creationId="{02BE3CE7-C9AF-AFF9-204E-729B715A884B}"/>
          </ac:spMkLst>
        </pc:spChg>
        <pc:spChg chg="add">
          <ac:chgData name="Dioszeghy, Brittany - dioszebd" userId="S::dioszebd@jmu.edu::d4bbee3f-62f5-492a-9474-32c619aa7e16" providerId="AD" clId="Web-{4DB563A9-FCFE-C2B5-1B7D-66C63337457E}" dt="2024-11-12T16:18:49.246" v="96"/>
          <ac:spMkLst>
            <pc:docMk/>
            <pc:sldMk cId="326109067" sldId="342"/>
            <ac:spMk id="5" creationId="{A43AE5EF-4B34-23B2-7707-953A3CC2BE1F}"/>
          </ac:spMkLst>
        </pc:spChg>
      </pc:sldChg>
      <pc:sldChg chg="addSp delSp new">
        <pc:chgData name="Dioszeghy, Brittany - dioszebd" userId="S::dioszebd@jmu.edu::d4bbee3f-62f5-492a-9474-32c619aa7e16" providerId="AD" clId="Web-{4DB563A9-FCFE-C2B5-1B7D-66C63337457E}" dt="2024-11-12T16:19:25.825" v="100"/>
        <pc:sldMkLst>
          <pc:docMk/>
          <pc:sldMk cId="2332802790" sldId="343"/>
        </pc:sldMkLst>
        <pc:spChg chg="del">
          <ac:chgData name="Dioszeghy, Brittany - dioszebd" userId="S::dioszebd@jmu.edu::d4bbee3f-62f5-492a-9474-32c619aa7e16" providerId="AD" clId="Web-{4DB563A9-FCFE-C2B5-1B7D-66C63337457E}" dt="2024-11-12T16:19:24.465" v="99"/>
          <ac:spMkLst>
            <pc:docMk/>
            <pc:sldMk cId="2332802790" sldId="343"/>
            <ac:spMk id="2" creationId="{D5B001FA-383A-2590-6BE3-1EEFB8D3ADE4}"/>
          </ac:spMkLst>
        </pc:spChg>
        <pc:spChg chg="del">
          <ac:chgData name="Dioszeghy, Brittany - dioszebd" userId="S::dioszebd@jmu.edu::d4bbee3f-62f5-492a-9474-32c619aa7e16" providerId="AD" clId="Web-{4DB563A9-FCFE-C2B5-1B7D-66C63337457E}" dt="2024-11-12T16:19:24.465" v="98"/>
          <ac:spMkLst>
            <pc:docMk/>
            <pc:sldMk cId="2332802790" sldId="343"/>
            <ac:spMk id="3" creationId="{DC164133-AACB-4663-09C1-871893398376}"/>
          </ac:spMkLst>
        </pc:spChg>
        <pc:spChg chg="add">
          <ac:chgData name="Dioszeghy, Brittany - dioszebd" userId="S::dioszebd@jmu.edu::d4bbee3f-62f5-492a-9474-32c619aa7e16" providerId="AD" clId="Web-{4DB563A9-FCFE-C2B5-1B7D-66C63337457E}" dt="2024-11-12T16:19:25.825" v="100"/>
          <ac:spMkLst>
            <pc:docMk/>
            <pc:sldMk cId="2332802790" sldId="343"/>
            <ac:spMk id="4" creationId="{B16A8BBE-F25E-598E-667D-46734CACDB8A}"/>
          </ac:spMkLst>
        </pc:spChg>
        <pc:spChg chg="add">
          <ac:chgData name="Dioszeghy, Brittany - dioszebd" userId="S::dioszebd@jmu.edu::d4bbee3f-62f5-492a-9474-32c619aa7e16" providerId="AD" clId="Web-{4DB563A9-FCFE-C2B5-1B7D-66C63337457E}" dt="2024-11-12T16:19:25.825" v="100"/>
          <ac:spMkLst>
            <pc:docMk/>
            <pc:sldMk cId="2332802790" sldId="343"/>
            <ac:spMk id="5" creationId="{408E2212-C433-6BC2-7B5A-244D92D0E0C1}"/>
          </ac:spMkLst>
        </pc:spChg>
        <pc:picChg chg="add">
          <ac:chgData name="Dioszeghy, Brittany - dioszebd" userId="S::dioszebd@jmu.edu::d4bbee3f-62f5-492a-9474-32c619aa7e16" providerId="AD" clId="Web-{4DB563A9-FCFE-C2B5-1B7D-66C63337457E}" dt="2024-11-12T16:19:25.825" v="100"/>
          <ac:picMkLst>
            <pc:docMk/>
            <pc:sldMk cId="2332802790" sldId="343"/>
            <ac:picMk id="6" creationId="{C28B21E5-134F-F3C6-B4D0-D6254AAD8296}"/>
          </ac:picMkLst>
        </pc:picChg>
      </pc:sldChg>
      <pc:sldChg chg="addSp delSp modSp new">
        <pc:chgData name="Dioszeghy, Brittany - dioszebd" userId="S::dioszebd@jmu.edu::d4bbee3f-62f5-492a-9474-32c619aa7e16" providerId="AD" clId="Web-{4DB563A9-FCFE-C2B5-1B7D-66C63337457E}" dt="2024-11-12T16:21:02.999" v="125" actId="20577"/>
        <pc:sldMkLst>
          <pc:docMk/>
          <pc:sldMk cId="13042908" sldId="344"/>
        </pc:sldMkLst>
        <pc:spChg chg="del">
          <ac:chgData name="Dioszeghy, Brittany - dioszebd" userId="S::dioszebd@jmu.edu::d4bbee3f-62f5-492a-9474-32c619aa7e16" providerId="AD" clId="Web-{4DB563A9-FCFE-C2B5-1B7D-66C63337457E}" dt="2024-11-12T16:19:50.231" v="106"/>
          <ac:spMkLst>
            <pc:docMk/>
            <pc:sldMk cId="13042908" sldId="344"/>
            <ac:spMk id="2" creationId="{C005967C-399D-AA34-26B3-3E7283D9E86F}"/>
          </ac:spMkLst>
        </pc:spChg>
        <pc:spChg chg="del">
          <ac:chgData name="Dioszeghy, Brittany - dioszebd" userId="S::dioszebd@jmu.edu::d4bbee3f-62f5-492a-9474-32c619aa7e16" providerId="AD" clId="Web-{4DB563A9-FCFE-C2B5-1B7D-66C63337457E}" dt="2024-11-12T16:19:50.231" v="105"/>
          <ac:spMkLst>
            <pc:docMk/>
            <pc:sldMk cId="13042908" sldId="344"/>
            <ac:spMk id="3" creationId="{2A6C783C-1788-238C-44AC-C94DE97177B6}"/>
          </ac:spMkLst>
        </pc:spChg>
        <pc:spChg chg="del">
          <ac:chgData name="Dioszeghy, Brittany - dioszebd" userId="S::dioszebd@jmu.edu::d4bbee3f-62f5-492a-9474-32c619aa7e16" providerId="AD" clId="Web-{4DB563A9-FCFE-C2B5-1B7D-66C63337457E}" dt="2024-11-12T16:19:50.231" v="104"/>
          <ac:spMkLst>
            <pc:docMk/>
            <pc:sldMk cId="13042908" sldId="344"/>
            <ac:spMk id="4" creationId="{57F1829D-E0DA-EECA-1E81-792FE38D344D}"/>
          </ac:spMkLst>
        </pc:spChg>
        <pc:spChg chg="del">
          <ac:chgData name="Dioszeghy, Brittany - dioszebd" userId="S::dioszebd@jmu.edu::d4bbee3f-62f5-492a-9474-32c619aa7e16" providerId="AD" clId="Web-{4DB563A9-FCFE-C2B5-1B7D-66C63337457E}" dt="2024-11-12T16:19:50.231" v="103"/>
          <ac:spMkLst>
            <pc:docMk/>
            <pc:sldMk cId="13042908" sldId="344"/>
            <ac:spMk id="5" creationId="{68468D27-F356-83E5-DDCA-6328358B93B7}"/>
          </ac:spMkLst>
        </pc:spChg>
        <pc:spChg chg="del">
          <ac:chgData name="Dioszeghy, Brittany - dioszebd" userId="S::dioszebd@jmu.edu::d4bbee3f-62f5-492a-9474-32c619aa7e16" providerId="AD" clId="Web-{4DB563A9-FCFE-C2B5-1B7D-66C63337457E}" dt="2024-11-12T16:19:50.216" v="102"/>
          <ac:spMkLst>
            <pc:docMk/>
            <pc:sldMk cId="13042908" sldId="344"/>
            <ac:spMk id="6" creationId="{5C52FA42-BC66-41C5-D7B6-F13F55A02ED1}"/>
          </ac:spMkLst>
        </pc:spChg>
        <pc:spChg chg="add">
          <ac:chgData name="Dioszeghy, Brittany - dioszebd" userId="S::dioszebd@jmu.edu::d4bbee3f-62f5-492a-9474-32c619aa7e16" providerId="AD" clId="Web-{4DB563A9-FCFE-C2B5-1B7D-66C63337457E}" dt="2024-11-12T16:19:55.732" v="107"/>
          <ac:spMkLst>
            <pc:docMk/>
            <pc:sldMk cId="13042908" sldId="344"/>
            <ac:spMk id="7" creationId="{6C658958-B91F-E3AD-8296-90A3D0B67968}"/>
          </ac:spMkLst>
        </pc:spChg>
        <pc:spChg chg="add mod">
          <ac:chgData name="Dioszeghy, Brittany - dioszebd" userId="S::dioszebd@jmu.edu::d4bbee3f-62f5-492a-9474-32c619aa7e16" providerId="AD" clId="Web-{4DB563A9-FCFE-C2B5-1B7D-66C63337457E}" dt="2024-11-12T16:21:02.999" v="125" actId="20577"/>
          <ac:spMkLst>
            <pc:docMk/>
            <pc:sldMk cId="13042908" sldId="344"/>
            <ac:spMk id="8" creationId="{705554C3-8F8F-2F2F-6CC9-3006B418796A}"/>
          </ac:spMkLst>
        </pc:spChg>
        <pc:spChg chg="add mod">
          <ac:chgData name="Dioszeghy, Brittany - dioszebd" userId="S::dioszebd@jmu.edu::d4bbee3f-62f5-492a-9474-32c619aa7e16" providerId="AD" clId="Web-{4DB563A9-FCFE-C2B5-1B7D-66C63337457E}" dt="2024-11-12T16:20:37.982" v="119" actId="20577"/>
          <ac:spMkLst>
            <pc:docMk/>
            <pc:sldMk cId="13042908" sldId="344"/>
            <ac:spMk id="9" creationId="{D08F5269-DD47-9A5B-594A-4D70B19E2C09}"/>
          </ac:spMkLst>
        </pc:spChg>
      </pc:sldChg>
      <pc:sldChg chg="addSp delSp new">
        <pc:chgData name="Dioszeghy, Brittany - dioszebd" userId="S::dioszebd@jmu.edu::d4bbee3f-62f5-492a-9474-32c619aa7e16" providerId="AD" clId="Web-{4DB563A9-FCFE-C2B5-1B7D-66C63337457E}" dt="2024-11-12T16:22:04.328" v="129"/>
        <pc:sldMkLst>
          <pc:docMk/>
          <pc:sldMk cId="2559382847" sldId="345"/>
        </pc:sldMkLst>
        <pc:spChg chg="del">
          <ac:chgData name="Dioszeghy, Brittany - dioszebd" userId="S::dioszebd@jmu.edu::d4bbee3f-62f5-492a-9474-32c619aa7e16" providerId="AD" clId="Web-{4DB563A9-FCFE-C2B5-1B7D-66C63337457E}" dt="2024-11-12T16:22:03.969" v="128"/>
          <ac:spMkLst>
            <pc:docMk/>
            <pc:sldMk cId="2559382847" sldId="345"/>
            <ac:spMk id="2" creationId="{B9847A7F-B57E-CBB0-6393-2E3F83478395}"/>
          </ac:spMkLst>
        </pc:spChg>
        <pc:spChg chg="del">
          <ac:chgData name="Dioszeghy, Brittany - dioszebd" userId="S::dioszebd@jmu.edu::d4bbee3f-62f5-492a-9474-32c619aa7e16" providerId="AD" clId="Web-{4DB563A9-FCFE-C2B5-1B7D-66C63337457E}" dt="2024-11-12T16:22:03.969" v="127"/>
          <ac:spMkLst>
            <pc:docMk/>
            <pc:sldMk cId="2559382847" sldId="345"/>
            <ac:spMk id="3" creationId="{0C1C92FB-BD08-D9A4-4428-F5205CCAC422}"/>
          </ac:spMkLst>
        </pc:spChg>
        <pc:spChg chg="add">
          <ac:chgData name="Dioszeghy, Brittany - dioszebd" userId="S::dioszebd@jmu.edu::d4bbee3f-62f5-492a-9474-32c619aa7e16" providerId="AD" clId="Web-{4DB563A9-FCFE-C2B5-1B7D-66C63337457E}" dt="2024-11-12T16:22:04.328" v="129"/>
          <ac:spMkLst>
            <pc:docMk/>
            <pc:sldMk cId="2559382847" sldId="345"/>
            <ac:spMk id="4" creationId="{6C658958-B91F-E3AD-8296-90A3D0B67968}"/>
          </ac:spMkLst>
        </pc:spChg>
        <pc:spChg chg="add">
          <ac:chgData name="Dioszeghy, Brittany - dioszebd" userId="S::dioszebd@jmu.edu::d4bbee3f-62f5-492a-9474-32c619aa7e16" providerId="AD" clId="Web-{4DB563A9-FCFE-C2B5-1B7D-66C63337457E}" dt="2024-11-12T16:22:04.328" v="129"/>
          <ac:spMkLst>
            <pc:docMk/>
            <pc:sldMk cId="2559382847" sldId="345"/>
            <ac:spMk id="5" creationId="{705554C3-8F8F-2F2F-6CC9-3006B418796A}"/>
          </ac:spMkLst>
        </pc:spChg>
      </pc:sldChg>
      <pc:sldChg chg="addSp delSp new">
        <pc:chgData name="Dioszeghy, Brittany - dioszebd" userId="S::dioszebd@jmu.edu::d4bbee3f-62f5-492a-9474-32c619aa7e16" providerId="AD" clId="Web-{4DB563A9-FCFE-C2B5-1B7D-66C63337457E}" dt="2024-11-12T16:22:16.828" v="133"/>
        <pc:sldMkLst>
          <pc:docMk/>
          <pc:sldMk cId="939669755" sldId="346"/>
        </pc:sldMkLst>
        <pc:spChg chg="del">
          <ac:chgData name="Dioszeghy, Brittany - dioszebd" userId="S::dioszebd@jmu.edu::d4bbee3f-62f5-492a-9474-32c619aa7e16" providerId="AD" clId="Web-{4DB563A9-FCFE-C2B5-1B7D-66C63337457E}" dt="2024-11-12T16:22:16.500" v="132"/>
          <ac:spMkLst>
            <pc:docMk/>
            <pc:sldMk cId="939669755" sldId="346"/>
            <ac:spMk id="2" creationId="{0767BBFB-B0D7-8D2D-15E2-8D4C4224CF16}"/>
          </ac:spMkLst>
        </pc:spChg>
        <pc:spChg chg="del">
          <ac:chgData name="Dioszeghy, Brittany - dioszebd" userId="S::dioszebd@jmu.edu::d4bbee3f-62f5-492a-9474-32c619aa7e16" providerId="AD" clId="Web-{4DB563A9-FCFE-C2B5-1B7D-66C63337457E}" dt="2024-11-12T16:22:16.500" v="131"/>
          <ac:spMkLst>
            <pc:docMk/>
            <pc:sldMk cId="939669755" sldId="346"/>
            <ac:spMk id="3" creationId="{4A4A764F-5F1E-3E92-7EAB-EA9EB71ED7C9}"/>
          </ac:spMkLst>
        </pc:spChg>
        <pc:spChg chg="add">
          <ac:chgData name="Dioszeghy, Brittany - dioszebd" userId="S::dioszebd@jmu.edu::d4bbee3f-62f5-492a-9474-32c619aa7e16" providerId="AD" clId="Web-{4DB563A9-FCFE-C2B5-1B7D-66C63337457E}" dt="2024-11-12T16:22:16.828" v="133"/>
          <ac:spMkLst>
            <pc:docMk/>
            <pc:sldMk cId="939669755" sldId="346"/>
            <ac:spMk id="4" creationId="{6C658958-B91F-E3AD-8296-90A3D0B67968}"/>
          </ac:spMkLst>
        </pc:spChg>
        <pc:spChg chg="add">
          <ac:chgData name="Dioszeghy, Brittany - dioszebd" userId="S::dioszebd@jmu.edu::d4bbee3f-62f5-492a-9474-32c619aa7e16" providerId="AD" clId="Web-{4DB563A9-FCFE-C2B5-1B7D-66C63337457E}" dt="2024-11-12T16:22:16.828" v="133"/>
          <ac:spMkLst>
            <pc:docMk/>
            <pc:sldMk cId="939669755" sldId="346"/>
            <ac:spMk id="5" creationId="{705554C3-8F8F-2F2F-6CC9-3006B418796A}"/>
          </ac:spMkLst>
        </pc:spChg>
      </pc:sldChg>
      <pc:sldChg chg="addSp delSp modSp new">
        <pc:chgData name="Dioszeghy, Brittany - dioszebd" userId="S::dioszebd@jmu.edu::d4bbee3f-62f5-492a-9474-32c619aa7e16" providerId="AD" clId="Web-{4DB563A9-FCFE-C2B5-1B7D-66C63337457E}" dt="2024-11-12T16:23:30.189" v="146" actId="1076"/>
        <pc:sldMkLst>
          <pc:docMk/>
          <pc:sldMk cId="725411442" sldId="347"/>
        </pc:sldMkLst>
        <pc:spChg chg="del">
          <ac:chgData name="Dioszeghy, Brittany - dioszebd" userId="S::dioszebd@jmu.edu::d4bbee3f-62f5-492a-9474-32c619aa7e16" providerId="AD" clId="Web-{4DB563A9-FCFE-C2B5-1B7D-66C63337457E}" dt="2024-11-12T16:23:13.205" v="144"/>
          <ac:spMkLst>
            <pc:docMk/>
            <pc:sldMk cId="725411442" sldId="347"/>
            <ac:spMk id="2" creationId="{62CA611A-D90A-0ADC-031E-3B1F6AB9A48E}"/>
          </ac:spMkLst>
        </pc:spChg>
        <pc:spChg chg="del">
          <ac:chgData name="Dioszeghy, Brittany - dioszebd" userId="S::dioszebd@jmu.edu::d4bbee3f-62f5-492a-9474-32c619aa7e16" providerId="AD" clId="Web-{4DB563A9-FCFE-C2B5-1B7D-66C63337457E}" dt="2024-11-12T16:23:13.205" v="143"/>
          <ac:spMkLst>
            <pc:docMk/>
            <pc:sldMk cId="725411442" sldId="347"/>
            <ac:spMk id="3" creationId="{A1D29A44-76D4-58B1-6290-0A8BA1D3FB3F}"/>
          </ac:spMkLst>
        </pc:spChg>
        <pc:spChg chg="add">
          <ac:chgData name="Dioszeghy, Brittany - dioszebd" userId="S::dioszebd@jmu.edu::d4bbee3f-62f5-492a-9474-32c619aa7e16" providerId="AD" clId="Web-{4DB563A9-FCFE-C2B5-1B7D-66C63337457E}" dt="2024-11-12T16:23:21.314" v="145"/>
          <ac:spMkLst>
            <pc:docMk/>
            <pc:sldMk cId="725411442" sldId="347"/>
            <ac:spMk id="4" creationId="{5E9470DB-65FA-1544-789B-452C925F8FC7}"/>
          </ac:spMkLst>
        </pc:spChg>
        <pc:spChg chg="add">
          <ac:chgData name="Dioszeghy, Brittany - dioszebd" userId="S::dioszebd@jmu.edu::d4bbee3f-62f5-492a-9474-32c619aa7e16" providerId="AD" clId="Web-{4DB563A9-FCFE-C2B5-1B7D-66C63337457E}" dt="2024-11-12T16:23:21.314" v="145"/>
          <ac:spMkLst>
            <pc:docMk/>
            <pc:sldMk cId="725411442" sldId="347"/>
            <ac:spMk id="7" creationId="{236D46B0-242A-1DBE-9827-1CB7DFCAB58F}"/>
          </ac:spMkLst>
        </pc:spChg>
        <pc:picChg chg="add mod">
          <ac:chgData name="Dioszeghy, Brittany - dioszebd" userId="S::dioszebd@jmu.edu::d4bbee3f-62f5-492a-9474-32c619aa7e16" providerId="AD" clId="Web-{4DB563A9-FCFE-C2B5-1B7D-66C63337457E}" dt="2024-11-12T16:23:30.189" v="146" actId="1076"/>
          <ac:picMkLst>
            <pc:docMk/>
            <pc:sldMk cId="725411442" sldId="347"/>
            <ac:picMk id="5" creationId="{8E3DB01C-90E7-40B0-F60F-4885A58B4778}"/>
          </ac:picMkLst>
        </pc:picChg>
        <pc:picChg chg="add">
          <ac:chgData name="Dioszeghy, Brittany - dioszebd" userId="S::dioszebd@jmu.edu::d4bbee3f-62f5-492a-9474-32c619aa7e16" providerId="AD" clId="Web-{4DB563A9-FCFE-C2B5-1B7D-66C63337457E}" dt="2024-11-12T16:23:21.314" v="145"/>
          <ac:picMkLst>
            <pc:docMk/>
            <pc:sldMk cId="725411442" sldId="347"/>
            <ac:picMk id="6" creationId="{9077BE3A-4AEB-9745-EEA2-C3818DDE4097}"/>
          </ac:picMkLst>
        </pc:picChg>
      </pc:sldChg>
      <pc:sldChg chg="addSp delSp modSp new">
        <pc:chgData name="Dioszeghy, Brittany - dioszebd" userId="S::dioszebd@jmu.edu::d4bbee3f-62f5-492a-9474-32c619aa7e16" providerId="AD" clId="Web-{4DB563A9-FCFE-C2B5-1B7D-66C63337457E}" dt="2024-11-12T16:28:00.055" v="159" actId="1076"/>
        <pc:sldMkLst>
          <pc:docMk/>
          <pc:sldMk cId="1452496182" sldId="348"/>
        </pc:sldMkLst>
        <pc:spChg chg="del">
          <ac:chgData name="Dioszeghy, Brittany - dioszebd" userId="S::dioszebd@jmu.edu::d4bbee3f-62f5-492a-9474-32c619aa7e16" providerId="AD" clId="Web-{4DB563A9-FCFE-C2B5-1B7D-66C63337457E}" dt="2024-11-12T16:27:11.226" v="157"/>
          <ac:spMkLst>
            <pc:docMk/>
            <pc:sldMk cId="1452496182" sldId="348"/>
            <ac:spMk id="2" creationId="{C9373306-3D64-1473-8215-9929D229E0A9}"/>
          </ac:spMkLst>
        </pc:spChg>
        <pc:spChg chg="del">
          <ac:chgData name="Dioszeghy, Brittany - dioszebd" userId="S::dioszebd@jmu.edu::d4bbee3f-62f5-492a-9474-32c619aa7e16" providerId="AD" clId="Web-{4DB563A9-FCFE-C2B5-1B7D-66C63337457E}" dt="2024-11-12T16:27:11.226" v="156"/>
          <ac:spMkLst>
            <pc:docMk/>
            <pc:sldMk cId="1452496182" sldId="348"/>
            <ac:spMk id="3" creationId="{8751538B-0BB4-D4BD-8957-12B46AF01DE6}"/>
          </ac:spMkLst>
        </pc:spChg>
        <pc:spChg chg="add">
          <ac:chgData name="Dioszeghy, Brittany - dioszebd" userId="S::dioszebd@jmu.edu::d4bbee3f-62f5-492a-9474-32c619aa7e16" providerId="AD" clId="Web-{4DB563A9-FCFE-C2B5-1B7D-66C63337457E}" dt="2024-11-12T16:27:52.477" v="158"/>
          <ac:spMkLst>
            <pc:docMk/>
            <pc:sldMk cId="1452496182" sldId="348"/>
            <ac:spMk id="4" creationId="{CF4D85ED-507D-69EA-90EB-671C925101D1}"/>
          </ac:spMkLst>
        </pc:spChg>
        <pc:spChg chg="add">
          <ac:chgData name="Dioszeghy, Brittany - dioszebd" userId="S::dioszebd@jmu.edu::d4bbee3f-62f5-492a-9474-32c619aa7e16" providerId="AD" clId="Web-{4DB563A9-FCFE-C2B5-1B7D-66C63337457E}" dt="2024-11-12T16:27:52.477" v="158"/>
          <ac:spMkLst>
            <pc:docMk/>
            <pc:sldMk cId="1452496182" sldId="348"/>
            <ac:spMk id="5" creationId="{B90E3677-0BDA-4341-7D08-4193C805B2C9}"/>
          </ac:spMkLst>
        </pc:spChg>
        <pc:picChg chg="add mod">
          <ac:chgData name="Dioszeghy, Brittany - dioszebd" userId="S::dioszebd@jmu.edu::d4bbee3f-62f5-492a-9474-32c619aa7e16" providerId="AD" clId="Web-{4DB563A9-FCFE-C2B5-1B7D-66C63337457E}" dt="2024-11-12T16:28:00.055" v="159" actId="1076"/>
          <ac:picMkLst>
            <pc:docMk/>
            <pc:sldMk cId="1452496182" sldId="348"/>
            <ac:picMk id="6" creationId="{C56D66EF-8769-9E91-2BFC-A7B00B25DBCD}"/>
          </ac:picMkLst>
        </pc:picChg>
      </pc:sldChg>
    </pc:docChg>
  </pc:docChgLst>
  <pc:docChgLst>
    <pc:chgData name="Rodriguez, Dominique - rodrigdv" userId="S::rodrigdv@jmu.edu::c116ebc6-97e6-4271-90c7-a33dfcbe2ee4" providerId="AD" clId="Web-{4EC742AF-6C64-D665-50F7-1D135DDB8573}"/>
    <pc:docChg chg="addSld delSld modSld">
      <pc:chgData name="Rodriguez, Dominique - rodrigdv" userId="S::rodrigdv@jmu.edu::c116ebc6-97e6-4271-90c7-a33dfcbe2ee4" providerId="AD" clId="Web-{4EC742AF-6C64-D665-50F7-1D135DDB8573}" dt="2024-10-22T15:06:35.987" v="137" actId="20577"/>
      <pc:docMkLst>
        <pc:docMk/>
      </pc:docMkLst>
      <pc:sldChg chg="del">
        <pc:chgData name="Rodriguez, Dominique - rodrigdv" userId="S::rodrigdv@jmu.edu::c116ebc6-97e6-4271-90c7-a33dfcbe2ee4" providerId="AD" clId="Web-{4EC742AF-6C64-D665-50F7-1D135DDB8573}" dt="2024-10-22T14:52:24.559" v="18"/>
        <pc:sldMkLst>
          <pc:docMk/>
          <pc:sldMk cId="529282705" sldId="325"/>
        </pc:sldMkLst>
      </pc:sldChg>
      <pc:sldChg chg="addSp modSp">
        <pc:chgData name="Rodriguez, Dominique - rodrigdv" userId="S::rodrigdv@jmu.edu::c116ebc6-97e6-4271-90c7-a33dfcbe2ee4" providerId="AD" clId="Web-{4EC742AF-6C64-D665-50F7-1D135DDB8573}" dt="2024-10-22T14:54:34.216" v="83" actId="20577"/>
        <pc:sldMkLst>
          <pc:docMk/>
          <pc:sldMk cId="530720940" sldId="326"/>
        </pc:sldMkLst>
        <pc:spChg chg="add mod">
          <ac:chgData name="Rodriguez, Dominique - rodrigdv" userId="S::rodrigdv@jmu.edu::c116ebc6-97e6-4271-90c7-a33dfcbe2ee4" providerId="AD" clId="Web-{4EC742AF-6C64-D665-50F7-1D135DDB8573}" dt="2024-10-22T14:50:42.448" v="2" actId="1076"/>
          <ac:spMkLst>
            <pc:docMk/>
            <pc:sldMk cId="530720940" sldId="326"/>
            <ac:spMk id="2" creationId="{B68E80AC-254B-B449-3281-19E23D7285E8}"/>
          </ac:spMkLst>
        </pc:spChg>
        <pc:spChg chg="add mod">
          <ac:chgData name="Rodriguez, Dominique - rodrigdv" userId="S::rodrigdv@jmu.edu::c116ebc6-97e6-4271-90c7-a33dfcbe2ee4" providerId="AD" clId="Web-{4EC742AF-6C64-D665-50F7-1D135DDB8573}" dt="2024-10-22T14:54:34.216" v="83" actId="20577"/>
          <ac:spMkLst>
            <pc:docMk/>
            <pc:sldMk cId="530720940" sldId="326"/>
            <ac:spMk id="4" creationId="{4AC6DF4A-C244-8DEC-5F90-F890972E2441}"/>
          </ac:spMkLst>
        </pc:spChg>
        <pc:picChg chg="add mod">
          <ac:chgData name="Rodriguez, Dominique - rodrigdv" userId="S::rodrigdv@jmu.edu::c116ebc6-97e6-4271-90c7-a33dfcbe2ee4" providerId="AD" clId="Web-{4EC742AF-6C64-D665-50F7-1D135DDB8573}" dt="2024-10-22T14:50:54.292" v="5" actId="1076"/>
          <ac:picMkLst>
            <pc:docMk/>
            <pc:sldMk cId="530720940" sldId="326"/>
            <ac:picMk id="3" creationId="{1D893480-AF6A-30D7-7911-47A6BC648EF3}"/>
          </ac:picMkLst>
        </pc:picChg>
      </pc:sldChg>
      <pc:sldChg chg="addSp delSp modSp">
        <pc:chgData name="Rodriguez, Dominique - rodrigdv" userId="S::rodrigdv@jmu.edu::c116ebc6-97e6-4271-90c7-a33dfcbe2ee4" providerId="AD" clId="Web-{4EC742AF-6C64-D665-50F7-1D135DDB8573}" dt="2024-10-22T15:05:07.112" v="94" actId="1076"/>
        <pc:sldMkLst>
          <pc:docMk/>
          <pc:sldMk cId="1363519670" sldId="327"/>
        </pc:sldMkLst>
        <pc:spChg chg="add">
          <ac:chgData name="Rodriguez, Dominique - rodrigdv" userId="S::rodrigdv@jmu.edu::c116ebc6-97e6-4271-90c7-a33dfcbe2ee4" providerId="AD" clId="Web-{4EC742AF-6C64-D665-50F7-1D135DDB8573}" dt="2024-10-22T14:51:35.558" v="14"/>
          <ac:spMkLst>
            <pc:docMk/>
            <pc:sldMk cId="1363519670" sldId="327"/>
            <ac:spMk id="2" creationId="{985E2937-FF07-5443-680F-7632220D4D69}"/>
          </ac:spMkLst>
        </pc:spChg>
        <pc:spChg chg="add mod">
          <ac:chgData name="Rodriguez, Dominique - rodrigdv" userId="S::rodrigdv@jmu.edu::c116ebc6-97e6-4271-90c7-a33dfcbe2ee4" providerId="AD" clId="Web-{4EC742AF-6C64-D665-50F7-1D135DDB8573}" dt="2024-10-22T15:05:07.112" v="94" actId="1076"/>
          <ac:spMkLst>
            <pc:docMk/>
            <pc:sldMk cId="1363519670" sldId="327"/>
            <ac:spMk id="3" creationId="{3C85BD9C-7EB4-5DAC-84B9-8B431B58031D}"/>
          </ac:spMkLst>
        </pc:spChg>
        <pc:picChg chg="del">
          <ac:chgData name="Rodriguez, Dominique - rodrigdv" userId="S::rodrigdv@jmu.edu::c116ebc6-97e6-4271-90c7-a33dfcbe2ee4" providerId="AD" clId="Web-{4EC742AF-6C64-D665-50F7-1D135DDB8573}" dt="2024-10-22T13:33:03.547" v="0"/>
          <ac:picMkLst>
            <pc:docMk/>
            <pc:sldMk cId="1363519670" sldId="327"/>
            <ac:picMk id="2" creationId="{F2CA01B7-514E-9980-D8B5-D1D949E79FC3}"/>
          </ac:picMkLst>
        </pc:picChg>
        <pc:picChg chg="add del mod">
          <ac:chgData name="Rodriguez, Dominique - rodrigdv" userId="S::rodrigdv@jmu.edu::c116ebc6-97e6-4271-90c7-a33dfcbe2ee4" providerId="AD" clId="Web-{4EC742AF-6C64-D665-50F7-1D135DDB8573}" dt="2024-10-22T15:04:20.439" v="86"/>
          <ac:picMkLst>
            <pc:docMk/>
            <pc:sldMk cId="1363519670" sldId="327"/>
            <ac:picMk id="4" creationId="{9001D610-F204-8D5E-2AED-9AFCB7F268AC}"/>
          </ac:picMkLst>
        </pc:picChg>
        <pc:picChg chg="add mod">
          <ac:chgData name="Rodriguez, Dominique - rodrigdv" userId="S::rodrigdv@jmu.edu::c116ebc6-97e6-4271-90c7-a33dfcbe2ee4" providerId="AD" clId="Web-{4EC742AF-6C64-D665-50F7-1D135DDB8573}" dt="2024-10-22T15:05:02.846" v="93" actId="1076"/>
          <ac:picMkLst>
            <pc:docMk/>
            <pc:sldMk cId="1363519670" sldId="327"/>
            <ac:picMk id="5" creationId="{F2136A81-689C-3BFF-D3FA-45B1523F0FC7}"/>
          </ac:picMkLst>
        </pc:picChg>
      </pc:sldChg>
      <pc:sldChg chg="addSp modSp">
        <pc:chgData name="Rodriguez, Dominique - rodrigdv" userId="S::rodrigdv@jmu.edu::c116ebc6-97e6-4271-90c7-a33dfcbe2ee4" providerId="AD" clId="Web-{4EC742AF-6C64-D665-50F7-1D135DDB8573}" dt="2024-10-22T15:05:22.534" v="96" actId="20577"/>
        <pc:sldMkLst>
          <pc:docMk/>
          <pc:sldMk cId="1625581095" sldId="328"/>
        </pc:sldMkLst>
        <pc:spChg chg="add mod">
          <ac:chgData name="Rodriguez, Dominique - rodrigdv" userId="S::rodrigdv@jmu.edu::c116ebc6-97e6-4271-90c7-a33dfcbe2ee4" providerId="AD" clId="Web-{4EC742AF-6C64-D665-50F7-1D135DDB8573}" dt="2024-10-22T15:05:22.534" v="96" actId="20577"/>
          <ac:spMkLst>
            <pc:docMk/>
            <pc:sldMk cId="1625581095" sldId="328"/>
            <ac:spMk id="2" creationId="{BC06002E-9B78-D2F7-A9B6-7C8CD2DD3E00}"/>
          </ac:spMkLst>
        </pc:spChg>
      </pc:sldChg>
      <pc:sldChg chg="del">
        <pc:chgData name="Rodriguez, Dominique - rodrigdv" userId="S::rodrigdv@jmu.edu::c116ebc6-97e6-4271-90c7-a33dfcbe2ee4" providerId="AD" clId="Web-{4EC742AF-6C64-D665-50F7-1D135DDB8573}" dt="2024-10-22T14:54:50.857" v="84"/>
        <pc:sldMkLst>
          <pc:docMk/>
          <pc:sldMk cId="2483456219" sldId="329"/>
        </pc:sldMkLst>
      </pc:sldChg>
      <pc:sldChg chg="add del replId">
        <pc:chgData name="Rodriguez, Dominique - rodrigdv" userId="S::rodrigdv@jmu.edu::c116ebc6-97e6-4271-90c7-a33dfcbe2ee4" providerId="AD" clId="Web-{4EC742AF-6C64-D665-50F7-1D135DDB8573}" dt="2024-10-22T14:51:59.090" v="16"/>
        <pc:sldMkLst>
          <pc:docMk/>
          <pc:sldMk cId="1328008038" sldId="338"/>
        </pc:sldMkLst>
      </pc:sldChg>
      <pc:sldChg chg="modSp add replId">
        <pc:chgData name="Rodriguez, Dominique - rodrigdv" userId="S::rodrigdv@jmu.edu::c116ebc6-97e6-4271-90c7-a33dfcbe2ee4" providerId="AD" clId="Web-{4EC742AF-6C64-D665-50F7-1D135DDB8573}" dt="2024-10-22T15:06:35.987" v="137" actId="20577"/>
        <pc:sldMkLst>
          <pc:docMk/>
          <pc:sldMk cId="3685804481" sldId="338"/>
        </pc:sldMkLst>
        <pc:spChg chg="mod">
          <ac:chgData name="Rodriguez, Dominique - rodrigdv" userId="S::rodrigdv@jmu.edu::c116ebc6-97e6-4271-90c7-a33dfcbe2ee4" providerId="AD" clId="Web-{4EC742AF-6C64-D665-50F7-1D135DDB8573}" dt="2024-10-22T15:06:35.987" v="137" actId="20577"/>
          <ac:spMkLst>
            <pc:docMk/>
            <pc:sldMk cId="3685804481" sldId="338"/>
            <ac:spMk id="7" creationId="{00000000-0000-0000-0000-000000000000}"/>
          </ac:spMkLst>
        </pc:spChg>
      </pc:sldChg>
    </pc:docChg>
  </pc:docChgLst>
  <pc:docChgLst>
    <pc:chgData name="Onestak, David M - onestadm" userId="S::onestadm@jmu.edu::a3cc7e85-22ff-487d-8db7-dab343b95e5a" providerId="AD" clId="Web-{F975DE56-3CE7-416F-126C-7F3FC3A42F41}"/>
    <pc:docChg chg="addSld delSld modSld">
      <pc:chgData name="Onestak, David M - onestadm" userId="S::onestadm@jmu.edu::a3cc7e85-22ff-487d-8db7-dab343b95e5a" providerId="AD" clId="Web-{F975DE56-3CE7-416F-126C-7F3FC3A42F41}" dt="2023-09-05T12:43:03.432" v="15"/>
      <pc:docMkLst>
        <pc:docMk/>
      </pc:docMkLst>
      <pc:sldChg chg="addSp delSp modSp">
        <pc:chgData name="Onestak, David M - onestadm" userId="S::onestadm@jmu.edu::a3cc7e85-22ff-487d-8db7-dab343b95e5a" providerId="AD" clId="Web-{F975DE56-3CE7-416F-126C-7F3FC3A42F41}" dt="2023-09-05T12:43:03.432" v="15"/>
        <pc:sldMkLst>
          <pc:docMk/>
          <pc:sldMk cId="1564061436" sldId="319"/>
        </pc:sldMkLst>
      </pc:sldChg>
      <pc:sldChg chg="addSp delSp modSp new del">
        <pc:chgData name="Onestak, David M - onestadm" userId="S::onestadm@jmu.edu::a3cc7e85-22ff-487d-8db7-dab343b95e5a" providerId="AD" clId="Web-{F975DE56-3CE7-416F-126C-7F3FC3A42F41}" dt="2023-09-05T12:42:07.194" v="11"/>
        <pc:sldMkLst>
          <pc:docMk/>
          <pc:sldMk cId="2241945371" sldId="320"/>
        </pc:sldMkLst>
      </pc:sldChg>
      <pc:sldChg chg="del">
        <pc:chgData name="Onestak, David M - onestadm" userId="S::onestadm@jmu.edu::a3cc7e85-22ff-487d-8db7-dab343b95e5a" providerId="AD" clId="Web-{F975DE56-3CE7-416F-126C-7F3FC3A42F41}" dt="2023-09-05T12:41:16.580" v="2"/>
        <pc:sldMkLst>
          <pc:docMk/>
          <pc:sldMk cId="3425414477" sldId="320"/>
        </pc:sldMkLst>
      </pc:sldChg>
      <pc:sldChg chg="del">
        <pc:chgData name="Onestak, David M - onestadm" userId="S::onestadm@jmu.edu::a3cc7e85-22ff-487d-8db7-dab343b95e5a" providerId="AD" clId="Web-{F975DE56-3CE7-416F-126C-7F3FC3A42F41}" dt="2023-09-05T12:41:17.831" v="3"/>
        <pc:sldMkLst>
          <pc:docMk/>
          <pc:sldMk cId="1436328587" sldId="321"/>
        </pc:sldMkLst>
      </pc:sldChg>
      <pc:sldChg chg="del">
        <pc:chgData name="Onestak, David M - onestadm" userId="S::onestadm@jmu.edu::a3cc7e85-22ff-487d-8db7-dab343b95e5a" providerId="AD" clId="Web-{F975DE56-3CE7-416F-126C-7F3FC3A42F41}" dt="2023-09-05T12:41:19.815" v="4"/>
        <pc:sldMkLst>
          <pc:docMk/>
          <pc:sldMk cId="1976559517" sldId="322"/>
        </pc:sldMkLst>
      </pc:sldChg>
      <pc:sldChg chg="del">
        <pc:chgData name="Onestak, David M - onestadm" userId="S::onestadm@jmu.edu::a3cc7e85-22ff-487d-8db7-dab343b95e5a" providerId="AD" clId="Web-{F975DE56-3CE7-416F-126C-7F3FC3A42F41}" dt="2023-09-05T12:41:21.425" v="5"/>
        <pc:sldMkLst>
          <pc:docMk/>
          <pc:sldMk cId="914498021" sldId="323"/>
        </pc:sldMkLst>
      </pc:sldChg>
    </pc:docChg>
  </pc:docChgLst>
  <pc:docChgLst>
    <pc:chgData name="Dioszeghy, Brittany - dioszebd" userId="S::dioszebd@jmu.edu::d4bbee3f-62f5-492a-9474-32c619aa7e16" providerId="AD" clId="Web-{FFF256B1-7ACC-604B-ADB8-997CE5A75141}"/>
    <pc:docChg chg="addSld delSld modSld">
      <pc:chgData name="Dioszeghy, Brittany - dioszebd" userId="S::dioszebd@jmu.edu::d4bbee3f-62f5-492a-9474-32c619aa7e16" providerId="AD" clId="Web-{FFF256B1-7ACC-604B-ADB8-997CE5A75141}" dt="2024-11-13T20:36:37.606" v="80" actId="20577"/>
      <pc:docMkLst>
        <pc:docMk/>
      </pc:docMkLst>
      <pc:sldChg chg="modSp">
        <pc:chgData name="Dioszeghy, Brittany - dioszebd" userId="S::dioszebd@jmu.edu::d4bbee3f-62f5-492a-9474-32c619aa7e16" providerId="AD" clId="Web-{FFF256B1-7ACC-604B-ADB8-997CE5A75141}" dt="2024-11-13T15:30:24.297" v="5" actId="20577"/>
        <pc:sldMkLst>
          <pc:docMk/>
          <pc:sldMk cId="1735105984" sldId="313"/>
        </pc:sldMkLst>
        <pc:spChg chg="mod">
          <ac:chgData name="Dioszeghy, Brittany - dioszebd" userId="S::dioszebd@jmu.edu::d4bbee3f-62f5-492a-9474-32c619aa7e16" providerId="AD" clId="Web-{FFF256B1-7ACC-604B-ADB8-997CE5A75141}" dt="2024-11-13T15:30:24.297" v="5" actId="20577"/>
          <ac:spMkLst>
            <pc:docMk/>
            <pc:sldMk cId="1735105984" sldId="313"/>
            <ac:spMk id="2" creationId="{2F94FEB6-0364-CDF7-B79B-C1886EAEC17E}"/>
          </ac:spMkLst>
        </pc:spChg>
        <pc:spChg chg="mod">
          <ac:chgData name="Dioszeghy, Brittany - dioszebd" userId="S::dioszebd@jmu.edu::d4bbee3f-62f5-492a-9474-32c619aa7e16" providerId="AD" clId="Web-{FFF256B1-7ACC-604B-ADB8-997CE5A75141}" dt="2024-11-13T14:44:53.578" v="2" actId="20577"/>
          <ac:spMkLst>
            <pc:docMk/>
            <pc:sldMk cId="1735105984" sldId="313"/>
            <ac:spMk id="3" creationId="{5ED532A6-52DB-57AD-D77D-AEB709999303}"/>
          </ac:spMkLst>
        </pc:spChg>
      </pc:sldChg>
      <pc:sldChg chg="addSp delSp">
        <pc:chgData name="Dioszeghy, Brittany - dioszebd" userId="S::dioszebd@jmu.edu::d4bbee3f-62f5-492a-9474-32c619aa7e16" providerId="AD" clId="Web-{FFF256B1-7ACC-604B-ADB8-997CE5A75141}" dt="2024-11-13T19:06:17.190" v="8"/>
        <pc:sldMkLst>
          <pc:docMk/>
          <pc:sldMk cId="1062718015" sldId="318"/>
        </pc:sldMkLst>
        <pc:spChg chg="add">
          <ac:chgData name="Dioszeghy, Brittany - dioszebd" userId="S::dioszebd@jmu.edu::d4bbee3f-62f5-492a-9474-32c619aa7e16" providerId="AD" clId="Web-{FFF256B1-7ACC-604B-ADB8-997CE5A75141}" dt="2024-11-13T19:06:17.190" v="8"/>
          <ac:spMkLst>
            <pc:docMk/>
            <pc:sldMk cId="1062718015" sldId="318"/>
            <ac:spMk id="2" creationId="{4317DB3F-0D4D-652A-1332-BAE71844AED3}"/>
          </ac:spMkLst>
        </pc:spChg>
        <pc:spChg chg="add">
          <ac:chgData name="Dioszeghy, Brittany - dioszebd" userId="S::dioszebd@jmu.edu::d4bbee3f-62f5-492a-9474-32c619aa7e16" providerId="AD" clId="Web-{FFF256B1-7ACC-604B-ADB8-997CE5A75141}" dt="2024-11-13T19:06:17.190" v="8"/>
          <ac:spMkLst>
            <pc:docMk/>
            <pc:sldMk cId="1062718015" sldId="318"/>
            <ac:spMk id="3" creationId="{297CFC50-3568-22FE-B663-6825C771EE6F}"/>
          </ac:spMkLst>
        </pc:spChg>
        <pc:spChg chg="del">
          <ac:chgData name="Dioszeghy, Brittany - dioszebd" userId="S::dioszebd@jmu.edu::d4bbee3f-62f5-492a-9474-32c619aa7e16" providerId="AD" clId="Web-{FFF256B1-7ACC-604B-ADB8-997CE5A75141}" dt="2024-11-13T19:06:12.221" v="7"/>
          <ac:spMkLst>
            <pc:docMk/>
            <pc:sldMk cId="1062718015" sldId="318"/>
            <ac:spMk id="10" creationId="{B3DF4BDC-7827-C12A-0B50-89E2B1064123}"/>
          </ac:spMkLst>
        </pc:spChg>
        <pc:spChg chg="del">
          <ac:chgData name="Dioszeghy, Brittany - dioszebd" userId="S::dioszebd@jmu.edu::d4bbee3f-62f5-492a-9474-32c619aa7e16" providerId="AD" clId="Web-{FFF256B1-7ACC-604B-ADB8-997CE5A75141}" dt="2024-11-13T19:06:12.221" v="6"/>
          <ac:spMkLst>
            <pc:docMk/>
            <pc:sldMk cId="1062718015" sldId="318"/>
            <ac:spMk id="11" creationId="{5C6C481D-2A2C-9654-8AE0-66432C829482}"/>
          </ac:spMkLst>
        </pc:spChg>
        <pc:picChg chg="add">
          <ac:chgData name="Dioszeghy, Brittany - dioszebd" userId="S::dioszebd@jmu.edu::d4bbee3f-62f5-492a-9474-32c619aa7e16" providerId="AD" clId="Web-{FFF256B1-7ACC-604B-ADB8-997CE5A75141}" dt="2024-11-13T19:06:17.190" v="8"/>
          <ac:picMkLst>
            <pc:docMk/>
            <pc:sldMk cId="1062718015" sldId="318"/>
            <ac:picMk id="4" creationId="{9C608F7F-DEBE-CAE9-E780-C2D71DFDDE36}"/>
          </ac:picMkLst>
        </pc:picChg>
      </pc:sldChg>
      <pc:sldChg chg="addSp delSp new">
        <pc:chgData name="Dioszeghy, Brittany - dioszebd" userId="S::dioszebd@jmu.edu::d4bbee3f-62f5-492a-9474-32c619aa7e16" providerId="AD" clId="Web-{FFF256B1-7ACC-604B-ADB8-997CE5A75141}" dt="2024-11-13T19:06:56.129" v="12"/>
        <pc:sldMkLst>
          <pc:docMk/>
          <pc:sldMk cId="1069377589" sldId="349"/>
        </pc:sldMkLst>
        <pc:spChg chg="del">
          <ac:chgData name="Dioszeghy, Brittany - dioszebd" userId="S::dioszebd@jmu.edu::d4bbee3f-62f5-492a-9474-32c619aa7e16" providerId="AD" clId="Web-{FFF256B1-7ACC-604B-ADB8-997CE5A75141}" dt="2024-11-13T19:06:51.192" v="11"/>
          <ac:spMkLst>
            <pc:docMk/>
            <pc:sldMk cId="1069377589" sldId="349"/>
            <ac:spMk id="2" creationId="{74262786-02E6-FB93-8148-7CAEFD551A3A}"/>
          </ac:spMkLst>
        </pc:spChg>
        <pc:spChg chg="del">
          <ac:chgData name="Dioszeghy, Brittany - dioszebd" userId="S::dioszebd@jmu.edu::d4bbee3f-62f5-492a-9474-32c619aa7e16" providerId="AD" clId="Web-{FFF256B1-7ACC-604B-ADB8-997CE5A75141}" dt="2024-11-13T19:06:51.192" v="10"/>
          <ac:spMkLst>
            <pc:docMk/>
            <pc:sldMk cId="1069377589" sldId="349"/>
            <ac:spMk id="3" creationId="{644E2A6F-1807-E2E5-7BF3-6C49D03BC8B0}"/>
          </ac:spMkLst>
        </pc:spChg>
        <pc:spChg chg="add">
          <ac:chgData name="Dioszeghy, Brittany - dioszebd" userId="S::dioszebd@jmu.edu::d4bbee3f-62f5-492a-9474-32c619aa7e16" providerId="AD" clId="Web-{FFF256B1-7ACC-604B-ADB8-997CE5A75141}" dt="2024-11-13T19:06:56.129" v="12"/>
          <ac:spMkLst>
            <pc:docMk/>
            <pc:sldMk cId="1069377589" sldId="349"/>
            <ac:spMk id="4" creationId="{B3DF4BDC-7827-C12A-0B50-89E2B1064123}"/>
          </ac:spMkLst>
        </pc:spChg>
        <pc:spChg chg="add">
          <ac:chgData name="Dioszeghy, Brittany - dioszebd" userId="S::dioszebd@jmu.edu::d4bbee3f-62f5-492a-9474-32c619aa7e16" providerId="AD" clId="Web-{FFF256B1-7ACC-604B-ADB8-997CE5A75141}" dt="2024-11-13T19:06:56.129" v="12"/>
          <ac:spMkLst>
            <pc:docMk/>
            <pc:sldMk cId="1069377589" sldId="349"/>
            <ac:spMk id="5" creationId="{5C6C481D-2A2C-9654-8AE0-66432C829482}"/>
          </ac:spMkLst>
        </pc:spChg>
      </pc:sldChg>
      <pc:sldChg chg="new del">
        <pc:chgData name="Dioszeghy, Brittany - dioszebd" userId="S::dioszebd@jmu.edu::d4bbee3f-62f5-492a-9474-32c619aa7e16" providerId="AD" clId="Web-{FFF256B1-7ACC-604B-ADB8-997CE5A75141}" dt="2024-11-13T20:35:31.664" v="15"/>
        <pc:sldMkLst>
          <pc:docMk/>
          <pc:sldMk cId="2174253785" sldId="350"/>
        </pc:sldMkLst>
      </pc:sldChg>
      <pc:sldChg chg="modSp new">
        <pc:chgData name="Dioszeghy, Brittany - dioszebd" userId="S::dioszebd@jmu.edu::d4bbee3f-62f5-492a-9474-32c619aa7e16" providerId="AD" clId="Web-{FFF256B1-7ACC-604B-ADB8-997CE5A75141}" dt="2024-11-13T20:36:37.606" v="80" actId="20577"/>
        <pc:sldMkLst>
          <pc:docMk/>
          <pc:sldMk cId="419806915" sldId="351"/>
        </pc:sldMkLst>
        <pc:spChg chg="mod">
          <ac:chgData name="Dioszeghy, Brittany - dioszebd" userId="S::dioszebd@jmu.edu::d4bbee3f-62f5-492a-9474-32c619aa7e16" providerId="AD" clId="Web-{FFF256B1-7ACC-604B-ADB8-997CE5A75141}" dt="2024-11-13T20:35:53.806" v="37" actId="20577"/>
          <ac:spMkLst>
            <pc:docMk/>
            <pc:sldMk cId="419806915" sldId="351"/>
            <ac:spMk id="2" creationId="{1566F255-D902-3F78-C7E5-1F2231C3D288}"/>
          </ac:spMkLst>
        </pc:spChg>
        <pc:spChg chg="mod">
          <ac:chgData name="Dioszeghy, Brittany - dioszebd" userId="S::dioszebd@jmu.edu::d4bbee3f-62f5-492a-9474-32c619aa7e16" providerId="AD" clId="Web-{FFF256B1-7ACC-604B-ADB8-997CE5A75141}" dt="2024-11-13T20:36:37.606" v="80" actId="20577"/>
          <ac:spMkLst>
            <pc:docMk/>
            <pc:sldMk cId="419806915" sldId="351"/>
            <ac:spMk id="3" creationId="{DB1770A4-DE39-B434-A2ED-6555D2E72C4F}"/>
          </ac:spMkLst>
        </pc:spChg>
      </pc:sldChg>
    </pc:docChg>
  </pc:docChgLst>
  <pc:docChgLst>
    <pc:chgData name="Onestak, David M - onestadm" userId="S::onestadm@jmu.edu::a3cc7e85-22ff-487d-8db7-dab343b95e5a" providerId="AD" clId="Web-{CF039DFC-2E74-995A-CAC8-EC232541C2B4}"/>
    <pc:docChg chg="modSld">
      <pc:chgData name="Onestak, David M - onestadm" userId="S::onestadm@jmu.edu::a3cc7e85-22ff-487d-8db7-dab343b95e5a" providerId="AD" clId="Web-{CF039DFC-2E74-995A-CAC8-EC232541C2B4}" dt="2023-09-04T17:11:47.408" v="33" actId="20577"/>
      <pc:docMkLst>
        <pc:docMk/>
      </pc:docMkLst>
      <pc:sldChg chg="modSp">
        <pc:chgData name="Onestak, David M - onestadm" userId="S::onestadm@jmu.edu::a3cc7e85-22ff-487d-8db7-dab343b95e5a" providerId="AD" clId="Web-{CF039DFC-2E74-995A-CAC8-EC232541C2B4}" dt="2023-09-04T17:11:05.376" v="28" actId="20577"/>
        <pc:sldMkLst>
          <pc:docMk/>
          <pc:sldMk cId="3425414477" sldId="320"/>
        </pc:sldMkLst>
      </pc:sldChg>
      <pc:sldChg chg="modSp">
        <pc:chgData name="Onestak, David M - onestadm" userId="S::onestadm@jmu.edu::a3cc7e85-22ff-487d-8db7-dab343b95e5a" providerId="AD" clId="Web-{CF039DFC-2E74-995A-CAC8-EC232541C2B4}" dt="2023-09-04T17:11:47.408" v="33" actId="20577"/>
        <pc:sldMkLst>
          <pc:docMk/>
          <pc:sldMk cId="1436328587" sldId="321"/>
        </pc:sldMkLst>
      </pc:sldChg>
    </pc:docChg>
  </pc:docChgLst>
  <pc:docChgLst>
    <pc:chgData name="Lonett, Carson Yandira - lonettcy" userId="S::lonettcy@jmu.edu::010a95aa-8961-43ee-8873-2ea61e40c016" providerId="AD" clId="Web-{8BD6BD38-FBDE-3D54-4560-6487D5567BF2}"/>
    <pc:docChg chg="addSld modSld">
      <pc:chgData name="Lonett, Carson Yandira - lonettcy" userId="S::lonettcy@jmu.edu::010a95aa-8961-43ee-8873-2ea61e40c016" providerId="AD" clId="Web-{8BD6BD38-FBDE-3D54-4560-6487D5567BF2}" dt="2024-10-16T19:27:50.976" v="33" actId="20577"/>
      <pc:docMkLst>
        <pc:docMk/>
      </pc:docMkLst>
      <pc:sldChg chg="modSp">
        <pc:chgData name="Lonett, Carson Yandira - lonettcy" userId="S::lonettcy@jmu.edu::010a95aa-8961-43ee-8873-2ea61e40c016" providerId="AD" clId="Web-{8BD6BD38-FBDE-3D54-4560-6487D5567BF2}" dt="2024-10-16T19:27:04.085" v="17" actId="20577"/>
        <pc:sldMkLst>
          <pc:docMk/>
          <pc:sldMk cId="2904241207" sldId="302"/>
        </pc:sldMkLst>
        <pc:spChg chg="mod">
          <ac:chgData name="Lonett, Carson Yandira - lonettcy" userId="S::lonettcy@jmu.edu::010a95aa-8961-43ee-8873-2ea61e40c016" providerId="AD" clId="Web-{8BD6BD38-FBDE-3D54-4560-6487D5567BF2}" dt="2024-10-16T19:26:59.897" v="16" actId="20577"/>
          <ac:spMkLst>
            <pc:docMk/>
            <pc:sldMk cId="2904241207" sldId="302"/>
            <ac:spMk id="2" creationId="{7A5B9CD5-3B29-99CD-3123-F5D6B78AE168}"/>
          </ac:spMkLst>
        </pc:spChg>
        <pc:spChg chg="mod">
          <ac:chgData name="Lonett, Carson Yandira - lonettcy" userId="S::lonettcy@jmu.edu::010a95aa-8961-43ee-8873-2ea61e40c016" providerId="AD" clId="Web-{8BD6BD38-FBDE-3D54-4560-6487D5567BF2}" dt="2024-10-16T19:27:04.085" v="17" actId="20577"/>
          <ac:spMkLst>
            <pc:docMk/>
            <pc:sldMk cId="2904241207" sldId="302"/>
            <ac:spMk id="3" creationId="{3D48A75F-E53C-39D6-DF3D-8E21304EFF4F}"/>
          </ac:spMkLst>
        </pc:spChg>
      </pc:sldChg>
      <pc:sldChg chg="modSp">
        <pc:chgData name="Lonett, Carson Yandira - lonettcy" userId="S::lonettcy@jmu.edu::010a95aa-8961-43ee-8873-2ea61e40c016" providerId="AD" clId="Web-{8BD6BD38-FBDE-3D54-4560-6487D5567BF2}" dt="2024-10-16T19:27:43.007" v="32" actId="20577"/>
        <pc:sldMkLst>
          <pc:docMk/>
          <pc:sldMk cId="246661030" sldId="312"/>
        </pc:sldMkLst>
        <pc:spChg chg="mod">
          <ac:chgData name="Lonett, Carson Yandira - lonettcy" userId="S::lonettcy@jmu.edu::010a95aa-8961-43ee-8873-2ea61e40c016" providerId="AD" clId="Web-{8BD6BD38-FBDE-3D54-4560-6487D5567BF2}" dt="2024-10-16T19:27:43.007" v="32" actId="20577"/>
          <ac:spMkLst>
            <pc:docMk/>
            <pc:sldMk cId="246661030" sldId="312"/>
            <ac:spMk id="3" creationId="{B9BD2253-3207-0E5B-E08E-A4ED7D3CCC1B}"/>
          </ac:spMkLst>
        </pc:spChg>
      </pc:sldChg>
      <pc:sldChg chg="modSp">
        <pc:chgData name="Lonett, Carson Yandira - lonettcy" userId="S::lonettcy@jmu.edu::010a95aa-8961-43ee-8873-2ea61e40c016" providerId="AD" clId="Web-{8BD6BD38-FBDE-3D54-4560-6487D5567BF2}" dt="2024-10-16T19:27:50.976" v="33" actId="20577"/>
        <pc:sldMkLst>
          <pc:docMk/>
          <pc:sldMk cId="1564061436" sldId="319"/>
        </pc:sldMkLst>
      </pc:sldChg>
      <pc:sldChg chg="modSp">
        <pc:chgData name="Lonett, Carson Yandira - lonettcy" userId="S::lonettcy@jmu.edu::010a95aa-8961-43ee-8873-2ea61e40c016" providerId="AD" clId="Web-{8BD6BD38-FBDE-3D54-4560-6487D5567BF2}" dt="2024-10-16T19:27:19.788" v="21" actId="14100"/>
        <pc:sldMkLst>
          <pc:docMk/>
          <pc:sldMk cId="3265504442" sldId="331"/>
        </pc:sldMkLst>
        <pc:spChg chg="mod">
          <ac:chgData name="Lonett, Carson Yandira - lonettcy" userId="S::lonettcy@jmu.edu::010a95aa-8961-43ee-8873-2ea61e40c016" providerId="AD" clId="Web-{8BD6BD38-FBDE-3D54-4560-6487D5567BF2}" dt="2024-10-16T19:27:19.788" v="21" actId="14100"/>
          <ac:spMkLst>
            <pc:docMk/>
            <pc:sldMk cId="3265504442" sldId="331"/>
            <ac:spMk id="2" creationId="{2233E0A0-4315-D68B-611F-DA711C35F8C0}"/>
          </ac:spMkLst>
        </pc:spChg>
      </pc:sldChg>
      <pc:sldChg chg="add replId">
        <pc:chgData name="Lonett, Carson Yandira - lonettcy" userId="S::lonettcy@jmu.edu::010a95aa-8961-43ee-8873-2ea61e40c016" providerId="AD" clId="Web-{8BD6BD38-FBDE-3D54-4560-6487D5567BF2}" dt="2024-10-16T19:26:44.772" v="0"/>
        <pc:sldMkLst>
          <pc:docMk/>
          <pc:sldMk cId="3038743523" sldId="332"/>
        </pc:sldMkLst>
      </pc:sldChg>
    </pc:docChg>
  </pc:docChgLst>
  <pc:docChgLst>
    <pc:chgData name="Lonett, Carson Yandira - lonettcy" userId="S::lonettcy@jmu.edu::010a95aa-8961-43ee-8873-2ea61e40c016" providerId="AD" clId="Web-{B4A25412-F88F-4518-59A7-0DDDC1F008C9}"/>
    <pc:docChg chg="addSld delSld modSld sldOrd">
      <pc:chgData name="Lonett, Carson Yandira - lonettcy" userId="S::lonettcy@jmu.edu::010a95aa-8961-43ee-8873-2ea61e40c016" providerId="AD" clId="Web-{B4A25412-F88F-4518-59A7-0DDDC1F008C9}" dt="2022-08-10T16:43:23.968" v="684" actId="1076"/>
      <pc:docMkLst>
        <pc:docMk/>
      </pc:docMkLst>
      <pc:sldChg chg="modSp">
        <pc:chgData name="Lonett, Carson Yandira - lonettcy" userId="S::lonettcy@jmu.edu::010a95aa-8961-43ee-8873-2ea61e40c016" providerId="AD" clId="Web-{B4A25412-F88F-4518-59A7-0DDDC1F008C9}" dt="2022-08-10T13:16:55.794" v="10" actId="20577"/>
        <pc:sldMkLst>
          <pc:docMk/>
          <pc:sldMk cId="1874256153" sldId="259"/>
        </pc:sldMkLst>
      </pc:sldChg>
      <pc:sldChg chg="modSp ord">
        <pc:chgData name="Lonett, Carson Yandira - lonettcy" userId="S::lonettcy@jmu.edu::010a95aa-8961-43ee-8873-2ea61e40c016" providerId="AD" clId="Web-{B4A25412-F88F-4518-59A7-0DDDC1F008C9}" dt="2022-08-10T13:32:18.860" v="519" actId="20577"/>
        <pc:sldMkLst>
          <pc:docMk/>
          <pc:sldMk cId="3535903062" sldId="260"/>
        </pc:sldMkLst>
      </pc:sldChg>
      <pc:sldChg chg="modSp">
        <pc:chgData name="Lonett, Carson Yandira - lonettcy" userId="S::lonettcy@jmu.edu::010a95aa-8961-43ee-8873-2ea61e40c016" providerId="AD" clId="Web-{B4A25412-F88F-4518-59A7-0DDDC1F008C9}" dt="2022-08-10T13:32:32.344" v="525" actId="20577"/>
        <pc:sldMkLst>
          <pc:docMk/>
          <pc:sldMk cId="2804703641" sldId="286"/>
        </pc:sldMkLst>
      </pc:sldChg>
      <pc:sldChg chg="modSp del ord">
        <pc:chgData name="Lonett, Carson Yandira - lonettcy" userId="S::lonettcy@jmu.edu::010a95aa-8961-43ee-8873-2ea61e40c016" providerId="AD" clId="Web-{B4A25412-F88F-4518-59A7-0DDDC1F008C9}" dt="2022-08-10T13:31:00.202" v="506"/>
        <pc:sldMkLst>
          <pc:docMk/>
          <pc:sldMk cId="2399098443" sldId="287"/>
        </pc:sldMkLst>
      </pc:sldChg>
      <pc:sldChg chg="addSp delSp modSp modNotes">
        <pc:chgData name="Lonett, Carson Yandira - lonettcy" userId="S::lonettcy@jmu.edu::010a95aa-8961-43ee-8873-2ea61e40c016" providerId="AD" clId="Web-{B4A25412-F88F-4518-59A7-0DDDC1F008C9}" dt="2022-08-10T13:47:35.378" v="537"/>
        <pc:sldMkLst>
          <pc:docMk/>
          <pc:sldMk cId="1174199309" sldId="288"/>
        </pc:sldMkLst>
      </pc:sldChg>
      <pc:sldChg chg="del">
        <pc:chgData name="Lonett, Carson Yandira - lonettcy" userId="S::lonettcy@jmu.edu::010a95aa-8961-43ee-8873-2ea61e40c016" providerId="AD" clId="Web-{B4A25412-F88F-4518-59A7-0DDDC1F008C9}" dt="2022-08-10T13:29:33.653" v="426"/>
        <pc:sldMkLst>
          <pc:docMk/>
          <pc:sldMk cId="3816553635" sldId="289"/>
        </pc:sldMkLst>
      </pc:sldChg>
      <pc:sldChg chg="del">
        <pc:chgData name="Lonett, Carson Yandira - lonettcy" userId="S::lonettcy@jmu.edu::010a95aa-8961-43ee-8873-2ea61e40c016" providerId="AD" clId="Web-{B4A25412-F88F-4518-59A7-0DDDC1F008C9}" dt="2022-08-10T13:29:33.637" v="418"/>
        <pc:sldMkLst>
          <pc:docMk/>
          <pc:sldMk cId="2873841845" sldId="290"/>
        </pc:sldMkLst>
      </pc:sldChg>
      <pc:sldChg chg="addSp delSp modSp">
        <pc:chgData name="Lonett, Carson Yandira - lonettcy" userId="S::lonettcy@jmu.edu::010a95aa-8961-43ee-8873-2ea61e40c016" providerId="AD" clId="Web-{B4A25412-F88F-4518-59A7-0DDDC1F008C9}" dt="2022-08-10T13:51:31.586" v="539"/>
        <pc:sldMkLst>
          <pc:docMk/>
          <pc:sldMk cId="1980261754" sldId="291"/>
        </pc:sldMkLst>
      </pc:sldChg>
      <pc:sldChg chg="del">
        <pc:chgData name="Lonett, Carson Yandira - lonettcy" userId="S::lonettcy@jmu.edu::010a95aa-8961-43ee-8873-2ea61e40c016" providerId="AD" clId="Web-{B4A25412-F88F-4518-59A7-0DDDC1F008C9}" dt="2022-08-10T13:29:33.637" v="424"/>
        <pc:sldMkLst>
          <pc:docMk/>
          <pc:sldMk cId="2360128970" sldId="292"/>
        </pc:sldMkLst>
      </pc:sldChg>
      <pc:sldChg chg="del">
        <pc:chgData name="Lonett, Carson Yandira - lonettcy" userId="S::lonettcy@jmu.edu::010a95aa-8961-43ee-8873-2ea61e40c016" providerId="AD" clId="Web-{B4A25412-F88F-4518-59A7-0DDDC1F008C9}" dt="2022-08-10T13:29:33.637" v="423"/>
        <pc:sldMkLst>
          <pc:docMk/>
          <pc:sldMk cId="2455576274" sldId="293"/>
        </pc:sldMkLst>
      </pc:sldChg>
      <pc:sldChg chg="del">
        <pc:chgData name="Lonett, Carson Yandira - lonettcy" userId="S::lonettcy@jmu.edu::010a95aa-8961-43ee-8873-2ea61e40c016" providerId="AD" clId="Web-{B4A25412-F88F-4518-59A7-0DDDC1F008C9}" dt="2022-08-10T13:29:33.637" v="422"/>
        <pc:sldMkLst>
          <pc:docMk/>
          <pc:sldMk cId="3954287902" sldId="294"/>
        </pc:sldMkLst>
      </pc:sldChg>
      <pc:sldChg chg="del">
        <pc:chgData name="Lonett, Carson Yandira - lonettcy" userId="S::lonettcy@jmu.edu::010a95aa-8961-43ee-8873-2ea61e40c016" providerId="AD" clId="Web-{B4A25412-F88F-4518-59A7-0DDDC1F008C9}" dt="2022-08-10T13:29:33.637" v="421"/>
        <pc:sldMkLst>
          <pc:docMk/>
          <pc:sldMk cId="2946551141" sldId="295"/>
        </pc:sldMkLst>
      </pc:sldChg>
      <pc:sldChg chg="del">
        <pc:chgData name="Lonett, Carson Yandira - lonettcy" userId="S::lonettcy@jmu.edu::010a95aa-8961-43ee-8873-2ea61e40c016" providerId="AD" clId="Web-{B4A25412-F88F-4518-59A7-0DDDC1F008C9}" dt="2022-08-10T13:29:33.637" v="420"/>
        <pc:sldMkLst>
          <pc:docMk/>
          <pc:sldMk cId="1711096975" sldId="296"/>
        </pc:sldMkLst>
      </pc:sldChg>
      <pc:sldChg chg="del">
        <pc:chgData name="Lonett, Carson Yandira - lonettcy" userId="S::lonettcy@jmu.edu::010a95aa-8961-43ee-8873-2ea61e40c016" providerId="AD" clId="Web-{B4A25412-F88F-4518-59A7-0DDDC1F008C9}" dt="2022-08-10T13:29:33.637" v="425"/>
        <pc:sldMkLst>
          <pc:docMk/>
          <pc:sldMk cId="2901786923" sldId="297"/>
        </pc:sldMkLst>
      </pc:sldChg>
      <pc:sldChg chg="modSp">
        <pc:chgData name="Lonett, Carson Yandira - lonettcy" userId="S::lonettcy@jmu.edu::010a95aa-8961-43ee-8873-2ea61e40c016" providerId="AD" clId="Web-{B4A25412-F88F-4518-59A7-0DDDC1F008C9}" dt="2022-08-10T13:29:03.777" v="401" actId="20577"/>
        <pc:sldMkLst>
          <pc:docMk/>
          <pc:sldMk cId="473461909" sldId="298"/>
        </pc:sldMkLst>
      </pc:sldChg>
      <pc:sldChg chg="new del">
        <pc:chgData name="Lonett, Carson Yandira - lonettcy" userId="S::lonettcy@jmu.edu::010a95aa-8961-43ee-8873-2ea61e40c016" providerId="AD" clId="Web-{B4A25412-F88F-4518-59A7-0DDDC1F008C9}" dt="2022-08-10T13:31:04.452" v="507"/>
        <pc:sldMkLst>
          <pc:docMk/>
          <pc:sldMk cId="2679367095" sldId="299"/>
        </pc:sldMkLst>
      </pc:sldChg>
      <pc:sldChg chg="del">
        <pc:chgData name="Lonett, Carson Yandira - lonettcy" userId="S::lonettcy@jmu.edu::010a95aa-8961-43ee-8873-2ea61e40c016" providerId="AD" clId="Web-{B4A25412-F88F-4518-59A7-0DDDC1F008C9}" dt="2022-08-10T13:29:33.637" v="417"/>
        <pc:sldMkLst>
          <pc:docMk/>
          <pc:sldMk cId="2977617052" sldId="299"/>
        </pc:sldMkLst>
      </pc:sldChg>
      <pc:sldChg chg="modSp new">
        <pc:chgData name="Lonett, Carson Yandira - lonettcy" userId="S::lonettcy@jmu.edu::010a95aa-8961-43ee-8873-2ea61e40c016" providerId="AD" clId="Web-{B4A25412-F88F-4518-59A7-0DDDC1F008C9}" dt="2022-08-10T14:01:42.176" v="627" actId="20577"/>
        <pc:sldMkLst>
          <pc:docMk/>
          <pc:sldMk cId="869814725" sldId="300"/>
        </pc:sldMkLst>
      </pc:sldChg>
      <pc:sldChg chg="del">
        <pc:chgData name="Lonett, Carson Yandira - lonettcy" userId="S::lonettcy@jmu.edu::010a95aa-8961-43ee-8873-2ea61e40c016" providerId="AD" clId="Web-{B4A25412-F88F-4518-59A7-0DDDC1F008C9}" dt="2022-08-10T13:29:33.637" v="419"/>
        <pc:sldMkLst>
          <pc:docMk/>
          <pc:sldMk cId="1352165567" sldId="301"/>
        </pc:sldMkLst>
      </pc:sldChg>
      <pc:sldChg chg="new del">
        <pc:chgData name="Lonett, Carson Yandira - lonettcy" userId="S::lonettcy@jmu.edu::010a95aa-8961-43ee-8873-2ea61e40c016" providerId="AD" clId="Web-{B4A25412-F88F-4518-59A7-0DDDC1F008C9}" dt="2022-08-10T13:51:59.321" v="542"/>
        <pc:sldMkLst>
          <pc:docMk/>
          <pc:sldMk cId="1898838051" sldId="301"/>
        </pc:sldMkLst>
      </pc:sldChg>
      <pc:sldChg chg="modSp new del">
        <pc:chgData name="Lonett, Carson Yandira - lonettcy" userId="S::lonettcy@jmu.edu::010a95aa-8961-43ee-8873-2ea61e40c016" providerId="AD" clId="Web-{B4A25412-F88F-4518-59A7-0DDDC1F008C9}" dt="2022-08-10T13:36:59.881" v="534"/>
        <pc:sldMkLst>
          <pc:docMk/>
          <pc:sldMk cId="3731796754" sldId="301"/>
        </pc:sldMkLst>
      </pc:sldChg>
      <pc:sldChg chg="delSp modSp new del">
        <pc:chgData name="Lonett, Carson Yandira - lonettcy" userId="S::lonettcy@jmu.edu::010a95aa-8961-43ee-8873-2ea61e40c016" providerId="AD" clId="Web-{B4A25412-F88F-4518-59A7-0DDDC1F008C9}" dt="2022-08-10T13:23:25.161" v="221"/>
        <pc:sldMkLst>
          <pc:docMk/>
          <pc:sldMk cId="1854982067" sldId="302"/>
        </pc:sldMkLst>
      </pc:sldChg>
      <pc:sldChg chg="modSp new">
        <pc:chgData name="Lonett, Carson Yandira - lonettcy" userId="S::lonettcy@jmu.edu::010a95aa-8961-43ee-8873-2ea61e40c016" providerId="AD" clId="Web-{B4A25412-F88F-4518-59A7-0DDDC1F008C9}" dt="2022-08-10T13:52:08.415" v="552" actId="20577"/>
        <pc:sldMkLst>
          <pc:docMk/>
          <pc:sldMk cId="2904241207" sldId="302"/>
        </pc:sldMkLst>
      </pc:sldChg>
      <pc:sldChg chg="addSp delSp modSp new mod setBg">
        <pc:chgData name="Lonett, Carson Yandira - lonettcy" userId="S::lonettcy@jmu.edu::010a95aa-8961-43ee-8873-2ea61e40c016" providerId="AD" clId="Web-{B4A25412-F88F-4518-59A7-0DDDC1F008C9}" dt="2022-08-10T16:43:23.968" v="684" actId="1076"/>
        <pc:sldMkLst>
          <pc:docMk/>
          <pc:sldMk cId="722589336" sldId="303"/>
        </pc:sldMkLst>
      </pc:sldChg>
      <pc:sldChg chg="new del ord">
        <pc:chgData name="Lonett, Carson Yandira - lonettcy" userId="S::lonettcy@jmu.edu::010a95aa-8961-43ee-8873-2ea61e40c016" providerId="AD" clId="Web-{B4A25412-F88F-4518-59A7-0DDDC1F008C9}" dt="2022-08-10T13:55:06.715" v="591"/>
        <pc:sldMkLst>
          <pc:docMk/>
          <pc:sldMk cId="2141206456" sldId="304"/>
        </pc:sldMkLst>
      </pc:sldChg>
      <pc:sldChg chg="modSp new">
        <pc:chgData name="Lonett, Carson Yandira - lonettcy" userId="S::lonettcy@jmu.edu::010a95aa-8961-43ee-8873-2ea61e40c016" providerId="AD" clId="Web-{B4A25412-F88F-4518-59A7-0DDDC1F008C9}" dt="2022-08-10T13:54:28.543" v="580" actId="20577"/>
        <pc:sldMkLst>
          <pc:docMk/>
          <pc:sldMk cId="2268654631" sldId="305"/>
        </pc:sldMkLst>
      </pc:sldChg>
      <pc:sldChg chg="new del ord">
        <pc:chgData name="Lonett, Carson Yandira - lonettcy" userId="S::lonettcy@jmu.edu::010a95aa-8961-43ee-8873-2ea61e40c016" providerId="AD" clId="Web-{B4A25412-F88F-4518-59A7-0DDDC1F008C9}" dt="2022-08-10T13:55:05.825" v="590"/>
        <pc:sldMkLst>
          <pc:docMk/>
          <pc:sldMk cId="1220492723" sldId="306"/>
        </pc:sldMkLst>
      </pc:sldChg>
      <pc:sldChg chg="addSp modSp new">
        <pc:chgData name="Lonett, Carson Yandira - lonettcy" userId="S::lonettcy@jmu.edu::010a95aa-8961-43ee-8873-2ea61e40c016" providerId="AD" clId="Web-{B4A25412-F88F-4518-59A7-0DDDC1F008C9}" dt="2022-08-10T13:54:57.574" v="588" actId="1076"/>
        <pc:sldMkLst>
          <pc:docMk/>
          <pc:sldMk cId="4133851465" sldId="307"/>
        </pc:sldMkLst>
      </pc:sldChg>
      <pc:sldChg chg="new">
        <pc:chgData name="Lonett, Carson Yandira - lonettcy" userId="S::lonettcy@jmu.edu::010a95aa-8961-43ee-8873-2ea61e40c016" providerId="AD" clId="Web-{B4A25412-F88F-4518-59A7-0DDDC1F008C9}" dt="2022-08-10T15:30:07.609" v="628"/>
        <pc:sldMkLst>
          <pc:docMk/>
          <pc:sldMk cId="2119131204" sldId="308"/>
        </pc:sldMkLst>
      </pc:sldChg>
      <pc:sldChg chg="modSp new del">
        <pc:chgData name="Lonett, Carson Yandira - lonettcy" userId="S::lonettcy@jmu.edu::010a95aa-8961-43ee-8873-2ea61e40c016" providerId="AD" clId="Web-{B4A25412-F88F-4518-59A7-0DDDC1F008C9}" dt="2022-08-10T15:31:34.831" v="672"/>
        <pc:sldMkLst>
          <pc:docMk/>
          <pc:sldMk cId="4121081045" sldId="309"/>
        </pc:sldMkLst>
      </pc:sldChg>
    </pc:docChg>
  </pc:docChgLst>
  <pc:docChgLst>
    <pc:chgData name="Onestak, David M - onestadm" userId="S::onestadm@jmu.edu::a3cc7e85-22ff-487d-8db7-dab343b95e5a" providerId="AD" clId="Web-{C37BE9AC-71A1-096F-3C34-7D6CCD0C341C}"/>
    <pc:docChg chg="addSld delSld modSld">
      <pc:chgData name="Onestak, David M - onestadm" userId="S::onestadm@jmu.edu::a3cc7e85-22ff-487d-8db7-dab343b95e5a" providerId="AD" clId="Web-{C37BE9AC-71A1-096F-3C34-7D6CCD0C341C}" dt="2024-10-21T20:00:21.676" v="22"/>
      <pc:docMkLst>
        <pc:docMk/>
      </pc:docMkLst>
      <pc:sldChg chg="del">
        <pc:chgData name="Onestak, David M - onestadm" userId="S::onestadm@jmu.edu::a3cc7e85-22ff-487d-8db7-dab343b95e5a" providerId="AD" clId="Web-{C37BE9AC-71A1-096F-3C34-7D6CCD0C341C}" dt="2024-10-21T20:00:09.581" v="18"/>
        <pc:sldMkLst>
          <pc:docMk/>
          <pc:sldMk cId="1564061436" sldId="319"/>
        </pc:sldMkLst>
      </pc:sldChg>
      <pc:sldChg chg="del">
        <pc:chgData name="Onestak, David M - onestadm" userId="S::onestadm@jmu.edu::a3cc7e85-22ff-487d-8db7-dab343b95e5a" providerId="AD" clId="Web-{C37BE9AC-71A1-096F-3C34-7D6CCD0C341C}" dt="2024-10-21T20:00:12.316" v="19"/>
        <pc:sldMkLst>
          <pc:docMk/>
          <pc:sldMk cId="513429640" sldId="320"/>
        </pc:sldMkLst>
      </pc:sldChg>
      <pc:sldChg chg="del">
        <pc:chgData name="Onestak, David M - onestadm" userId="S::onestadm@jmu.edu::a3cc7e85-22ff-487d-8db7-dab343b95e5a" providerId="AD" clId="Web-{C37BE9AC-71A1-096F-3C34-7D6CCD0C341C}" dt="2024-10-21T20:00:13.425" v="20"/>
        <pc:sldMkLst>
          <pc:docMk/>
          <pc:sldMk cId="2639218614" sldId="321"/>
        </pc:sldMkLst>
      </pc:sldChg>
      <pc:sldChg chg="del">
        <pc:chgData name="Onestak, David M - onestadm" userId="S::onestadm@jmu.edu::a3cc7e85-22ff-487d-8db7-dab343b95e5a" providerId="AD" clId="Web-{C37BE9AC-71A1-096F-3C34-7D6CCD0C341C}" dt="2024-10-21T20:00:15.972" v="21"/>
        <pc:sldMkLst>
          <pc:docMk/>
          <pc:sldMk cId="4112804744" sldId="322"/>
        </pc:sldMkLst>
      </pc:sldChg>
      <pc:sldChg chg="del">
        <pc:chgData name="Onestak, David M - onestadm" userId="S::onestadm@jmu.edu::a3cc7e85-22ff-487d-8db7-dab343b95e5a" providerId="AD" clId="Web-{C37BE9AC-71A1-096F-3C34-7D6CCD0C341C}" dt="2024-10-21T20:00:21.676" v="22"/>
        <pc:sldMkLst>
          <pc:docMk/>
          <pc:sldMk cId="3557989542" sldId="323"/>
        </pc:sldMkLst>
      </pc:sldChg>
      <pc:sldChg chg="add del">
        <pc:chgData name="Onestak, David M - onestadm" userId="S::onestadm@jmu.edu::a3cc7e85-22ff-487d-8db7-dab343b95e5a" providerId="AD" clId="Web-{C37BE9AC-71A1-096F-3C34-7D6CCD0C341C}" dt="2024-10-21T19:40:18.269" v="9"/>
        <pc:sldMkLst>
          <pc:docMk/>
          <pc:sldMk cId="734708135" sldId="333"/>
        </pc:sldMkLst>
      </pc:sldChg>
      <pc:sldChg chg="modSp add">
        <pc:chgData name="Onestak, David M - onestadm" userId="S::onestadm@jmu.edu::a3cc7e85-22ff-487d-8db7-dab343b95e5a" providerId="AD" clId="Web-{C37BE9AC-71A1-096F-3C34-7D6CCD0C341C}" dt="2024-10-21T20:00:07.112" v="17" actId="20577"/>
        <pc:sldMkLst>
          <pc:docMk/>
          <pc:sldMk cId="1469484376" sldId="333"/>
        </pc:sldMkLst>
        <pc:spChg chg="mod">
          <ac:chgData name="Onestak, David M - onestadm" userId="S::onestadm@jmu.edu::a3cc7e85-22ff-487d-8db7-dab343b95e5a" providerId="AD" clId="Web-{C37BE9AC-71A1-096F-3C34-7D6CCD0C341C}" dt="2024-10-21T20:00:07.112" v="17" actId="20577"/>
          <ac:spMkLst>
            <pc:docMk/>
            <pc:sldMk cId="1469484376" sldId="333"/>
            <ac:spMk id="3" creationId="{55FCD257-D259-84CA-0645-7D561F6180DA}"/>
          </ac:spMkLst>
        </pc:spChg>
      </pc:sldChg>
      <pc:sldChg chg="add del">
        <pc:chgData name="Onestak, David M - onestadm" userId="S::onestadm@jmu.edu::a3cc7e85-22ff-487d-8db7-dab343b95e5a" providerId="AD" clId="Web-{C37BE9AC-71A1-096F-3C34-7D6CCD0C341C}" dt="2024-10-21T19:40:18.645" v="11"/>
        <pc:sldMkLst>
          <pc:docMk/>
          <pc:sldMk cId="3425414477" sldId="334"/>
        </pc:sldMkLst>
      </pc:sldChg>
      <pc:sldChg chg="add del">
        <pc:chgData name="Onestak, David M - onestadm" userId="S::onestadm@jmu.edu::a3cc7e85-22ff-487d-8db7-dab343b95e5a" providerId="AD" clId="Web-{C37BE9AC-71A1-096F-3C34-7D6CCD0C341C}" dt="2024-10-21T19:40:18.676" v="12"/>
        <pc:sldMkLst>
          <pc:docMk/>
          <pc:sldMk cId="1436328587" sldId="335"/>
        </pc:sldMkLst>
      </pc:sldChg>
      <pc:sldChg chg="add del">
        <pc:chgData name="Onestak, David M - onestadm" userId="S::onestadm@jmu.edu::a3cc7e85-22ff-487d-8db7-dab343b95e5a" providerId="AD" clId="Web-{C37BE9AC-71A1-096F-3C34-7D6CCD0C341C}" dt="2024-10-21T19:40:18.691" v="13"/>
        <pc:sldMkLst>
          <pc:docMk/>
          <pc:sldMk cId="1976559517" sldId="336"/>
        </pc:sldMkLst>
      </pc:sldChg>
      <pc:sldChg chg="add del">
        <pc:chgData name="Onestak, David M - onestadm" userId="S::onestadm@jmu.edu::a3cc7e85-22ff-487d-8db7-dab343b95e5a" providerId="AD" clId="Web-{C37BE9AC-71A1-096F-3C34-7D6CCD0C341C}" dt="2024-10-21T19:40:18.723" v="14"/>
        <pc:sldMkLst>
          <pc:docMk/>
          <pc:sldMk cId="2737216989" sldId="337"/>
        </pc:sldMkLst>
      </pc:sldChg>
      <pc:sldMasterChg chg="addSldLayout delSldLayout">
        <pc:chgData name="Onestak, David M - onestadm" userId="S::onestadm@jmu.edu::a3cc7e85-22ff-487d-8db7-dab343b95e5a" providerId="AD" clId="Web-{C37BE9AC-71A1-096F-3C34-7D6CCD0C341C}" dt="2024-10-21T19:40:18.269" v="8"/>
        <pc:sldMasterMkLst>
          <pc:docMk/>
          <pc:sldMasterMk cId="4182686320" sldId="2147483660"/>
        </pc:sldMasterMkLst>
        <pc:sldLayoutChg chg="add del">
          <pc:chgData name="Onestak, David M - onestadm" userId="S::onestadm@jmu.edu::a3cc7e85-22ff-487d-8db7-dab343b95e5a" providerId="AD" clId="Web-{C37BE9AC-71A1-096F-3C34-7D6CCD0C341C}" dt="2024-10-21T19:40:18.269" v="8"/>
          <pc:sldLayoutMkLst>
            <pc:docMk/>
            <pc:sldMasterMk cId="4182686320" sldId="2147483660"/>
            <pc:sldLayoutMk cId="1421957300" sldId="2147483662"/>
          </pc:sldLayoutMkLst>
        </pc:sldLayoutChg>
      </pc:sldMasterChg>
    </pc:docChg>
  </pc:docChgLst>
  <pc:docChgLst>
    <pc:chgData name="Wingfield, Gracie Michelle - wingfigm" userId="S::wingfigm@jmu.edu::41d2b14f-f338-4ee8-9df7-c13a8f499425" providerId="AD" clId="Web-{7B6FDF4C-F485-DABD-4783-2D2A5E701AF3}"/>
    <pc:docChg chg="addSld addMainMaster">
      <pc:chgData name="Wingfield, Gracie Michelle - wingfigm" userId="S::wingfigm@jmu.edu::41d2b14f-f338-4ee8-9df7-c13a8f499425" providerId="AD" clId="Web-{7B6FDF4C-F485-DABD-4783-2D2A5E701AF3}" dt="2023-09-11T13:39:57.585" v="3"/>
      <pc:docMkLst>
        <pc:docMk/>
      </pc:docMkLst>
      <pc:sldChg chg="add">
        <pc:chgData name="Wingfield, Gracie Michelle - wingfigm" userId="S::wingfigm@jmu.edu::41d2b14f-f338-4ee8-9df7-c13a8f499425" providerId="AD" clId="Web-{7B6FDF4C-F485-DABD-4783-2D2A5E701AF3}" dt="2023-09-11T13:39:31.521" v="0"/>
        <pc:sldMkLst>
          <pc:docMk/>
          <pc:sldMk cId="513429640" sldId="320"/>
        </pc:sldMkLst>
      </pc:sldChg>
      <pc:sldChg chg="add">
        <pc:chgData name="Wingfield, Gracie Michelle - wingfigm" userId="S::wingfigm@jmu.edu::41d2b14f-f338-4ee8-9df7-c13a8f499425" providerId="AD" clId="Web-{7B6FDF4C-F485-DABD-4783-2D2A5E701AF3}" dt="2023-09-11T13:39:39.881" v="1"/>
        <pc:sldMkLst>
          <pc:docMk/>
          <pc:sldMk cId="2639218614" sldId="321"/>
        </pc:sldMkLst>
      </pc:sldChg>
      <pc:sldChg chg="add">
        <pc:chgData name="Wingfield, Gracie Michelle - wingfigm" userId="S::wingfigm@jmu.edu::41d2b14f-f338-4ee8-9df7-c13a8f499425" providerId="AD" clId="Web-{7B6FDF4C-F485-DABD-4783-2D2A5E701AF3}" dt="2023-09-11T13:39:41.021" v="2"/>
        <pc:sldMkLst>
          <pc:docMk/>
          <pc:sldMk cId="4112804744" sldId="322"/>
        </pc:sldMkLst>
      </pc:sldChg>
      <pc:sldChg chg="add">
        <pc:chgData name="Wingfield, Gracie Michelle - wingfigm" userId="S::wingfigm@jmu.edu::41d2b14f-f338-4ee8-9df7-c13a8f499425" providerId="AD" clId="Web-{7B6FDF4C-F485-DABD-4783-2D2A5E701AF3}" dt="2023-09-11T13:39:57.585" v="3"/>
        <pc:sldMkLst>
          <pc:docMk/>
          <pc:sldMk cId="3557989542" sldId="323"/>
        </pc:sldMkLst>
      </pc:sldChg>
      <pc:sldMasterChg chg="add addSldLayout">
        <pc:chgData name="Wingfield, Gracie Michelle - wingfigm" userId="S::wingfigm@jmu.edu::41d2b14f-f338-4ee8-9df7-c13a8f499425" providerId="AD" clId="Web-{7B6FDF4C-F485-DABD-4783-2D2A5E701AF3}" dt="2023-09-11T13:39:57.585" v="3"/>
        <pc:sldMasterMkLst>
          <pc:docMk/>
          <pc:sldMasterMk cId="4182686320" sldId="2147483660"/>
        </pc:sldMasterMkLst>
        <pc:sldLayoutChg chg="add">
          <pc:chgData name="Wingfield, Gracie Michelle - wingfigm" userId="S::wingfigm@jmu.edu::41d2b14f-f338-4ee8-9df7-c13a8f499425" providerId="AD" clId="Web-{7B6FDF4C-F485-DABD-4783-2D2A5E701AF3}" dt="2023-09-11T13:39:57.585" v="3"/>
          <pc:sldLayoutMkLst>
            <pc:docMk/>
            <pc:sldMasterMk cId="4182686320" sldId="2147483660"/>
            <pc:sldLayoutMk cId="2195693664" sldId="2147483661"/>
          </pc:sldLayoutMkLst>
        </pc:sldLayoutChg>
      </pc:sldMasterChg>
    </pc:docChg>
  </pc:docChgLst>
  <pc:docChgLst>
    <pc:chgData name="Mast, Gloria - mastgm" userId="S::mastgm@jmu.edu::472594b9-3f13-4fa9-8739-0bdead8e83e6" providerId="AD" clId="Web-{95ED14A0-A553-EF4C-614F-BB42FCD908A1}"/>
    <pc:docChg chg="addSld delSld modSld sldOrd addMainMaster modMainMaster">
      <pc:chgData name="Mast, Gloria - mastgm" userId="S::mastgm@jmu.edu::472594b9-3f13-4fa9-8739-0bdead8e83e6" providerId="AD" clId="Web-{95ED14A0-A553-EF4C-614F-BB42FCD908A1}" dt="2023-11-09T00:55:04.594" v="33"/>
      <pc:docMkLst>
        <pc:docMk/>
      </pc:docMkLst>
      <pc:sldChg chg="modSp">
        <pc:chgData name="Mast, Gloria - mastgm" userId="S::mastgm@jmu.edu::472594b9-3f13-4fa9-8739-0bdead8e83e6" providerId="AD" clId="Web-{95ED14A0-A553-EF4C-614F-BB42FCD908A1}" dt="2023-11-09T00:48:33.477" v="15" actId="20577"/>
        <pc:sldMkLst>
          <pc:docMk/>
          <pc:sldMk cId="2904241207" sldId="302"/>
        </pc:sldMkLst>
      </pc:sldChg>
      <pc:sldChg chg="del">
        <pc:chgData name="Mast, Gloria - mastgm" userId="S::mastgm@jmu.edu::472594b9-3f13-4fa9-8739-0bdead8e83e6" providerId="AD" clId="Web-{95ED14A0-A553-EF4C-614F-BB42FCD908A1}" dt="2023-11-09T00:48:53.931" v="16"/>
        <pc:sldMkLst>
          <pc:docMk/>
          <pc:sldMk cId="2268654631" sldId="305"/>
        </pc:sldMkLst>
      </pc:sldChg>
      <pc:sldChg chg="del">
        <pc:chgData name="Mast, Gloria - mastgm" userId="S::mastgm@jmu.edu::472594b9-3f13-4fa9-8739-0bdead8e83e6" providerId="AD" clId="Web-{95ED14A0-A553-EF4C-614F-BB42FCD908A1}" dt="2023-11-09T00:49:04.369" v="18"/>
        <pc:sldMkLst>
          <pc:docMk/>
          <pc:sldMk cId="4133851465" sldId="307"/>
        </pc:sldMkLst>
      </pc:sldChg>
      <pc:sldChg chg="del">
        <pc:chgData name="Mast, Gloria - mastgm" userId="S::mastgm@jmu.edu::472594b9-3f13-4fa9-8739-0bdead8e83e6" providerId="AD" clId="Web-{95ED14A0-A553-EF4C-614F-BB42FCD908A1}" dt="2023-11-09T00:48:59.212" v="17"/>
        <pc:sldMkLst>
          <pc:docMk/>
          <pc:sldMk cId="398619416" sldId="309"/>
        </pc:sldMkLst>
      </pc:sldChg>
      <pc:sldChg chg="del">
        <pc:chgData name="Mast, Gloria - mastgm" userId="S::mastgm@jmu.edu::472594b9-3f13-4fa9-8739-0bdead8e83e6" providerId="AD" clId="Web-{95ED14A0-A553-EF4C-614F-BB42FCD908A1}" dt="2023-11-09T00:49:09.853" v="19"/>
        <pc:sldMkLst>
          <pc:docMk/>
          <pc:sldMk cId="2604145536" sldId="310"/>
        </pc:sldMkLst>
      </pc:sldChg>
      <pc:sldChg chg="del">
        <pc:chgData name="Mast, Gloria - mastgm" userId="S::mastgm@jmu.edu::472594b9-3f13-4fa9-8739-0bdead8e83e6" providerId="AD" clId="Web-{95ED14A0-A553-EF4C-614F-BB42FCD908A1}" dt="2023-11-09T00:49:15.275" v="20"/>
        <pc:sldMkLst>
          <pc:docMk/>
          <pc:sldMk cId="3913777062" sldId="311"/>
        </pc:sldMkLst>
      </pc:sldChg>
      <pc:sldChg chg="new del ord">
        <pc:chgData name="Mast, Gloria - mastgm" userId="S::mastgm@jmu.edu::472594b9-3f13-4fa9-8739-0bdead8e83e6" providerId="AD" clId="Web-{95ED14A0-A553-EF4C-614F-BB42FCD908A1}" dt="2023-11-09T00:55:04.594" v="33"/>
        <pc:sldMkLst>
          <pc:docMk/>
          <pc:sldMk cId="874803034" sldId="324"/>
        </pc:sldMkLst>
      </pc:sldChg>
      <pc:sldChg chg="add ord">
        <pc:chgData name="Mast, Gloria - mastgm" userId="S::mastgm@jmu.edu::472594b9-3f13-4fa9-8739-0bdead8e83e6" providerId="AD" clId="Web-{95ED14A0-A553-EF4C-614F-BB42FCD908A1}" dt="2023-11-09T00:50:37.683" v="24"/>
        <pc:sldMkLst>
          <pc:docMk/>
          <pc:sldMk cId="529282705" sldId="325"/>
        </pc:sldMkLst>
      </pc:sldChg>
      <pc:sldChg chg="add ord">
        <pc:chgData name="Mast, Gloria - mastgm" userId="S::mastgm@jmu.edu::472594b9-3f13-4fa9-8739-0bdead8e83e6" providerId="AD" clId="Web-{95ED14A0-A553-EF4C-614F-BB42FCD908A1}" dt="2023-11-09T00:51:29.809" v="26"/>
        <pc:sldMkLst>
          <pc:docMk/>
          <pc:sldMk cId="530720940" sldId="326"/>
        </pc:sldMkLst>
      </pc:sldChg>
      <pc:sldChg chg="add ord">
        <pc:chgData name="Mast, Gloria - mastgm" userId="S::mastgm@jmu.edu::472594b9-3f13-4fa9-8739-0bdead8e83e6" providerId="AD" clId="Web-{95ED14A0-A553-EF4C-614F-BB42FCD908A1}" dt="2023-11-09T00:52:02.263" v="28"/>
        <pc:sldMkLst>
          <pc:docMk/>
          <pc:sldMk cId="1363519670" sldId="327"/>
        </pc:sldMkLst>
      </pc:sldChg>
      <pc:sldChg chg="add ord">
        <pc:chgData name="Mast, Gloria - mastgm" userId="S::mastgm@jmu.edu::472594b9-3f13-4fa9-8739-0bdead8e83e6" providerId="AD" clId="Web-{95ED14A0-A553-EF4C-614F-BB42FCD908A1}" dt="2023-11-09T00:52:34.873" v="30"/>
        <pc:sldMkLst>
          <pc:docMk/>
          <pc:sldMk cId="1625581095" sldId="328"/>
        </pc:sldMkLst>
      </pc:sldChg>
      <pc:sldChg chg="add ord">
        <pc:chgData name="Mast, Gloria - mastgm" userId="S::mastgm@jmu.edu::472594b9-3f13-4fa9-8739-0bdead8e83e6" providerId="AD" clId="Web-{95ED14A0-A553-EF4C-614F-BB42FCD908A1}" dt="2023-11-09T00:53:07.483" v="32"/>
        <pc:sldMkLst>
          <pc:docMk/>
          <pc:sldMk cId="2483456219" sldId="329"/>
        </pc:sldMkLst>
      </pc:sldChg>
      <pc:sldMasterChg chg="add addSldLayout">
        <pc:chgData name="Mast, Gloria - mastgm" userId="S::mastgm@jmu.edu::472594b9-3f13-4fa9-8739-0bdead8e83e6" providerId="AD" clId="Web-{95ED14A0-A553-EF4C-614F-BB42FCD908A1}" dt="2023-11-09T00:51:25.512" v="25"/>
        <pc:sldMasterMkLst>
          <pc:docMk/>
          <pc:sldMasterMk cId="3527914058" sldId="2147483648"/>
        </pc:sldMasterMkLst>
        <pc:sldLayoutChg chg="add">
          <pc:chgData name="Mast, Gloria - mastgm" userId="S::mastgm@jmu.edu::472594b9-3f13-4fa9-8739-0bdead8e83e6" providerId="AD" clId="Web-{95ED14A0-A553-EF4C-614F-BB42FCD908A1}" dt="2023-11-09T00:51:25.512" v="25"/>
          <pc:sldLayoutMkLst>
            <pc:docMk/>
            <pc:sldMasterMk cId="3527914058" sldId="2147483648"/>
            <pc:sldLayoutMk cId="3580154071" sldId="2147483649"/>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48667320" sldId="2147483650"/>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846283001" sldId="2147483651"/>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2211061709" sldId="2147483652"/>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4186954730" sldId="2147483653"/>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52067992" sldId="2147483654"/>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1884197327" sldId="2147483655"/>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566347142" sldId="2147483656"/>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722703188" sldId="2147483657"/>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1637917954" sldId="2147483658"/>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2190213653" sldId="2147483659"/>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2211061709" sldId="2147483686"/>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4186954730" sldId="2147483687"/>
          </pc:sldLayoutMkLst>
        </pc:sldLayoutChg>
        <pc:sldLayoutChg chg="add">
          <pc:chgData name="Mast, Gloria - mastgm" userId="S::mastgm@jmu.edu::472594b9-3f13-4fa9-8739-0bdead8e83e6" providerId="AD" clId="Web-{95ED14A0-A553-EF4C-614F-BB42FCD908A1}" dt="2023-11-09T00:51:25.512" v="25"/>
          <pc:sldLayoutMkLst>
            <pc:docMk/>
            <pc:sldMasterMk cId="3527914058" sldId="2147483648"/>
            <pc:sldLayoutMk cId="52067992" sldId="2147483688"/>
          </pc:sldLayoutMkLst>
        </pc:sldLayoutChg>
      </pc:sldMasterChg>
      <pc:sldMasterChg chg="add addSldLayout">
        <pc:chgData name="Mast, Gloria - mastgm" userId="S::mastgm@jmu.edu::472594b9-3f13-4fa9-8739-0bdead8e83e6" providerId="AD" clId="Web-{95ED14A0-A553-EF4C-614F-BB42FCD908A1}" dt="2023-11-09T00:53:01.358" v="31"/>
        <pc:sldMasterMkLst>
          <pc:docMk/>
          <pc:sldMasterMk cId="3760573236" sldId="2147483674"/>
        </pc:sldMasterMkLst>
        <pc:sldLayoutChg chg="add">
          <pc:chgData name="Mast, Gloria - mastgm" userId="S::mastgm@jmu.edu::472594b9-3f13-4fa9-8739-0bdead8e83e6" providerId="AD" clId="Web-{95ED14A0-A553-EF4C-614F-BB42FCD908A1}" dt="2023-11-09T00:53:01.358" v="31"/>
          <pc:sldLayoutMkLst>
            <pc:docMk/>
            <pc:sldMasterMk cId="3760573236" sldId="2147483674"/>
            <pc:sldLayoutMk cId="3978518032" sldId="2147483675"/>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2441239890" sldId="2147483676"/>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2478290141" sldId="2147483677"/>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3650178697" sldId="2147483678"/>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4165077229" sldId="2147483679"/>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3118285410" sldId="2147483680"/>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4268178689" sldId="2147483681"/>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1366593311" sldId="2147483682"/>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3014487531" sldId="2147483683"/>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491832885" sldId="2147483684"/>
          </pc:sldLayoutMkLst>
        </pc:sldLayoutChg>
        <pc:sldLayoutChg chg="add">
          <pc:chgData name="Mast, Gloria - mastgm" userId="S::mastgm@jmu.edu::472594b9-3f13-4fa9-8739-0bdead8e83e6" providerId="AD" clId="Web-{95ED14A0-A553-EF4C-614F-BB42FCD908A1}" dt="2023-11-09T00:53:01.358" v="31"/>
          <pc:sldLayoutMkLst>
            <pc:docMk/>
            <pc:sldMasterMk cId="3760573236" sldId="2147483674"/>
            <pc:sldLayoutMk cId="3522004048" sldId="2147483685"/>
          </pc:sldLayoutMkLst>
        </pc:sldLayoutChg>
      </pc:sldMasterChg>
      <pc:sldMasterChg chg="replId modSldLayout">
        <pc:chgData name="Mast, Gloria - mastgm" userId="S::mastgm@jmu.edu::472594b9-3f13-4fa9-8739-0bdead8e83e6" providerId="AD" clId="Web-{95ED14A0-A553-EF4C-614F-BB42FCD908A1}" dt="2023-11-09T00:51:25.512" v="25"/>
        <pc:sldMasterMkLst>
          <pc:docMk/>
          <pc:sldMasterMk cId="3401260458" sldId="2147483689"/>
        </pc:sldMasterMkLst>
        <pc:sldLayoutChg chg="replId">
          <pc:chgData name="Mast, Gloria - mastgm" userId="S::mastgm@jmu.edu::472594b9-3f13-4fa9-8739-0bdead8e83e6" providerId="AD" clId="Web-{95ED14A0-A553-EF4C-614F-BB42FCD908A1}" dt="2023-11-09T00:51:25.512" v="25"/>
          <pc:sldLayoutMkLst>
            <pc:docMk/>
            <pc:sldMasterMk cId="3401260458" sldId="2147483689"/>
            <pc:sldLayoutMk cId="1640802038" sldId="2147483690"/>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2668554499" sldId="2147483691"/>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2897079738" sldId="2147483692"/>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228979089" sldId="2147483693"/>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4290786761" sldId="2147483694"/>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1008879573" sldId="2147483695"/>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2591486973" sldId="2147483696"/>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3900957901" sldId="2147483697"/>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888560621" sldId="2147483698"/>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330512294" sldId="2147483699"/>
          </pc:sldLayoutMkLst>
        </pc:sldLayoutChg>
        <pc:sldLayoutChg chg="replId">
          <pc:chgData name="Mast, Gloria - mastgm" userId="S::mastgm@jmu.edu::472594b9-3f13-4fa9-8739-0bdead8e83e6" providerId="AD" clId="Web-{95ED14A0-A553-EF4C-614F-BB42FCD908A1}" dt="2023-11-09T00:51:25.512" v="25"/>
          <pc:sldLayoutMkLst>
            <pc:docMk/>
            <pc:sldMasterMk cId="3401260458" sldId="2147483689"/>
            <pc:sldLayoutMk cId="1422885529" sldId="2147483700"/>
          </pc:sldLayoutMkLst>
        </pc:sldLayoutChg>
      </pc:sldMasterChg>
    </pc:docChg>
  </pc:docChgLst>
  <pc:docChgLst>
    <pc:chgData name="Lonett, Carson Yandira - lonettcy" userId="S::lonettcy@jmu.edu::010a95aa-8961-43ee-8873-2ea61e40c016" providerId="AD" clId="Web-{42F5F58D-A1BC-2697-2263-02B06C4B54E3}"/>
    <pc:docChg chg="addSld delSld modSld sldOrd">
      <pc:chgData name="Lonett, Carson Yandira - lonettcy" userId="S::lonettcy@jmu.edu::010a95aa-8961-43ee-8873-2ea61e40c016" providerId="AD" clId="Web-{42F5F58D-A1BC-2697-2263-02B06C4B54E3}" dt="2022-04-08T01:24:50.998" v="627" actId="20577"/>
      <pc:docMkLst>
        <pc:docMk/>
      </pc:docMkLst>
      <pc:sldChg chg="modSp">
        <pc:chgData name="Lonett, Carson Yandira - lonettcy" userId="S::lonettcy@jmu.edu::010a95aa-8961-43ee-8873-2ea61e40c016" providerId="AD" clId="Web-{42F5F58D-A1BC-2697-2263-02B06C4B54E3}" dt="2022-04-08T01:24:50.998" v="627" actId="20577"/>
        <pc:sldMkLst>
          <pc:docMk/>
          <pc:sldMk cId="1874256153" sldId="259"/>
        </pc:sldMkLst>
      </pc:sldChg>
      <pc:sldChg chg="mod ord modShow">
        <pc:chgData name="Lonett, Carson Yandira - lonettcy" userId="S::lonettcy@jmu.edu::010a95aa-8961-43ee-8873-2ea61e40c016" providerId="AD" clId="Web-{42F5F58D-A1BC-2697-2263-02B06C4B54E3}" dt="2022-04-08T01:17:35.723" v="507"/>
        <pc:sldMkLst>
          <pc:docMk/>
          <pc:sldMk cId="3535903062" sldId="260"/>
        </pc:sldMkLst>
      </pc:sldChg>
      <pc:sldChg chg="modSp">
        <pc:chgData name="Lonett, Carson Yandira - lonettcy" userId="S::lonettcy@jmu.edu::010a95aa-8961-43ee-8873-2ea61e40c016" providerId="AD" clId="Web-{42F5F58D-A1BC-2697-2263-02B06C4B54E3}" dt="2022-04-08T01:16:57.987" v="504" actId="20577"/>
        <pc:sldMkLst>
          <pc:docMk/>
          <pc:sldMk cId="2804703641" sldId="286"/>
        </pc:sldMkLst>
      </pc:sldChg>
      <pc:sldChg chg="modSp">
        <pc:chgData name="Lonett, Carson Yandira - lonettcy" userId="S::lonettcy@jmu.edu::010a95aa-8961-43ee-8873-2ea61e40c016" providerId="AD" clId="Web-{42F5F58D-A1BC-2697-2263-02B06C4B54E3}" dt="2022-04-08T01:15:40.560" v="476" actId="20577"/>
        <pc:sldMkLst>
          <pc:docMk/>
          <pc:sldMk cId="2399098443" sldId="287"/>
        </pc:sldMkLst>
      </pc:sldChg>
      <pc:sldChg chg="modSp">
        <pc:chgData name="Lonett, Carson Yandira - lonettcy" userId="S::lonettcy@jmu.edu::010a95aa-8961-43ee-8873-2ea61e40c016" providerId="AD" clId="Web-{42F5F58D-A1BC-2697-2263-02B06C4B54E3}" dt="2022-04-08T01:19:22.448" v="553" actId="20577"/>
        <pc:sldMkLst>
          <pc:docMk/>
          <pc:sldMk cId="1174199309" sldId="288"/>
        </pc:sldMkLst>
      </pc:sldChg>
      <pc:sldChg chg="modSp">
        <pc:chgData name="Lonett, Carson Yandira - lonettcy" userId="S::lonettcy@jmu.edu::010a95aa-8961-43ee-8873-2ea61e40c016" providerId="AD" clId="Web-{42F5F58D-A1BC-2697-2263-02B06C4B54E3}" dt="2022-04-08T01:22:19.693" v="623" actId="20577"/>
        <pc:sldMkLst>
          <pc:docMk/>
          <pc:sldMk cId="3816553635" sldId="289"/>
        </pc:sldMkLst>
      </pc:sldChg>
      <pc:sldChg chg="modSp ord">
        <pc:chgData name="Lonett, Carson Yandira - lonettcy" userId="S::lonettcy@jmu.edu::010a95aa-8961-43ee-8873-2ea61e40c016" providerId="AD" clId="Web-{42F5F58D-A1BC-2697-2263-02B06C4B54E3}" dt="2022-04-08T01:09:18.335" v="251"/>
        <pc:sldMkLst>
          <pc:docMk/>
          <pc:sldMk cId="2873841845" sldId="290"/>
        </pc:sldMkLst>
      </pc:sldChg>
      <pc:sldChg chg="addSp delSp modSp">
        <pc:chgData name="Lonett, Carson Yandira - lonettcy" userId="S::lonettcy@jmu.edu::010a95aa-8961-43ee-8873-2ea61e40c016" providerId="AD" clId="Web-{42F5F58D-A1BC-2697-2263-02B06C4B54E3}" dt="2022-04-08T00:59:14.394" v="7"/>
        <pc:sldMkLst>
          <pc:docMk/>
          <pc:sldMk cId="1980261754" sldId="291"/>
        </pc:sldMkLst>
      </pc:sldChg>
      <pc:sldChg chg="modSp new">
        <pc:chgData name="Lonett, Carson Yandira - lonettcy" userId="S::lonettcy@jmu.edu::010a95aa-8961-43ee-8873-2ea61e40c016" providerId="AD" clId="Web-{42F5F58D-A1BC-2697-2263-02B06C4B54E3}" dt="2022-04-08T01:00:51.415" v="32" actId="14100"/>
        <pc:sldMkLst>
          <pc:docMk/>
          <pc:sldMk cId="2360128970" sldId="292"/>
        </pc:sldMkLst>
      </pc:sldChg>
      <pc:sldChg chg="addSp delSp modSp new del">
        <pc:chgData name="Lonett, Carson Yandira - lonettcy" userId="S::lonettcy@jmu.edu::010a95aa-8961-43ee-8873-2ea61e40c016" providerId="AD" clId="Web-{42F5F58D-A1BC-2697-2263-02B06C4B54E3}" dt="2022-04-08T00:58:48.033" v="3"/>
        <pc:sldMkLst>
          <pc:docMk/>
          <pc:sldMk cId="3933827908" sldId="292"/>
        </pc:sldMkLst>
      </pc:sldChg>
      <pc:sldChg chg="addSp delSp modSp new mod modClrScheme chgLayout">
        <pc:chgData name="Lonett, Carson Yandira - lonettcy" userId="S::lonettcy@jmu.edu::010a95aa-8961-43ee-8873-2ea61e40c016" providerId="AD" clId="Web-{42F5F58D-A1BC-2697-2263-02B06C4B54E3}" dt="2022-04-08T01:22:35.319" v="624" actId="20577"/>
        <pc:sldMkLst>
          <pc:docMk/>
          <pc:sldMk cId="2455576274" sldId="293"/>
        </pc:sldMkLst>
      </pc:sldChg>
      <pc:sldChg chg="modSp new">
        <pc:chgData name="Lonett, Carson Yandira - lonettcy" userId="S::lonettcy@jmu.edu::010a95aa-8961-43ee-8873-2ea61e40c016" providerId="AD" clId="Web-{42F5F58D-A1BC-2697-2263-02B06C4B54E3}" dt="2022-04-08T01:22:44.850" v="626" actId="14100"/>
        <pc:sldMkLst>
          <pc:docMk/>
          <pc:sldMk cId="3954287902" sldId="294"/>
        </pc:sldMkLst>
      </pc:sldChg>
      <pc:sldChg chg="addSp modSp new">
        <pc:chgData name="Lonett, Carson Yandira - lonettcy" userId="S::lonettcy@jmu.edu::010a95aa-8961-43ee-8873-2ea61e40c016" providerId="AD" clId="Web-{42F5F58D-A1BC-2697-2263-02B06C4B54E3}" dt="2022-04-08T01:06:31.106" v="158" actId="1076"/>
        <pc:sldMkLst>
          <pc:docMk/>
          <pc:sldMk cId="2946551141" sldId="295"/>
        </pc:sldMkLst>
      </pc:sldChg>
      <pc:sldChg chg="addSp modSp new">
        <pc:chgData name="Lonett, Carson Yandira - lonettcy" userId="S::lonettcy@jmu.edu::010a95aa-8961-43ee-8873-2ea61e40c016" providerId="AD" clId="Web-{42F5F58D-A1BC-2697-2263-02B06C4B54E3}" dt="2022-04-08T01:06:17.059" v="156" actId="1076"/>
        <pc:sldMkLst>
          <pc:docMk/>
          <pc:sldMk cId="1711096975" sldId="296"/>
        </pc:sldMkLst>
      </pc:sldChg>
      <pc:sldChg chg="delSp modSp new mod modClrScheme chgLayout">
        <pc:chgData name="Lonett, Carson Yandira - lonettcy" userId="S::lonettcy@jmu.edu::010a95aa-8961-43ee-8873-2ea61e40c016" providerId="AD" clId="Web-{42F5F58D-A1BC-2697-2263-02B06C4B54E3}" dt="2022-04-08T01:21:10.126" v="597" actId="20577"/>
        <pc:sldMkLst>
          <pc:docMk/>
          <pc:sldMk cId="2901786923" sldId="297"/>
        </pc:sldMkLst>
      </pc:sldChg>
      <pc:sldChg chg="modSp new modNotes">
        <pc:chgData name="Lonett, Carson Yandira - lonettcy" userId="S::lonettcy@jmu.edu::010a95aa-8961-43ee-8873-2ea61e40c016" providerId="AD" clId="Web-{42F5F58D-A1BC-2697-2263-02B06C4B54E3}" dt="2022-04-08T01:16:39.907" v="488" actId="20577"/>
        <pc:sldMkLst>
          <pc:docMk/>
          <pc:sldMk cId="473461909" sldId="298"/>
        </pc:sldMkLst>
      </pc:sldChg>
      <pc:sldChg chg="delSp modSp new mod ord modClrScheme chgLayout">
        <pc:chgData name="Lonett, Carson Yandira - lonettcy" userId="S::lonettcy@jmu.edu::010a95aa-8961-43ee-8873-2ea61e40c016" providerId="AD" clId="Web-{42F5F58D-A1BC-2697-2263-02B06C4B54E3}" dt="2022-04-08T01:20:40.515" v="578"/>
        <pc:sldMkLst>
          <pc:docMk/>
          <pc:sldMk cId="2977617052" sldId="299"/>
        </pc:sldMkLst>
      </pc:sldChg>
      <pc:sldChg chg="delSp modSp new del mod modClrScheme chgLayout">
        <pc:chgData name="Lonett, Carson Yandira - lonettcy" userId="S::lonettcy@jmu.edu::010a95aa-8961-43ee-8873-2ea61e40c016" providerId="AD" clId="Web-{42F5F58D-A1BC-2697-2263-02B06C4B54E3}" dt="2022-04-08T01:21:42.159" v="604"/>
        <pc:sldMkLst>
          <pc:docMk/>
          <pc:sldMk cId="3560018510" sldId="300"/>
        </pc:sldMkLst>
      </pc:sldChg>
    </pc:docChg>
  </pc:docChgLst>
  <pc:docChgLst>
    <pc:chgData name="Schoolcraft, Valerie - schoolvl" userId="S::schoolvl@jmu.edu::36b4af79-5f3a-4bf2-abe5-79d8582b026d" providerId="AD" clId="Web-{A75A227D-31A2-C41E-7D67-C0DD75BC260F}"/>
    <pc:docChg chg="modSld">
      <pc:chgData name="Schoolcraft, Valerie - schoolvl" userId="S::schoolvl@jmu.edu::36b4af79-5f3a-4bf2-abe5-79d8582b026d" providerId="AD" clId="Web-{A75A227D-31A2-C41E-7D67-C0DD75BC260F}" dt="2024-01-09T23:01:23.182" v="34" actId="20577"/>
      <pc:docMkLst>
        <pc:docMk/>
      </pc:docMkLst>
      <pc:sldChg chg="modSp">
        <pc:chgData name="Schoolcraft, Valerie - schoolvl" userId="S::schoolvl@jmu.edu::36b4af79-5f3a-4bf2-abe5-79d8582b026d" providerId="AD" clId="Web-{A75A227D-31A2-C41E-7D67-C0DD75BC260F}" dt="2024-01-09T23:01:23.182" v="34" actId="20577"/>
        <pc:sldMkLst>
          <pc:docMk/>
          <pc:sldMk cId="715349138" sldId="317"/>
        </pc:sldMkLst>
      </pc:sldChg>
      <pc:sldChg chg="modSp">
        <pc:chgData name="Schoolcraft, Valerie - schoolvl" userId="S::schoolvl@jmu.edu::36b4af79-5f3a-4bf2-abe5-79d8582b026d" providerId="AD" clId="Web-{A75A227D-31A2-C41E-7D67-C0DD75BC260F}" dt="2024-01-09T23:00:18.711" v="5" actId="20577"/>
        <pc:sldMkLst>
          <pc:docMk/>
          <pc:sldMk cId="1062718015" sldId="318"/>
        </pc:sldMkLst>
      </pc:sldChg>
    </pc:docChg>
  </pc:docChgLst>
  <pc:docChgLst>
    <pc:chgData name="Hall, Hollie Hall - hall4hm" userId="S::hall4hm@jmu.edu::d2147bbb-b1f9-4817-8be8-ecd73a30d298" providerId="AD" clId="Web-{5B49C3B2-537A-E5D4-21BA-6219EF7A3B77}"/>
    <pc:docChg chg="addSld delSld modSld sldOrd">
      <pc:chgData name="Hall, Hollie Hall - hall4hm" userId="S::hall4hm@jmu.edu::d2147bbb-b1f9-4817-8be8-ecd73a30d298" providerId="AD" clId="Web-{5B49C3B2-537A-E5D4-21BA-6219EF7A3B77}" dt="2022-04-08T14:36:36.035" v="56"/>
      <pc:docMkLst>
        <pc:docMk/>
      </pc:docMkLst>
      <pc:sldChg chg="modSp">
        <pc:chgData name="Hall, Hollie Hall - hall4hm" userId="S::hall4hm@jmu.edu::d2147bbb-b1f9-4817-8be8-ecd73a30d298" providerId="AD" clId="Web-{5B49C3B2-537A-E5D4-21BA-6219EF7A3B77}" dt="2022-04-08T14:34:18.859" v="19" actId="20577"/>
        <pc:sldMkLst>
          <pc:docMk/>
          <pc:sldMk cId="3816553635" sldId="289"/>
        </pc:sldMkLst>
      </pc:sldChg>
      <pc:sldChg chg="ord">
        <pc:chgData name="Hall, Hollie Hall - hall4hm" userId="S::hall4hm@jmu.edu::d2147bbb-b1f9-4817-8be8-ecd73a30d298" providerId="AD" clId="Web-{5B49C3B2-537A-E5D4-21BA-6219EF7A3B77}" dt="2022-04-08T14:36:36.035" v="56"/>
        <pc:sldMkLst>
          <pc:docMk/>
          <pc:sldMk cId="2873841845" sldId="290"/>
        </pc:sldMkLst>
      </pc:sldChg>
      <pc:sldChg chg="new del">
        <pc:chgData name="Hall, Hollie Hall - hall4hm" userId="S::hall4hm@jmu.edu::d2147bbb-b1f9-4817-8be8-ecd73a30d298" providerId="AD" clId="Web-{5B49C3B2-537A-E5D4-21BA-6219EF7A3B77}" dt="2022-04-08T14:36:22.082" v="55"/>
        <pc:sldMkLst>
          <pc:docMk/>
          <pc:sldMk cId="4260298646" sldId="300"/>
        </pc:sldMkLst>
      </pc:sldChg>
      <pc:sldChg chg="modSp new">
        <pc:chgData name="Hall, Hollie Hall - hall4hm" userId="S::hall4hm@jmu.edu::d2147bbb-b1f9-4817-8be8-ecd73a30d298" providerId="AD" clId="Web-{5B49C3B2-537A-E5D4-21BA-6219EF7A3B77}" dt="2022-04-08T14:36:14.066" v="54" actId="20577"/>
        <pc:sldMkLst>
          <pc:docMk/>
          <pc:sldMk cId="1352165567" sldId="301"/>
        </pc:sldMkLst>
      </pc:sldChg>
    </pc:docChg>
  </pc:docChgLst>
  <pc:docChgLst>
    <pc:chgData name="Lonett, Carson Yandira - lonettcy" userId="S::lonettcy@jmu.edu::010a95aa-8961-43ee-8873-2ea61e40c016" providerId="AD" clId="Web-{F9CA23C9-A814-1F7A-88EC-5C7D74073B87}"/>
    <pc:docChg chg="addSld delSld modSld sldOrd">
      <pc:chgData name="Lonett, Carson Yandira - lonettcy" userId="S::lonettcy@jmu.edu::010a95aa-8961-43ee-8873-2ea61e40c016" providerId="AD" clId="Web-{F9CA23C9-A814-1F7A-88EC-5C7D74073B87}" dt="2022-08-10T20:51:09.464" v="315" actId="20577"/>
      <pc:docMkLst>
        <pc:docMk/>
      </pc:docMkLst>
      <pc:sldChg chg="modSp">
        <pc:chgData name="Lonett, Carson Yandira - lonettcy" userId="S::lonettcy@jmu.edu::010a95aa-8961-43ee-8873-2ea61e40c016" providerId="AD" clId="Web-{F9CA23C9-A814-1F7A-88EC-5C7D74073B87}" dt="2022-08-10T19:39:11.983" v="118" actId="20577"/>
        <pc:sldMkLst>
          <pc:docMk/>
          <pc:sldMk cId="1874256153" sldId="259"/>
        </pc:sldMkLst>
      </pc:sldChg>
      <pc:sldChg chg="modSp">
        <pc:chgData name="Lonett, Carson Yandira - lonettcy" userId="S::lonettcy@jmu.edu::010a95aa-8961-43ee-8873-2ea61e40c016" providerId="AD" clId="Web-{F9CA23C9-A814-1F7A-88EC-5C7D74073B87}" dt="2022-08-10T20:51:09.464" v="315" actId="20577"/>
        <pc:sldMkLst>
          <pc:docMk/>
          <pc:sldMk cId="1174199309" sldId="288"/>
        </pc:sldMkLst>
      </pc:sldChg>
      <pc:sldChg chg="del">
        <pc:chgData name="Lonett, Carson Yandira - lonettcy" userId="S::lonettcy@jmu.edu::010a95aa-8961-43ee-8873-2ea61e40c016" providerId="AD" clId="Web-{F9CA23C9-A814-1F7A-88EC-5C7D74073B87}" dt="2022-08-10T20:50:03.523" v="299"/>
        <pc:sldMkLst>
          <pc:docMk/>
          <pc:sldMk cId="1980261754" sldId="291"/>
        </pc:sldMkLst>
      </pc:sldChg>
      <pc:sldChg chg="modSp">
        <pc:chgData name="Lonett, Carson Yandira - lonettcy" userId="S::lonettcy@jmu.edu::010a95aa-8961-43ee-8873-2ea61e40c016" providerId="AD" clId="Web-{F9CA23C9-A814-1F7A-88EC-5C7D74073B87}" dt="2022-08-10T19:56:59.943" v="246" actId="20577"/>
        <pc:sldMkLst>
          <pc:docMk/>
          <pc:sldMk cId="2904241207" sldId="302"/>
        </pc:sldMkLst>
      </pc:sldChg>
      <pc:sldChg chg="addSp modSp ord">
        <pc:chgData name="Lonett, Carson Yandira - lonettcy" userId="S::lonettcy@jmu.edu::010a95aa-8961-43ee-8873-2ea61e40c016" providerId="AD" clId="Web-{F9CA23C9-A814-1F7A-88EC-5C7D74073B87}" dt="2022-08-10T19:37:43.324" v="81"/>
        <pc:sldMkLst>
          <pc:docMk/>
          <pc:sldMk cId="4133851465" sldId="307"/>
        </pc:sldMkLst>
      </pc:sldChg>
      <pc:sldChg chg="del">
        <pc:chgData name="Lonett, Carson Yandira - lonettcy" userId="S::lonettcy@jmu.edu::010a95aa-8961-43ee-8873-2ea61e40c016" providerId="AD" clId="Web-{F9CA23C9-A814-1F7A-88EC-5C7D74073B87}" dt="2022-08-10T19:37:57.215" v="82"/>
        <pc:sldMkLst>
          <pc:docMk/>
          <pc:sldMk cId="2119131204" sldId="308"/>
        </pc:sldMkLst>
      </pc:sldChg>
      <pc:sldChg chg="modSp new ord">
        <pc:chgData name="Lonett, Carson Yandira - lonettcy" userId="S::lonettcy@jmu.edu::010a95aa-8961-43ee-8873-2ea61e40c016" providerId="AD" clId="Web-{F9CA23C9-A814-1F7A-88EC-5C7D74073B87}" dt="2022-08-10T19:00:00.244" v="18"/>
        <pc:sldMkLst>
          <pc:docMk/>
          <pc:sldMk cId="398619416" sldId="309"/>
        </pc:sldMkLst>
      </pc:sldChg>
      <pc:sldChg chg="modSp new">
        <pc:chgData name="Lonett, Carson Yandira - lonettcy" userId="S::lonettcy@jmu.edu::010a95aa-8961-43ee-8873-2ea61e40c016" providerId="AD" clId="Web-{F9CA23C9-A814-1F7A-88EC-5C7D74073B87}" dt="2022-08-10T19:35:37.397" v="49" actId="1076"/>
        <pc:sldMkLst>
          <pc:docMk/>
          <pc:sldMk cId="2604145536" sldId="310"/>
        </pc:sldMkLst>
      </pc:sldChg>
      <pc:sldChg chg="modSp new">
        <pc:chgData name="Lonett, Carson Yandira - lonettcy" userId="S::lonettcy@jmu.edu::010a95aa-8961-43ee-8873-2ea61e40c016" providerId="AD" clId="Web-{F9CA23C9-A814-1F7A-88EC-5C7D74073B87}" dt="2022-08-10T19:36:52.806" v="65" actId="20577"/>
        <pc:sldMkLst>
          <pc:docMk/>
          <pc:sldMk cId="3913777062" sldId="311"/>
        </pc:sldMkLst>
      </pc:sldChg>
      <pc:sldChg chg="modSp new">
        <pc:chgData name="Lonett, Carson Yandira - lonettcy" userId="S::lonettcy@jmu.edu::010a95aa-8961-43ee-8873-2ea61e40c016" providerId="AD" clId="Web-{F9CA23C9-A814-1F7A-88EC-5C7D74073B87}" dt="2022-08-10T19:38:59.154" v="112" actId="20577"/>
        <pc:sldMkLst>
          <pc:docMk/>
          <pc:sldMk cId="246661030" sldId="312"/>
        </pc:sldMkLst>
      </pc:sldChg>
      <pc:sldChg chg="modSp new">
        <pc:chgData name="Lonett, Carson Yandira - lonettcy" userId="S::lonettcy@jmu.edu::010a95aa-8961-43ee-8873-2ea61e40c016" providerId="AD" clId="Web-{F9CA23C9-A814-1F7A-88EC-5C7D74073B87}" dt="2022-08-10T19:40:14.220" v="131" actId="20577"/>
        <pc:sldMkLst>
          <pc:docMk/>
          <pc:sldMk cId="1735105984" sldId="313"/>
        </pc:sldMkLst>
      </pc:sldChg>
      <pc:sldChg chg="modSp new">
        <pc:chgData name="Lonett, Carson Yandira - lonettcy" userId="S::lonettcy@jmu.edu::010a95aa-8961-43ee-8873-2ea61e40c016" providerId="AD" clId="Web-{F9CA23C9-A814-1F7A-88EC-5C7D74073B87}" dt="2022-08-10T19:41:10.362" v="147" actId="1076"/>
        <pc:sldMkLst>
          <pc:docMk/>
          <pc:sldMk cId="2797773904" sldId="314"/>
        </pc:sldMkLst>
      </pc:sldChg>
      <pc:sldChg chg="modSp new">
        <pc:chgData name="Lonett, Carson Yandira - lonettcy" userId="S::lonettcy@jmu.edu::010a95aa-8961-43ee-8873-2ea61e40c016" providerId="AD" clId="Web-{F9CA23C9-A814-1F7A-88EC-5C7D74073B87}" dt="2022-08-10T19:41:31.488" v="153" actId="20577"/>
        <pc:sldMkLst>
          <pc:docMk/>
          <pc:sldMk cId="3541695156" sldId="315"/>
        </pc:sldMkLst>
      </pc:sldChg>
      <pc:sldChg chg="addSp modSp new">
        <pc:chgData name="Lonett, Carson Yandira - lonettcy" userId="S::lonettcy@jmu.edu::010a95aa-8961-43ee-8873-2ea61e40c016" providerId="AD" clId="Web-{F9CA23C9-A814-1F7A-88EC-5C7D74073B87}" dt="2022-08-10T19:41:56.098" v="159" actId="1076"/>
        <pc:sldMkLst>
          <pc:docMk/>
          <pc:sldMk cId="3270639090" sldId="316"/>
        </pc:sldMkLst>
      </pc:sldChg>
      <pc:sldChg chg="modSp new">
        <pc:chgData name="Lonett, Carson Yandira - lonettcy" userId="S::lonettcy@jmu.edu::010a95aa-8961-43ee-8873-2ea61e40c016" providerId="AD" clId="Web-{F9CA23C9-A814-1F7A-88EC-5C7D74073B87}" dt="2022-08-10T19:44:40.792" v="214" actId="20577"/>
        <pc:sldMkLst>
          <pc:docMk/>
          <pc:sldMk cId="715349138" sldId="317"/>
        </pc:sldMkLst>
      </pc:sldChg>
      <pc:sldChg chg="modSp new">
        <pc:chgData name="Lonett, Carson Yandira - lonettcy" userId="S::lonettcy@jmu.edu::010a95aa-8961-43ee-8873-2ea61e40c016" providerId="AD" clId="Web-{F9CA23C9-A814-1F7A-88EC-5C7D74073B87}" dt="2022-08-10T19:55:54.331" v="224" actId="20577"/>
        <pc:sldMkLst>
          <pc:docMk/>
          <pc:sldMk cId="1062718015" sldId="318"/>
        </pc:sldMkLst>
      </pc:sldChg>
      <pc:sldChg chg="modSp new">
        <pc:chgData name="Lonett, Carson Yandira - lonettcy" userId="S::lonettcy@jmu.edu::010a95aa-8961-43ee-8873-2ea61e40c016" providerId="AD" clId="Web-{F9CA23C9-A814-1F7A-88EC-5C7D74073B87}" dt="2022-08-10T19:56:51.599" v="242" actId="20577"/>
        <pc:sldMkLst>
          <pc:docMk/>
          <pc:sldMk cId="1564061436" sldId="319"/>
        </pc:sldMkLst>
      </pc:sldChg>
      <pc:sldChg chg="modSp new">
        <pc:chgData name="Lonett, Carson Yandira - lonettcy" userId="S::lonettcy@jmu.edu::010a95aa-8961-43ee-8873-2ea61e40c016" providerId="AD" clId="Web-{F9CA23C9-A814-1F7A-88EC-5C7D74073B87}" dt="2022-08-10T20:47:13.295" v="254" actId="20577"/>
        <pc:sldMkLst>
          <pc:docMk/>
          <pc:sldMk cId="3425414477" sldId="320"/>
        </pc:sldMkLst>
      </pc:sldChg>
      <pc:sldChg chg="modSp new">
        <pc:chgData name="Lonett, Carson Yandira - lonettcy" userId="S::lonettcy@jmu.edu::010a95aa-8961-43ee-8873-2ea61e40c016" providerId="AD" clId="Web-{F9CA23C9-A814-1F7A-88EC-5C7D74073B87}" dt="2022-08-10T20:47:38.093" v="265" actId="20577"/>
        <pc:sldMkLst>
          <pc:docMk/>
          <pc:sldMk cId="1436328587" sldId="321"/>
        </pc:sldMkLst>
      </pc:sldChg>
      <pc:sldChg chg="modSp add replId">
        <pc:chgData name="Lonett, Carson Yandira - lonettcy" userId="S::lonettcy@jmu.edu::010a95aa-8961-43ee-8873-2ea61e40c016" providerId="AD" clId="Web-{F9CA23C9-A814-1F7A-88EC-5C7D74073B87}" dt="2022-08-10T20:48:07.204" v="271" actId="20577"/>
        <pc:sldMkLst>
          <pc:docMk/>
          <pc:sldMk cId="1976559517" sldId="322"/>
        </pc:sldMkLst>
      </pc:sldChg>
      <pc:sldChg chg="modSp new">
        <pc:chgData name="Lonett, Carson Yandira - lonettcy" userId="S::lonettcy@jmu.edu::010a95aa-8961-43ee-8873-2ea61e40c016" providerId="AD" clId="Web-{F9CA23C9-A814-1F7A-88EC-5C7D74073B87}" dt="2022-08-10T20:49:49.835" v="298" actId="20577"/>
        <pc:sldMkLst>
          <pc:docMk/>
          <pc:sldMk cId="914498021" sldId="323"/>
        </pc:sldMkLst>
      </pc:sldChg>
    </pc:docChg>
  </pc:docChgLst>
  <pc:docChgLst>
    <pc:chgData name="Rodriguez, Dominique - rodrigdv" userId="S::rodrigdv@jmu.edu::c116ebc6-97e6-4271-90c7-a33dfcbe2ee4" providerId="AD" clId="Web-{A6EC95CF-A213-CADB-A20A-39BE94FEBC9C}"/>
    <pc:docChg chg="modSld">
      <pc:chgData name="Rodriguez, Dominique - rodrigdv" userId="S::rodrigdv@jmu.edu::c116ebc6-97e6-4271-90c7-a33dfcbe2ee4" providerId="AD" clId="Web-{A6EC95CF-A213-CADB-A20A-39BE94FEBC9C}" dt="2024-11-13T20:26:39.335" v="73" actId="20577"/>
      <pc:docMkLst>
        <pc:docMk/>
      </pc:docMkLst>
      <pc:sldChg chg="modSp">
        <pc:chgData name="Rodriguez, Dominique - rodrigdv" userId="S::rodrigdv@jmu.edu::c116ebc6-97e6-4271-90c7-a33dfcbe2ee4" providerId="AD" clId="Web-{A6EC95CF-A213-CADB-A20A-39BE94FEBC9C}" dt="2024-11-13T20:26:39.335" v="73" actId="20577"/>
        <pc:sldMkLst>
          <pc:docMk/>
          <pc:sldMk cId="722589336" sldId="303"/>
        </pc:sldMkLst>
        <pc:spChg chg="mod">
          <ac:chgData name="Rodriguez, Dominique - rodrigdv" userId="S::rodrigdv@jmu.edu::c116ebc6-97e6-4271-90c7-a33dfcbe2ee4" providerId="AD" clId="Web-{A6EC95CF-A213-CADB-A20A-39BE94FEBC9C}" dt="2024-11-13T20:26:39.335" v="73" actId="20577"/>
          <ac:spMkLst>
            <pc:docMk/>
            <pc:sldMk cId="722589336" sldId="303"/>
            <ac:spMk id="3" creationId="{CEFF91CB-F480-C6DF-9A5A-9E97423956C6}"/>
          </ac:spMkLst>
        </pc:spChg>
      </pc:sldChg>
    </pc:docChg>
  </pc:docChgLst>
  <pc:docChgLst>
    <pc:chgData name="Miller, Tim - millertm" userId="S::millertm@jmu.edu::33b7e0ab-1d53-4b3c-824d-21d492fc4cfb" providerId="AD" clId="Web-{2138B1CA-2E1F-DA79-C74A-AC7E72D89F23}"/>
    <pc:docChg chg="modSld">
      <pc:chgData name="Miller, Tim - millertm" userId="S::millertm@jmu.edu::33b7e0ab-1d53-4b3c-824d-21d492fc4cfb" providerId="AD" clId="Web-{2138B1CA-2E1F-DA79-C74A-AC7E72D89F23}" dt="2024-11-13T18:03:45.975" v="258"/>
      <pc:docMkLst>
        <pc:docMk/>
      </pc:docMkLst>
      <pc:sldChg chg="modNotes">
        <pc:chgData name="Miller, Tim - millertm" userId="S::millertm@jmu.edu::33b7e0ab-1d53-4b3c-824d-21d492fc4cfb" providerId="AD" clId="Web-{2138B1CA-2E1F-DA79-C74A-AC7E72D89F23}" dt="2024-11-13T18:03:45.975" v="258"/>
        <pc:sldMkLst>
          <pc:docMk/>
          <pc:sldMk cId="2904241207" sldId="302"/>
        </pc:sldMkLst>
      </pc:sldChg>
    </pc:docChg>
  </pc:docChgLst>
  <pc:docChgLst>
    <pc:chgData name="Lonett, Carson Yandira - lonettcy" userId="S::lonettcy@jmu.edu::010a95aa-8961-43ee-8873-2ea61e40c016" providerId="AD" clId="Web-{0F926776-AF11-5CC3-CAB8-7E9F3F67B2A9}"/>
    <pc:docChg chg="addSld delSld modSld sldOrd">
      <pc:chgData name="Lonett, Carson Yandira - lonettcy" userId="S::lonettcy@jmu.edu::010a95aa-8961-43ee-8873-2ea61e40c016" providerId="AD" clId="Web-{0F926776-AF11-5CC3-CAB8-7E9F3F67B2A9}" dt="2023-11-13T23:51:03.407" v="44" actId="20577"/>
      <pc:docMkLst>
        <pc:docMk/>
      </pc:docMkLst>
      <pc:sldChg chg="del">
        <pc:chgData name="Lonett, Carson Yandira - lonettcy" userId="S::lonettcy@jmu.edu::010a95aa-8961-43ee-8873-2ea61e40c016" providerId="AD" clId="Web-{0F926776-AF11-5CC3-CAB8-7E9F3F67B2A9}" dt="2023-11-13T23:49:03.637" v="3"/>
        <pc:sldMkLst>
          <pc:docMk/>
          <pc:sldMk cId="1874256153" sldId="259"/>
        </pc:sldMkLst>
      </pc:sldChg>
      <pc:sldChg chg="del">
        <pc:chgData name="Lonett, Carson Yandira - lonettcy" userId="S::lonettcy@jmu.edu::010a95aa-8961-43ee-8873-2ea61e40c016" providerId="AD" clId="Web-{0F926776-AF11-5CC3-CAB8-7E9F3F67B2A9}" dt="2023-11-13T23:49:03.637" v="2"/>
        <pc:sldMkLst>
          <pc:docMk/>
          <pc:sldMk cId="3535903062" sldId="260"/>
        </pc:sldMkLst>
      </pc:sldChg>
      <pc:sldChg chg="del">
        <pc:chgData name="Lonett, Carson Yandira - lonettcy" userId="S::lonettcy@jmu.edu::010a95aa-8961-43ee-8873-2ea61e40c016" providerId="AD" clId="Web-{0F926776-AF11-5CC3-CAB8-7E9F3F67B2A9}" dt="2023-11-13T23:49:03.637" v="1"/>
        <pc:sldMkLst>
          <pc:docMk/>
          <pc:sldMk cId="1174199309" sldId="288"/>
        </pc:sldMkLst>
      </pc:sldChg>
      <pc:sldChg chg="del">
        <pc:chgData name="Lonett, Carson Yandira - lonettcy" userId="S::lonettcy@jmu.edu::010a95aa-8961-43ee-8873-2ea61e40c016" providerId="AD" clId="Web-{0F926776-AF11-5CC3-CAB8-7E9F3F67B2A9}" dt="2023-11-13T23:49:03.637" v="0"/>
        <pc:sldMkLst>
          <pc:docMk/>
          <pc:sldMk cId="869814725" sldId="300"/>
        </pc:sldMkLst>
      </pc:sldChg>
      <pc:sldChg chg="modSp mod modClrScheme chgLayout">
        <pc:chgData name="Lonett, Carson Yandira - lonettcy" userId="S::lonettcy@jmu.edu::010a95aa-8961-43ee-8873-2ea61e40c016" providerId="AD" clId="Web-{0F926776-AF11-5CC3-CAB8-7E9F3F67B2A9}" dt="2023-11-13T23:49:59.545" v="16"/>
        <pc:sldMkLst>
          <pc:docMk/>
          <pc:sldMk cId="2904241207" sldId="302"/>
        </pc:sldMkLst>
      </pc:sldChg>
      <pc:sldChg chg="modSp mod modClrScheme chgLayout">
        <pc:chgData name="Lonett, Carson Yandira - lonettcy" userId="S::lonettcy@jmu.edu::010a95aa-8961-43ee-8873-2ea61e40c016" providerId="AD" clId="Web-{0F926776-AF11-5CC3-CAB8-7E9F3F67B2A9}" dt="2023-11-13T23:50:07.264" v="17"/>
        <pc:sldMkLst>
          <pc:docMk/>
          <pc:sldMk cId="246661030" sldId="312"/>
        </pc:sldMkLst>
      </pc:sldChg>
      <pc:sldChg chg="modSp mod modClrScheme chgLayout">
        <pc:chgData name="Lonett, Carson Yandira - lonettcy" userId="S::lonettcy@jmu.edu::010a95aa-8961-43ee-8873-2ea61e40c016" providerId="AD" clId="Web-{0F926776-AF11-5CC3-CAB8-7E9F3F67B2A9}" dt="2023-11-13T23:50:13.389" v="18"/>
        <pc:sldMkLst>
          <pc:docMk/>
          <pc:sldMk cId="1564061436" sldId="319"/>
        </pc:sldMkLst>
      </pc:sldChg>
      <pc:sldChg chg="delSp modSp new mod modClrScheme chgLayout">
        <pc:chgData name="Lonett, Carson Yandira - lonettcy" userId="S::lonettcy@jmu.edu::010a95aa-8961-43ee-8873-2ea61e40c016" providerId="AD" clId="Web-{0F926776-AF11-5CC3-CAB8-7E9F3F67B2A9}" dt="2023-11-13T23:49:34.279" v="6" actId="20577"/>
        <pc:sldMkLst>
          <pc:docMk/>
          <pc:sldMk cId="2409032405" sldId="330"/>
        </pc:sldMkLst>
      </pc:sldChg>
      <pc:sldChg chg="delSp modSp new mod ord modClrScheme chgLayout">
        <pc:chgData name="Lonett, Carson Yandira - lonettcy" userId="S::lonettcy@jmu.edu::010a95aa-8961-43ee-8873-2ea61e40c016" providerId="AD" clId="Web-{0F926776-AF11-5CC3-CAB8-7E9F3F67B2A9}" dt="2023-11-13T23:51:03.407" v="44" actId="20577"/>
        <pc:sldMkLst>
          <pc:docMk/>
          <pc:sldMk cId="3265504442" sldId="331"/>
        </pc:sldMkLst>
      </pc:sldChg>
    </pc:docChg>
  </pc:docChgLst>
  <pc:docChgLst>
    <pc:chgData name="Rodriguez, Dominique - rodrigdv" userId="S::rodrigdv@jmu.edu::c116ebc6-97e6-4271-90c7-a33dfcbe2ee4" providerId="AD" clId="Web-{0409F7EC-AC05-EC5C-88A0-28CB831CFEB1}"/>
    <pc:docChg chg="modSld">
      <pc:chgData name="Rodriguez, Dominique - rodrigdv" userId="S::rodrigdv@jmu.edu::c116ebc6-97e6-4271-90c7-a33dfcbe2ee4" providerId="AD" clId="Web-{0409F7EC-AC05-EC5C-88A0-28CB831CFEB1}" dt="2024-10-16T19:41:58.837" v="25"/>
      <pc:docMkLst>
        <pc:docMk/>
      </pc:docMkLst>
      <pc:sldChg chg="addSp delSp modSp">
        <pc:chgData name="Rodriguez, Dominique - rodrigdv" userId="S::rodrigdv@jmu.edu::c116ebc6-97e6-4271-90c7-a33dfcbe2ee4" providerId="AD" clId="Web-{0409F7EC-AC05-EC5C-88A0-28CB831CFEB1}" dt="2024-10-16T19:40:17.915" v="13" actId="20577"/>
        <pc:sldMkLst>
          <pc:docMk/>
          <pc:sldMk cId="722589336" sldId="303"/>
        </pc:sldMkLst>
        <pc:spChg chg="add mod">
          <ac:chgData name="Rodriguez, Dominique - rodrigdv" userId="S::rodrigdv@jmu.edu::c116ebc6-97e6-4271-90c7-a33dfcbe2ee4" providerId="AD" clId="Web-{0409F7EC-AC05-EC5C-88A0-28CB831CFEB1}" dt="2024-10-16T19:38:42.618" v="2" actId="1076"/>
          <ac:spMkLst>
            <pc:docMk/>
            <pc:sldMk cId="722589336" sldId="303"/>
            <ac:spMk id="2" creationId="{7FA2E4B7-803D-4B47-6B6F-0EDB9335788F}"/>
          </ac:spMkLst>
        </pc:spChg>
        <pc:spChg chg="add mod">
          <ac:chgData name="Rodriguez, Dominique - rodrigdv" userId="S::rodrigdv@jmu.edu::c116ebc6-97e6-4271-90c7-a33dfcbe2ee4" providerId="AD" clId="Web-{0409F7EC-AC05-EC5C-88A0-28CB831CFEB1}" dt="2024-10-16T19:40:03.930" v="10" actId="20577"/>
          <ac:spMkLst>
            <pc:docMk/>
            <pc:sldMk cId="722589336" sldId="303"/>
            <ac:spMk id="3" creationId="{CEFF91CB-F480-C6DF-9A5A-9E97423956C6}"/>
          </ac:spMkLst>
        </pc:spChg>
        <pc:spChg chg="add mod">
          <ac:chgData name="Rodriguez, Dominique - rodrigdv" userId="S::rodrigdv@jmu.edu::c116ebc6-97e6-4271-90c7-a33dfcbe2ee4" providerId="AD" clId="Web-{0409F7EC-AC05-EC5C-88A0-28CB831CFEB1}" dt="2024-10-16T19:40:17.915" v="13" actId="20577"/>
          <ac:spMkLst>
            <pc:docMk/>
            <pc:sldMk cId="722589336" sldId="303"/>
            <ac:spMk id="4" creationId="{1E894E0D-D638-70DF-E95C-F479A03CFC3F}"/>
          </ac:spMkLst>
        </pc:spChg>
      </pc:sldChg>
      <pc:sldChg chg="addSp delSp modSp">
        <pc:chgData name="Rodriguez, Dominique - rodrigdv" userId="S::rodrigdv@jmu.edu::c116ebc6-97e6-4271-90c7-a33dfcbe2ee4" providerId="AD" clId="Web-{0409F7EC-AC05-EC5C-88A0-28CB831CFEB1}" dt="2024-10-16T19:41:12.962" v="19"/>
        <pc:sldMkLst>
          <pc:docMk/>
          <pc:sldMk cId="529282705" sldId="325"/>
        </pc:sldMkLst>
      </pc:sldChg>
      <pc:sldChg chg="delSp">
        <pc:chgData name="Rodriguez, Dominique - rodrigdv" userId="S::rodrigdv@jmu.edu::c116ebc6-97e6-4271-90c7-a33dfcbe2ee4" providerId="AD" clId="Web-{0409F7EC-AC05-EC5C-88A0-28CB831CFEB1}" dt="2024-10-16T19:41:25.915" v="23"/>
        <pc:sldMkLst>
          <pc:docMk/>
          <pc:sldMk cId="530720940" sldId="326"/>
        </pc:sldMkLst>
      </pc:sldChg>
      <pc:sldChg chg="delSp">
        <pc:chgData name="Rodriguez, Dominique - rodrigdv" userId="S::rodrigdv@jmu.edu::c116ebc6-97e6-4271-90c7-a33dfcbe2ee4" providerId="AD" clId="Web-{0409F7EC-AC05-EC5C-88A0-28CB831CFEB1}" dt="2024-10-16T19:41:43.352" v="24"/>
        <pc:sldMkLst>
          <pc:docMk/>
          <pc:sldMk cId="1625581095" sldId="328"/>
        </pc:sldMkLst>
      </pc:sldChg>
      <pc:sldChg chg="delSp">
        <pc:chgData name="Rodriguez, Dominique - rodrigdv" userId="S::rodrigdv@jmu.edu::c116ebc6-97e6-4271-90c7-a33dfcbe2ee4" providerId="AD" clId="Web-{0409F7EC-AC05-EC5C-88A0-28CB831CFEB1}" dt="2024-10-16T19:41:58.837" v="25"/>
        <pc:sldMkLst>
          <pc:docMk/>
          <pc:sldMk cId="2483456219" sldId="329"/>
        </pc:sldMkLst>
      </pc:sldChg>
    </pc:docChg>
  </pc:docChgLst>
  <pc:docChgLst>
    <pc:chgData name="Lonett, Carson Yandira - lonettcy" userId="S::lonettcy@jmu.edu::010a95aa-8961-43ee-8873-2ea61e40c016" providerId="AD" clId="Web-{77A09918-52E5-C70F-D09E-8968DEE8D736}"/>
    <pc:docChg chg="modSld">
      <pc:chgData name="Lonett, Carson Yandira - lonettcy" userId="S::lonettcy@jmu.edu::010a95aa-8961-43ee-8873-2ea61e40c016" providerId="AD" clId="Web-{77A09918-52E5-C70F-D09E-8968DEE8D736}" dt="2022-04-08T12:52:15.769" v="0"/>
      <pc:docMkLst>
        <pc:docMk/>
      </pc:docMkLst>
      <pc:sldChg chg="mod modShow">
        <pc:chgData name="Lonett, Carson Yandira - lonettcy" userId="S::lonettcy@jmu.edu::010a95aa-8961-43ee-8873-2ea61e40c016" providerId="AD" clId="Web-{77A09918-52E5-C70F-D09E-8968DEE8D736}" dt="2022-04-08T12:52:15.769" v="0"/>
        <pc:sldMkLst>
          <pc:docMk/>
          <pc:sldMk cId="3535903062" sldId="260"/>
        </pc:sldMkLst>
      </pc:sldChg>
    </pc:docChg>
  </pc:docChgLst>
  <pc:docChgLst>
    <pc:chgData name="Onestak, David M - onestadm" userId="S::onestadm@jmu.edu::a3cc7e85-22ff-487d-8db7-dab343b95e5a" providerId="AD" clId="Web-{14D4AD55-46C0-BAA7-11D3-42DF66DDFC38}"/>
    <pc:docChg chg="modSld">
      <pc:chgData name="Onestak, David M - onestadm" userId="S::onestadm@jmu.edu::a3cc7e85-22ff-487d-8db7-dab343b95e5a" providerId="AD" clId="Web-{14D4AD55-46C0-BAA7-11D3-42DF66DDFC38}" dt="2024-11-11T19:18:13.420" v="0" actId="20577"/>
      <pc:docMkLst>
        <pc:docMk/>
      </pc:docMkLst>
      <pc:sldChg chg="modSp">
        <pc:chgData name="Onestak, David M - onestadm" userId="S::onestadm@jmu.edu::a3cc7e85-22ff-487d-8db7-dab343b95e5a" providerId="AD" clId="Web-{14D4AD55-46C0-BAA7-11D3-42DF66DDFC38}" dt="2024-11-11T19:18:13.420" v="0" actId="20577"/>
        <pc:sldMkLst>
          <pc:docMk/>
          <pc:sldMk cId="1436328587" sldId="335"/>
        </pc:sldMkLst>
        <pc:spChg chg="mod">
          <ac:chgData name="Onestak, David M - onestadm" userId="S::onestadm@jmu.edu::a3cc7e85-22ff-487d-8db7-dab343b95e5a" providerId="AD" clId="Web-{14D4AD55-46C0-BAA7-11D3-42DF66DDFC38}" dt="2024-11-11T19:18:13.420" v="0" actId="20577"/>
          <ac:spMkLst>
            <pc:docMk/>
            <pc:sldMk cId="1436328587" sldId="335"/>
            <ac:spMk id="3" creationId="{14F691C6-88F7-F389-687A-46F261B07FB2}"/>
          </ac:spMkLst>
        </pc:spChg>
      </pc:sldChg>
    </pc:docChg>
  </pc:docChgLst>
  <pc:docChgLst>
    <pc:chgData name="Clevenger, Ritter - clevennr" userId="S::clevennr@jmu.edu::7bf31039-0977-4682-a527-43010690bec1" providerId="AD" clId="Web-{91CF62A6-7A89-7929-D9E1-FE923F518166}"/>
    <pc:docChg chg="modSld">
      <pc:chgData name="Clevenger, Ritter - clevennr" userId="S::clevennr@jmu.edu::7bf31039-0977-4682-a527-43010690bec1" providerId="AD" clId="Web-{91CF62A6-7A89-7929-D9E1-FE923F518166}" dt="2023-09-05T18:58:51.601" v="15" actId="1076"/>
      <pc:docMkLst>
        <pc:docMk/>
      </pc:docMkLst>
      <pc:sldChg chg="addSp delSp modSp">
        <pc:chgData name="Clevenger, Ritter - clevennr" userId="S::clevennr@jmu.edu::7bf31039-0977-4682-a527-43010690bec1" providerId="AD" clId="Web-{91CF62A6-7A89-7929-D9E1-FE923F518166}" dt="2023-09-05T18:58:51.601" v="15" actId="1076"/>
        <pc:sldMkLst>
          <pc:docMk/>
          <pc:sldMk cId="722589336"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9EACB-2887-4D85-A33A-48EEA7D6737C}" type="datetimeFigureOut">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53AE4-4569-4794-9C26-4E8EAA38D638}" type="slidenum">
              <a:t>‹#›</a:t>
            </a:fld>
            <a:endParaRPr lang="en-US"/>
          </a:p>
        </p:txBody>
      </p:sp>
    </p:spTree>
    <p:extLst>
      <p:ext uri="{BB962C8B-B14F-4D97-AF65-F5344CB8AC3E}">
        <p14:creationId xmlns:p14="http://schemas.microsoft.com/office/powerpoint/2010/main" val="211070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a:t>
            </a:fld>
            <a:endParaRPr lang="en-US"/>
          </a:p>
        </p:txBody>
      </p:sp>
    </p:spTree>
    <p:extLst>
      <p:ext uri="{BB962C8B-B14F-4D97-AF65-F5344CB8AC3E}">
        <p14:creationId xmlns:p14="http://schemas.microsoft.com/office/powerpoint/2010/main" val="3412826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10</a:t>
            </a:fld>
            <a:endParaRPr lang="en-US"/>
          </a:p>
        </p:txBody>
      </p:sp>
    </p:spTree>
    <p:extLst>
      <p:ext uri="{BB962C8B-B14F-4D97-AF65-F5344CB8AC3E}">
        <p14:creationId xmlns:p14="http://schemas.microsoft.com/office/powerpoint/2010/main" val="377554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11</a:t>
            </a:fld>
            <a:endParaRPr lang="en-US"/>
          </a:p>
        </p:txBody>
      </p:sp>
    </p:spTree>
    <p:extLst>
      <p:ext uri="{BB962C8B-B14F-4D97-AF65-F5344CB8AC3E}">
        <p14:creationId xmlns:p14="http://schemas.microsoft.com/office/powerpoint/2010/main" val="302907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12</a:t>
            </a:fld>
            <a:endParaRPr lang="en-US"/>
          </a:p>
        </p:txBody>
      </p:sp>
    </p:spTree>
    <p:extLst>
      <p:ext uri="{BB962C8B-B14F-4D97-AF65-F5344CB8AC3E}">
        <p14:creationId xmlns:p14="http://schemas.microsoft.com/office/powerpoint/2010/main" val="1372331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13</a:t>
            </a:fld>
            <a:endParaRPr lang="en-US"/>
          </a:p>
        </p:txBody>
      </p:sp>
    </p:spTree>
    <p:extLst>
      <p:ext uri="{BB962C8B-B14F-4D97-AF65-F5344CB8AC3E}">
        <p14:creationId xmlns:p14="http://schemas.microsoft.com/office/powerpoint/2010/main" val="56029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14</a:t>
            </a:fld>
            <a:endParaRPr lang="en-US"/>
          </a:p>
        </p:txBody>
      </p:sp>
    </p:spTree>
    <p:extLst>
      <p:ext uri="{BB962C8B-B14F-4D97-AF65-F5344CB8AC3E}">
        <p14:creationId xmlns:p14="http://schemas.microsoft.com/office/powerpoint/2010/main" val="178516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15</a:t>
            </a:fld>
            <a:endParaRPr lang="en-US"/>
          </a:p>
        </p:txBody>
      </p:sp>
    </p:spTree>
    <p:extLst>
      <p:ext uri="{BB962C8B-B14F-4D97-AF65-F5344CB8AC3E}">
        <p14:creationId xmlns:p14="http://schemas.microsoft.com/office/powerpoint/2010/main" val="100483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16</a:t>
            </a:fld>
            <a:endParaRPr lang="en-US"/>
          </a:p>
        </p:txBody>
      </p:sp>
    </p:spTree>
    <p:extLst>
      <p:ext uri="{BB962C8B-B14F-4D97-AF65-F5344CB8AC3E}">
        <p14:creationId xmlns:p14="http://schemas.microsoft.com/office/powerpoint/2010/main" val="3301787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17</a:t>
            </a:fld>
            <a:endParaRPr lang="en-US"/>
          </a:p>
        </p:txBody>
      </p:sp>
    </p:spTree>
    <p:extLst>
      <p:ext uri="{BB962C8B-B14F-4D97-AF65-F5344CB8AC3E}">
        <p14:creationId xmlns:p14="http://schemas.microsoft.com/office/powerpoint/2010/main" val="53784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18</a:t>
            </a:fld>
            <a:endParaRPr lang="en-US"/>
          </a:p>
        </p:txBody>
      </p:sp>
    </p:spTree>
    <p:extLst>
      <p:ext uri="{BB962C8B-B14F-4D97-AF65-F5344CB8AC3E}">
        <p14:creationId xmlns:p14="http://schemas.microsoft.com/office/powerpoint/2010/main" val="126309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19</a:t>
            </a:fld>
            <a:endParaRPr lang="en-US"/>
          </a:p>
        </p:txBody>
      </p:sp>
    </p:spTree>
    <p:extLst>
      <p:ext uri="{BB962C8B-B14F-4D97-AF65-F5344CB8AC3E}">
        <p14:creationId xmlns:p14="http://schemas.microsoft.com/office/powerpoint/2010/main" val="113286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for having us here today and thank you for your leadership at JMU.  </a:t>
            </a:r>
          </a:p>
          <a:p>
            <a:r>
              <a:rPr lang="en-US">
                <a:cs typeface="Calibri"/>
              </a:rPr>
              <a:t>We have wanted to find the best way to connect with all of you and to all of your faculty about a range of important topics.</a:t>
            </a:r>
          </a:p>
          <a:p>
            <a:r>
              <a:rPr lang="en-US">
                <a:cs typeface="Calibri"/>
              </a:rPr>
              <a:t>My hope is that today is a beginning of what will be many opportunities to connect with you all to build relationships, share resources, and work together.</a:t>
            </a:r>
          </a:p>
          <a:p>
            <a:r>
              <a:rPr lang="en-US">
                <a:cs typeface="Calibri"/>
              </a:rPr>
              <a:t>The three teams you are going to hear from are great partners and will provide significant support to you and our students</a:t>
            </a:r>
          </a:p>
          <a:p>
            <a:r>
              <a:rPr lang="en-US">
                <a:cs typeface="Calibri"/>
              </a:rPr>
              <a:t>Thank you again for this time with you and I look forward to you meeting these incredible members of our team in Student Affairs</a:t>
            </a:r>
          </a:p>
        </p:txBody>
      </p:sp>
      <p:sp>
        <p:nvSpPr>
          <p:cNvPr id="4" name="Slide Number Placeholder 3"/>
          <p:cNvSpPr>
            <a:spLocks noGrp="1"/>
          </p:cNvSpPr>
          <p:nvPr>
            <p:ph type="sldNum" sz="quarter" idx="5"/>
          </p:nvPr>
        </p:nvSpPr>
        <p:spPr/>
        <p:txBody>
          <a:bodyPr/>
          <a:lstStyle/>
          <a:p>
            <a:fld id="{A7D53AE4-4569-4794-9C26-4E8EAA38D638}" type="slidenum">
              <a:rPr lang="en-US"/>
              <a:t>2</a:t>
            </a:fld>
            <a:endParaRPr lang="en-US"/>
          </a:p>
        </p:txBody>
      </p:sp>
    </p:spTree>
    <p:extLst>
      <p:ext uri="{BB962C8B-B14F-4D97-AF65-F5344CB8AC3E}">
        <p14:creationId xmlns:p14="http://schemas.microsoft.com/office/powerpoint/2010/main" val="3772915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20</a:t>
            </a:fld>
            <a:endParaRPr lang="en-US"/>
          </a:p>
        </p:txBody>
      </p:sp>
    </p:spTree>
    <p:extLst>
      <p:ext uri="{BB962C8B-B14F-4D97-AF65-F5344CB8AC3E}">
        <p14:creationId xmlns:p14="http://schemas.microsoft.com/office/powerpoint/2010/main" val="342606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21</a:t>
            </a:fld>
            <a:endParaRPr lang="en-US"/>
          </a:p>
        </p:txBody>
      </p:sp>
    </p:spTree>
    <p:extLst>
      <p:ext uri="{BB962C8B-B14F-4D97-AF65-F5344CB8AC3E}">
        <p14:creationId xmlns:p14="http://schemas.microsoft.com/office/powerpoint/2010/main" val="3527967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22</a:t>
            </a:fld>
            <a:endParaRPr lang="en-US"/>
          </a:p>
        </p:txBody>
      </p:sp>
    </p:spTree>
    <p:extLst>
      <p:ext uri="{BB962C8B-B14F-4D97-AF65-F5344CB8AC3E}">
        <p14:creationId xmlns:p14="http://schemas.microsoft.com/office/powerpoint/2010/main" val="318775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23</a:t>
            </a:fld>
            <a:endParaRPr lang="en-US"/>
          </a:p>
        </p:txBody>
      </p:sp>
    </p:spTree>
    <p:extLst>
      <p:ext uri="{BB962C8B-B14F-4D97-AF65-F5344CB8AC3E}">
        <p14:creationId xmlns:p14="http://schemas.microsoft.com/office/powerpoint/2010/main" val="1381797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smtClean="0"/>
              <a:t>26</a:t>
            </a:fld>
            <a:endParaRPr lang="en-US"/>
          </a:p>
        </p:txBody>
      </p:sp>
    </p:spTree>
    <p:extLst>
      <p:ext uri="{BB962C8B-B14F-4D97-AF65-F5344CB8AC3E}">
        <p14:creationId xmlns:p14="http://schemas.microsoft.com/office/powerpoint/2010/main" val="732125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7D53AE4-4569-4794-9C26-4E8EAA38D638}" type="slidenum">
              <a:rPr lang="en-US" smtClean="0"/>
              <a:t>27</a:t>
            </a:fld>
            <a:endParaRPr lang="en-US"/>
          </a:p>
        </p:txBody>
      </p:sp>
    </p:spTree>
    <p:extLst>
      <p:ext uri="{BB962C8B-B14F-4D97-AF65-F5344CB8AC3E}">
        <p14:creationId xmlns:p14="http://schemas.microsoft.com/office/powerpoint/2010/main" val="3794789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smtClean="0"/>
              <a:t>28</a:t>
            </a:fld>
            <a:endParaRPr lang="en-US"/>
          </a:p>
        </p:txBody>
      </p:sp>
    </p:spTree>
    <p:extLst>
      <p:ext uri="{BB962C8B-B14F-4D97-AF65-F5344CB8AC3E}">
        <p14:creationId xmlns:p14="http://schemas.microsoft.com/office/powerpoint/2010/main" val="234438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smtClean="0"/>
              <a:t>29</a:t>
            </a:fld>
            <a:endParaRPr lang="en-US"/>
          </a:p>
        </p:txBody>
      </p:sp>
    </p:spTree>
    <p:extLst>
      <p:ext uri="{BB962C8B-B14F-4D97-AF65-F5344CB8AC3E}">
        <p14:creationId xmlns:p14="http://schemas.microsoft.com/office/powerpoint/2010/main" val="3756105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smtClean="0"/>
              <a:t>30</a:t>
            </a:fld>
            <a:endParaRPr lang="en-US"/>
          </a:p>
        </p:txBody>
      </p:sp>
    </p:spTree>
    <p:extLst>
      <p:ext uri="{BB962C8B-B14F-4D97-AF65-F5344CB8AC3E}">
        <p14:creationId xmlns:p14="http://schemas.microsoft.com/office/powerpoint/2010/main" val="1033818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31</a:t>
            </a:fld>
            <a:endParaRPr lang="en-US"/>
          </a:p>
        </p:txBody>
      </p:sp>
    </p:spTree>
    <p:extLst>
      <p:ext uri="{BB962C8B-B14F-4D97-AF65-F5344CB8AC3E}">
        <p14:creationId xmlns:p14="http://schemas.microsoft.com/office/powerpoint/2010/main" val="354183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3</a:t>
            </a:fld>
            <a:endParaRPr lang="en-US"/>
          </a:p>
        </p:txBody>
      </p:sp>
    </p:spTree>
    <p:extLst>
      <p:ext uri="{BB962C8B-B14F-4D97-AF65-F5344CB8AC3E}">
        <p14:creationId xmlns:p14="http://schemas.microsoft.com/office/powerpoint/2010/main" val="134713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4</a:t>
            </a:fld>
            <a:endParaRPr lang="en-US"/>
          </a:p>
        </p:txBody>
      </p:sp>
    </p:spTree>
    <p:extLst>
      <p:ext uri="{BB962C8B-B14F-4D97-AF65-F5344CB8AC3E}">
        <p14:creationId xmlns:p14="http://schemas.microsoft.com/office/powerpoint/2010/main" val="290552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0"/>
              </a:spcBef>
              <a:spcAft>
                <a:spcPts val="0"/>
              </a:spcAft>
              <a:buNone/>
            </a:pPr>
            <a:r>
              <a:rPr lang="en-US" sz="1200" u="none">
                <a:ea typeface="Calibri" panose="020F0502020204030204" pitchFamily="34" charset="0"/>
                <a:cs typeface="Times New Roman" panose="02020603050405020304" pitchFamily="18" charset="0"/>
              </a:rPr>
              <a:t>Dom</a:t>
            </a:r>
          </a:p>
          <a:p>
            <a:endParaRPr lang="en-US"/>
          </a:p>
        </p:txBody>
      </p:sp>
      <p:sp>
        <p:nvSpPr>
          <p:cNvPr id="4" name="Slide Number Placeholder 3"/>
          <p:cNvSpPr>
            <a:spLocks noGrp="1"/>
          </p:cNvSpPr>
          <p:nvPr>
            <p:ph type="sldNum" sz="quarter" idx="10"/>
          </p:nvPr>
        </p:nvSpPr>
        <p:spPr/>
        <p:txBody>
          <a:bodyPr/>
          <a:lstStyle/>
          <a:p>
            <a:fld id="{FBA5C535-EC82-4B0D-81A5-C8262282101C}" type="slidenum">
              <a:rPr lang="en-US" smtClean="0"/>
              <a:t>5</a:t>
            </a:fld>
            <a:endParaRPr lang="en-US"/>
          </a:p>
        </p:txBody>
      </p:sp>
    </p:spTree>
    <p:extLst>
      <p:ext uri="{BB962C8B-B14F-4D97-AF65-F5344CB8AC3E}">
        <p14:creationId xmlns:p14="http://schemas.microsoft.com/office/powerpoint/2010/main" val="404171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t>
            </a:r>
          </a:p>
        </p:txBody>
      </p:sp>
      <p:sp>
        <p:nvSpPr>
          <p:cNvPr id="4" name="Slide Number Placeholder 3"/>
          <p:cNvSpPr>
            <a:spLocks noGrp="1"/>
          </p:cNvSpPr>
          <p:nvPr>
            <p:ph type="sldNum" sz="quarter" idx="5"/>
          </p:nvPr>
        </p:nvSpPr>
        <p:spPr/>
        <p:txBody>
          <a:bodyPr/>
          <a:lstStyle/>
          <a:p>
            <a:fld id="{886D4BBF-A29F-8749-B5B1-415900FB4BC8}" type="slidenum">
              <a:rPr lang="en-US" smtClean="0"/>
              <a:t>6</a:t>
            </a:fld>
            <a:endParaRPr lang="en-US"/>
          </a:p>
        </p:txBody>
      </p:sp>
    </p:spTree>
    <p:extLst>
      <p:ext uri="{BB962C8B-B14F-4D97-AF65-F5344CB8AC3E}">
        <p14:creationId xmlns:p14="http://schemas.microsoft.com/office/powerpoint/2010/main" val="135359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Dom</a:t>
            </a:r>
          </a:p>
          <a:p>
            <a:r>
              <a:rPr lang="en-US">
                <a:ea typeface="Calibri"/>
                <a:cs typeface="Calibri"/>
              </a:rPr>
              <a:t>We've mentioned a few different teams and assigning a "level of risk" to a situation. We thought showing you a visual of how our system currently functions would help explain these further. </a:t>
            </a:r>
          </a:p>
          <a:p>
            <a:endParaRPr lang="en-US">
              <a:ea typeface="Calibri"/>
              <a:cs typeface="Calibri"/>
            </a:endParaRPr>
          </a:p>
          <a:p>
            <a:r>
              <a:rPr lang="en-US">
                <a:ea typeface="Calibri"/>
                <a:cs typeface="Calibri"/>
              </a:rPr>
              <a:t>If you start on the left hand side of the screen you will notice that for our process to begin someone needs to notice a concern. If that concern is imminent (threat of violence to self or others, significant disruption), that is not something our office responds to. 911/Campus Police are to be called and they are to respond. A Madison Cares referral can still be submitted but it should be after emergency services have intervened. </a:t>
            </a:r>
            <a:r>
              <a:rPr lang="en-US" i="1"/>
              <a:t>Dean of Students are not first responders and this distinction has now clearly been made. The Threat Assessment Team is chaired but Threat Assessment Analyst housed out of JMU Police which helps with this distinction. There was an expectation in the past that DOS was first responders and available to respond to emergent situations. This is no longer the expectation. </a:t>
            </a:r>
            <a:endParaRPr lang="en-US" i="1">
              <a:ea typeface="Calibri"/>
              <a:cs typeface="Calibri"/>
            </a:endParaRPr>
          </a:p>
          <a:p>
            <a:endParaRPr lang="en-US">
              <a:ea typeface="Calibri"/>
              <a:cs typeface="Calibri"/>
            </a:endParaRPr>
          </a:p>
          <a:p>
            <a:r>
              <a:rPr lang="en-US">
                <a:ea typeface="Calibri"/>
                <a:cs typeface="Calibri"/>
              </a:rPr>
              <a:t>All other concerns will follow the other path on the screen. Someone notices a concern, they submit a Madison Cares referral on our website, Dean of Students staff review the referral and then assign it to the proper staff member/team. The way we make these assignments is by using a Low, Moderate, or High distinction. </a:t>
            </a:r>
          </a:p>
          <a:p>
            <a:endParaRPr lang="en-US" i="1">
              <a:ea typeface="Calibri"/>
              <a:cs typeface="Calibri"/>
            </a:endParaRPr>
          </a:p>
          <a:p>
            <a:r>
              <a:rPr lang="en-US" i="1">
                <a:ea typeface="Calibri"/>
                <a:cs typeface="Calibri"/>
              </a:rPr>
              <a:t>These are defined as:</a:t>
            </a:r>
          </a:p>
          <a:p>
            <a:r>
              <a:rPr lang="en-US">
                <a:ea typeface="Calibri"/>
                <a:cs typeface="Calibri"/>
              </a:rPr>
              <a:t>High – individual poses an articulable and significant threat of violence to others, imminent threat to self, and/or a significant disruption to the campus community – goes to Police/TAT</a:t>
            </a:r>
          </a:p>
          <a:p>
            <a:r>
              <a:rPr lang="en-US">
                <a:ea typeface="Calibri"/>
                <a:cs typeface="Calibri"/>
              </a:rPr>
              <a:t>Moderate – individual not known to pose a current threat of serious violence or harm to self or others though risk cannot be rules out – goes to Associate Deans/SAT</a:t>
            </a:r>
          </a:p>
          <a:p>
            <a:r>
              <a:rPr lang="en-US">
                <a:ea typeface="Calibri"/>
                <a:cs typeface="Calibri"/>
              </a:rPr>
              <a:t>Low – individual does not appear to pose threat of harm to self/others nor significant disruption but may need resources – goes to Assistant Dean/MC</a:t>
            </a:r>
          </a:p>
          <a:p>
            <a:endParaRPr lang="en-US"/>
          </a:p>
        </p:txBody>
      </p:sp>
      <p:sp>
        <p:nvSpPr>
          <p:cNvPr id="4" name="Slide Number Placeholder 3"/>
          <p:cNvSpPr>
            <a:spLocks noGrp="1"/>
          </p:cNvSpPr>
          <p:nvPr>
            <p:ph type="sldNum" sz="quarter" idx="5"/>
          </p:nvPr>
        </p:nvSpPr>
        <p:spPr/>
        <p:txBody>
          <a:bodyPr/>
          <a:lstStyle/>
          <a:p>
            <a:fld id="{886D4BBF-A29F-8749-B5B1-415900FB4BC8}" type="slidenum">
              <a:rPr lang="en-US" smtClean="0"/>
              <a:t>7</a:t>
            </a:fld>
            <a:endParaRPr lang="en-US"/>
          </a:p>
        </p:txBody>
      </p:sp>
    </p:spTree>
    <p:extLst>
      <p:ext uri="{BB962C8B-B14F-4D97-AF65-F5344CB8AC3E}">
        <p14:creationId xmlns:p14="http://schemas.microsoft.com/office/powerpoint/2010/main" val="1463410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Dom</a:t>
            </a:r>
          </a:p>
          <a:p>
            <a:r>
              <a:rPr lang="en-US">
                <a:cs typeface="Calibri"/>
              </a:rPr>
              <a:t>The reason we are here with you today is to talk about how we have managed and maintained the growth of Madison Cares, so let's get into that. </a:t>
            </a:r>
            <a:endParaRPr lang="en-US"/>
          </a:p>
          <a:p>
            <a:endParaRPr lang="en-US">
              <a:cs typeface="Calibri"/>
            </a:endParaRPr>
          </a:p>
          <a:p>
            <a:r>
              <a:rPr lang="en-US">
                <a:cs typeface="Calibri"/>
              </a:rPr>
              <a:t>This past academic year we saw our number of referrals more than double. With the growth in number of referrals </a:t>
            </a:r>
            <a:r>
              <a:rPr lang="en-US" b="1">
                <a:cs typeface="Calibri"/>
              </a:rPr>
              <a:t>and </a:t>
            </a:r>
            <a:r>
              <a:rPr lang="en-US">
                <a:cs typeface="Calibri"/>
              </a:rPr>
              <a:t>complexity of issues Madison Cares was receiving, our team needed to make changes to our process in order to not only remain efficient and provide the best service possible to our community, but to also maintain an amount of work that was sustainable for the staff we have. We knew the answer was not going to be "let's hire more staff". </a:t>
            </a:r>
            <a:endParaRPr lang="en-US"/>
          </a:p>
          <a:p>
            <a:endParaRPr lang="en-US">
              <a:ea typeface="Calibri"/>
              <a:cs typeface="Calibri"/>
            </a:endParaRPr>
          </a:p>
          <a:p>
            <a:r>
              <a:rPr lang="en-US">
                <a:cs typeface="Calibri"/>
              </a:rPr>
              <a:t>The main question we usually receive when we show people this chart is what changed between the 2021-2022 school year and the 2022-2023 school year. We think we can attribute this increase to 2 different things. </a:t>
            </a:r>
            <a:endParaRPr lang="en-US">
              <a:ea typeface="Calibri"/>
              <a:cs typeface="Calibri"/>
            </a:endParaRPr>
          </a:p>
          <a:p>
            <a:endParaRPr lang="en-US">
              <a:cs typeface="Calibri"/>
            </a:endParaRPr>
          </a:p>
          <a:p>
            <a:r>
              <a:rPr lang="en-US">
                <a:cs typeface="Calibri"/>
              </a:rPr>
              <a:t>First, our staff was able to start intentionally marketing Madison Cares to specific populations. For example, Madison Cares was highly emphasized to all families who attended summer  2022 orientation with their incoming student, and HDs were trained on how to properly use Madison Cares during their August 2022 training. Second, 2022 was year 4 of the existence of Madison Cares, this means that with the exception of the incoming first year class/ new transfers, all JMU students have been with us since Madison Cares started. We reached a point in the existence of this program that it was becoming part of the campus culture. </a:t>
            </a:r>
          </a:p>
          <a:p>
            <a:endParaRPr lang="en-US">
              <a:cs typeface="Calibri"/>
            </a:endParaRPr>
          </a:p>
          <a:p>
            <a:r>
              <a:rPr lang="en-US">
                <a:cs typeface="Calibri"/>
              </a:rPr>
              <a:t>I will also mention that in speaking with other universities who manage very similar programs, they have seen a similar change in their referral numbers over the past year and are also in the process of updating their procedures as well. </a:t>
            </a:r>
            <a:endParaRPr lang="en-US">
              <a:ea typeface="Calibri"/>
              <a:cs typeface="Calibri"/>
            </a:endParaRPr>
          </a:p>
        </p:txBody>
      </p:sp>
      <p:sp>
        <p:nvSpPr>
          <p:cNvPr id="4" name="Slide Number Placeholder 3"/>
          <p:cNvSpPr>
            <a:spLocks noGrp="1"/>
          </p:cNvSpPr>
          <p:nvPr>
            <p:ph type="sldNum" sz="quarter" idx="5"/>
          </p:nvPr>
        </p:nvSpPr>
        <p:spPr/>
        <p:txBody>
          <a:bodyPr/>
          <a:lstStyle/>
          <a:p>
            <a:fld id="{886D4BBF-A29F-8749-B5B1-415900FB4BC8}" type="slidenum">
              <a:rPr lang="en-US" smtClean="0"/>
              <a:t>8</a:t>
            </a:fld>
            <a:endParaRPr lang="en-US"/>
          </a:p>
        </p:txBody>
      </p:sp>
    </p:spTree>
    <p:extLst>
      <p:ext uri="{BB962C8B-B14F-4D97-AF65-F5344CB8AC3E}">
        <p14:creationId xmlns:p14="http://schemas.microsoft.com/office/powerpoint/2010/main" val="231864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53AE4-4569-4794-9C26-4E8EAA38D638}" type="slidenum">
              <a:rPr lang="en-US"/>
              <a:t>9</a:t>
            </a:fld>
            <a:endParaRPr lang="en-US"/>
          </a:p>
        </p:txBody>
      </p:sp>
    </p:spTree>
    <p:extLst>
      <p:ext uri="{BB962C8B-B14F-4D97-AF65-F5344CB8AC3E}">
        <p14:creationId xmlns:p14="http://schemas.microsoft.com/office/powerpoint/2010/main" val="873869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8076BAE-1BAC-E847-B51F-06A607EA524F}"/>
              </a:ext>
            </a:extLst>
          </p:cNvPr>
          <p:cNvGrpSpPr/>
          <p:nvPr userDrawn="1"/>
        </p:nvGrpSpPr>
        <p:grpSpPr>
          <a:xfrm>
            <a:off x="-1375030" y="-846665"/>
            <a:ext cx="15226497" cy="9036762"/>
            <a:chOff x="-1375030" y="-846665"/>
            <a:chExt cx="15226497" cy="9036762"/>
          </a:xfrm>
        </p:grpSpPr>
        <p:pic>
          <p:nvPicPr>
            <p:cNvPr id="15" name="Picture 14">
              <a:extLst>
                <a:ext uri="{FF2B5EF4-FFF2-40B4-BE49-F238E27FC236}">
                  <a16:creationId xmlns:a16="http://schemas.microsoft.com/office/drawing/2014/main" id="{29D55D4C-46A5-6D40-A7B2-09836AC471F8}"/>
                </a:ext>
              </a:extLst>
            </p:cNvPr>
            <p:cNvPicPr>
              <a:picLocks noChangeAspect="1"/>
            </p:cNvPicPr>
            <p:nvPr userDrawn="1"/>
          </p:nvPicPr>
          <p:blipFill>
            <a:blip r:embed="rId2"/>
            <a:stretch>
              <a:fillRect/>
            </a:stretch>
          </p:blipFill>
          <p:spPr>
            <a:xfrm>
              <a:off x="-1375030" y="-846665"/>
              <a:ext cx="15226497" cy="9036762"/>
            </a:xfrm>
            <a:prstGeom prst="rect">
              <a:avLst/>
            </a:prstGeom>
          </p:spPr>
        </p:pic>
        <p:sp>
          <p:nvSpPr>
            <p:cNvPr id="10" name="Rectangle 9">
              <a:extLst>
                <a:ext uri="{FF2B5EF4-FFF2-40B4-BE49-F238E27FC236}">
                  <a16:creationId xmlns:a16="http://schemas.microsoft.com/office/drawing/2014/main" id="{EF03461B-BBA5-4A48-BFFA-CAF1BBBA2D39}"/>
                </a:ext>
              </a:extLst>
            </p:cNvPr>
            <p:cNvSpPr/>
            <p:nvPr/>
          </p:nvSpPr>
          <p:spPr>
            <a:xfrm>
              <a:off x="-27321" y="6079252"/>
              <a:ext cx="12256665" cy="197979"/>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05BDADA-7891-1345-8C55-8691EA6357CB}"/>
                </a:ext>
              </a:extLst>
            </p:cNvPr>
            <p:cNvPicPr>
              <a:picLocks noChangeAspect="1"/>
            </p:cNvPicPr>
            <p:nvPr userDrawn="1"/>
          </p:nvPicPr>
          <p:blipFill>
            <a:blip r:embed="rId3"/>
            <a:stretch>
              <a:fillRect/>
            </a:stretch>
          </p:blipFill>
          <p:spPr>
            <a:xfrm>
              <a:off x="10435501" y="6416807"/>
              <a:ext cx="1610822" cy="302970"/>
            </a:xfrm>
            <a:prstGeom prst="rect">
              <a:avLst/>
            </a:prstGeom>
          </p:spPr>
        </p:pic>
      </p:grpSp>
      <p:sp>
        <p:nvSpPr>
          <p:cNvPr id="2" name="Title 1">
            <a:extLst>
              <a:ext uri="{FF2B5EF4-FFF2-40B4-BE49-F238E27FC236}">
                <a16:creationId xmlns:a16="http://schemas.microsoft.com/office/drawing/2014/main" id="{760BED3D-DCC0-3F42-BF45-B885B836A034}"/>
              </a:ext>
            </a:extLst>
          </p:cNvPr>
          <p:cNvSpPr>
            <a:spLocks noGrp="1"/>
          </p:cNvSpPr>
          <p:nvPr userDrawn="1">
            <p:ph type="ctrTitle" hasCustomPrompt="1"/>
          </p:nvPr>
        </p:nvSpPr>
        <p:spPr>
          <a:xfrm>
            <a:off x="1524000" y="1621984"/>
            <a:ext cx="9144000" cy="2387600"/>
          </a:xfrm>
        </p:spPr>
        <p:txBody>
          <a:bodyPr anchor="b">
            <a:normAutofit/>
          </a:bodyPr>
          <a:lstStyle>
            <a:lvl1pPr algn="ctr">
              <a:defRPr sz="5400" b="1" i="0">
                <a:solidFill>
                  <a:schemeClr val="bg1"/>
                </a:solidFill>
                <a:latin typeface="Rockwell" panose="02060603020205020403" pitchFamily="18" charset="77"/>
              </a:defRPr>
            </a:lvl1pPr>
          </a:lstStyle>
          <a:p>
            <a:r>
              <a:rPr lang="en-US"/>
              <a:t>This is the main title </a:t>
            </a:r>
            <a:br>
              <a:rPr lang="en-US"/>
            </a:br>
            <a:r>
              <a:rPr lang="en-US"/>
              <a:t>slide of the presentation</a:t>
            </a:r>
          </a:p>
        </p:txBody>
      </p:sp>
      <p:sp>
        <p:nvSpPr>
          <p:cNvPr id="3" name="Subtitle 2">
            <a:extLst>
              <a:ext uri="{FF2B5EF4-FFF2-40B4-BE49-F238E27FC236}">
                <a16:creationId xmlns:a16="http://schemas.microsoft.com/office/drawing/2014/main" id="{E5ECF333-C2CE-C04C-BF34-18C790579C52}"/>
              </a:ext>
            </a:extLst>
          </p:cNvPr>
          <p:cNvSpPr>
            <a:spLocks noGrp="1"/>
          </p:cNvSpPr>
          <p:nvPr userDrawn="1">
            <p:ph type="subTitle" idx="1" hasCustomPrompt="1"/>
          </p:nvPr>
        </p:nvSpPr>
        <p:spPr>
          <a:xfrm>
            <a:off x="1524000" y="4101659"/>
            <a:ext cx="9144000" cy="1655762"/>
          </a:xfrm>
        </p:spPr>
        <p:txBody>
          <a:bodyPr/>
          <a:lstStyle>
            <a:lvl1pPr marL="0" indent="0" algn="ctr">
              <a:buNone/>
              <a:defRPr sz="2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A. OPTIONAL Ph.D.</a:t>
            </a:r>
          </a:p>
        </p:txBody>
      </p:sp>
      <p:sp>
        <p:nvSpPr>
          <p:cNvPr id="4" name="Date Placeholder 3">
            <a:extLst>
              <a:ext uri="{FF2B5EF4-FFF2-40B4-BE49-F238E27FC236}">
                <a16:creationId xmlns:a16="http://schemas.microsoft.com/office/drawing/2014/main" id="{048153D3-A9BF-2740-BF81-16DEAC6AF2FF}"/>
              </a:ext>
            </a:extLst>
          </p:cNvPr>
          <p:cNvSpPr>
            <a:spLocks noGrp="1"/>
          </p:cNvSpPr>
          <p:nvPr userDrawn="1">
            <p:ph type="dt" sz="half" idx="10"/>
          </p:nvPr>
        </p:nvSpPr>
        <p:spPr/>
        <p:txBody>
          <a:bodyPr/>
          <a:lstStyle/>
          <a:p>
            <a:fld id="{EECFAB6E-5DF6-F443-AE49-DB7554CAFA81}" type="datetimeFigureOut">
              <a:rPr lang="en-US" smtClean="0"/>
              <a:t>11/13/2024</a:t>
            </a:fld>
            <a:endParaRPr lang="en-US"/>
          </a:p>
        </p:txBody>
      </p:sp>
      <p:sp>
        <p:nvSpPr>
          <p:cNvPr id="5" name="Footer Placeholder 4">
            <a:extLst>
              <a:ext uri="{FF2B5EF4-FFF2-40B4-BE49-F238E27FC236}">
                <a16:creationId xmlns:a16="http://schemas.microsoft.com/office/drawing/2014/main" id="{EBF2D75B-35C7-9142-AC95-6C5BDA92F33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C6AD0-7B4E-3E4F-961F-B89593FC9667}"/>
              </a:ext>
            </a:extLst>
          </p:cNvPr>
          <p:cNvSpPr>
            <a:spLocks noGrp="1"/>
          </p:cNvSpPr>
          <p:nvPr userDrawn="1">
            <p:ph type="sldNum" sz="quarter" idx="12"/>
          </p:nvPr>
        </p:nvSpPr>
        <p:spPr/>
        <p:txBody>
          <a:bodyPr/>
          <a:lstStyle/>
          <a:p>
            <a:fld id="{87E18AA2-674E-2646-A795-585EA0997C4F}" type="slidenum">
              <a:rPr lang="en-US" smtClean="0"/>
              <a:t>‹#›</a:t>
            </a:fld>
            <a:endParaRPr lang="en-US"/>
          </a:p>
        </p:txBody>
      </p:sp>
    </p:spTree>
    <p:extLst>
      <p:ext uri="{BB962C8B-B14F-4D97-AF65-F5344CB8AC3E}">
        <p14:creationId xmlns:p14="http://schemas.microsoft.com/office/powerpoint/2010/main" val="164080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BF38-3768-E347-B7FF-266B4B5D8B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0504E3-39D8-044B-A296-58B2EF7D19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018AE-D053-1043-9124-E1A39B01FF7D}"/>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5" name="Footer Placeholder 4">
            <a:extLst>
              <a:ext uri="{FF2B5EF4-FFF2-40B4-BE49-F238E27FC236}">
                <a16:creationId xmlns:a16="http://schemas.microsoft.com/office/drawing/2014/main" id="{B10BF9ED-12BA-C347-927E-B7A622F7F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6A0C1-FE9E-7D41-A33D-C7CB4AFA737A}"/>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DE688255-CA74-8A45-A395-9C2580CA71D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30EEE539-63D7-CA4C-ADDF-83007B2238C1}"/>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F3F5EFF3-6B82-4245-92CB-B1B6429D923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690651B-5A08-0849-8506-567FC7F33BD4}"/>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3051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2902C9-FE34-3345-B0CC-B000C6CF8D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CE681-8DB4-0A47-A019-02FAC999D6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A8188-FC4C-AB41-A6A5-B448A8376FCF}"/>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5" name="Footer Placeholder 4">
            <a:extLst>
              <a:ext uri="{FF2B5EF4-FFF2-40B4-BE49-F238E27FC236}">
                <a16:creationId xmlns:a16="http://schemas.microsoft.com/office/drawing/2014/main" id="{FFB71305-CB9F-2547-8761-74C0B587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CB9C5-3A7F-8641-9B1C-2E4FB7DAC89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08BDB328-9B2B-604E-87CD-81E0A239A1F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A971B3AA-F959-4D47-B285-645291B724A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A5B601BC-131C-0C49-A111-44F4D7AE9B4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403586-DA42-7348-8625-71F47DC6E1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42288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AC3558-0D9A-C344-AE9C-8673CF2C15B6}"/>
              </a:ext>
            </a:extLst>
          </p:cNvPr>
          <p:cNvSpPr/>
          <p:nvPr userDrawn="1"/>
        </p:nvSpPr>
        <p:spPr>
          <a:xfrm>
            <a:off x="3606801" y="4828032"/>
            <a:ext cx="4995332" cy="719328"/>
          </a:xfrm>
          <a:prstGeom prst="rect">
            <a:avLst/>
          </a:prstGeom>
          <a:solidFill>
            <a:srgbClr val="372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2E337D-2FDB-7B44-91AF-E706AE3F177D}"/>
              </a:ext>
            </a:extLst>
          </p:cNvPr>
          <p:cNvSpPr/>
          <p:nvPr userDrawn="1"/>
        </p:nvSpPr>
        <p:spPr>
          <a:xfrm>
            <a:off x="0" y="0"/>
            <a:ext cx="12192000" cy="6858000"/>
          </a:xfrm>
          <a:prstGeom prst="rect">
            <a:avLst/>
          </a:prstGeom>
          <a:solidFill>
            <a:srgbClr val="450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42649-AEDB-B145-A683-96DCA00CCFA8}"/>
              </a:ext>
            </a:extLst>
          </p:cNvPr>
          <p:cNvSpPr>
            <a:spLocks noGrp="1"/>
          </p:cNvSpPr>
          <p:nvPr>
            <p:ph type="ctrTitle" hasCustomPrompt="1"/>
          </p:nvPr>
        </p:nvSpPr>
        <p:spPr>
          <a:xfrm>
            <a:off x="1524000" y="1570418"/>
            <a:ext cx="9144000" cy="2387600"/>
          </a:xfrm>
        </p:spPr>
        <p:txBody>
          <a:bodyPr anchor="b">
            <a:normAutofit/>
          </a:bodyPr>
          <a:lstStyle>
            <a:lvl1pPr algn="ctr">
              <a:defRPr sz="5400" b="1" i="0">
                <a:solidFill>
                  <a:schemeClr val="bg1"/>
                </a:solidFill>
                <a:latin typeface="Rockwell" panose="02060603020205020403" pitchFamily="18" charset="77"/>
              </a:defRPr>
            </a:lvl1pPr>
          </a:lstStyle>
          <a:p>
            <a:r>
              <a:rPr lang="en-US"/>
              <a:t>This is the main title slide of the presentation</a:t>
            </a:r>
          </a:p>
        </p:txBody>
      </p:sp>
      <p:sp>
        <p:nvSpPr>
          <p:cNvPr id="3" name="Subtitle 2">
            <a:extLst>
              <a:ext uri="{FF2B5EF4-FFF2-40B4-BE49-F238E27FC236}">
                <a16:creationId xmlns:a16="http://schemas.microsoft.com/office/drawing/2014/main" id="{4C0A412F-B3E3-4A40-BC4C-3F363EA5DF83}"/>
              </a:ext>
            </a:extLst>
          </p:cNvPr>
          <p:cNvSpPr>
            <a:spLocks noGrp="1"/>
          </p:cNvSpPr>
          <p:nvPr>
            <p:ph type="subTitle" idx="1" hasCustomPrompt="1"/>
          </p:nvPr>
        </p:nvSpPr>
        <p:spPr>
          <a:xfrm>
            <a:off x="1524000" y="4050093"/>
            <a:ext cx="9144000" cy="110407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A. OPTIONAL Ph.D.</a:t>
            </a:r>
          </a:p>
        </p:txBody>
      </p:sp>
      <p:sp>
        <p:nvSpPr>
          <p:cNvPr id="4" name="Date Placeholder 3">
            <a:extLst>
              <a:ext uri="{FF2B5EF4-FFF2-40B4-BE49-F238E27FC236}">
                <a16:creationId xmlns:a16="http://schemas.microsoft.com/office/drawing/2014/main" id="{8658E3BB-957C-5148-AE38-B706F524E28B}"/>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5" name="Footer Placeholder 4">
            <a:extLst>
              <a:ext uri="{FF2B5EF4-FFF2-40B4-BE49-F238E27FC236}">
                <a16:creationId xmlns:a16="http://schemas.microsoft.com/office/drawing/2014/main" id="{95962EE5-44F2-4A41-B1F1-3B2849DAE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800E0-3FD9-6449-B530-B039EB0136D5}"/>
              </a:ext>
            </a:extLst>
          </p:cNvPr>
          <p:cNvSpPr>
            <a:spLocks noGrp="1"/>
          </p:cNvSpPr>
          <p:nvPr>
            <p:ph type="sldNum" sz="quarter" idx="12"/>
          </p:nvPr>
        </p:nvSpPr>
        <p:spPr/>
        <p:txBody>
          <a:bodyPr/>
          <a:lstStyle/>
          <a:p>
            <a:fld id="{F725E07A-13CD-D446-99A3-4E60C86A30A4}" type="slidenum">
              <a:rPr lang="en-US" smtClean="0"/>
              <a:t>‹#›</a:t>
            </a:fld>
            <a:endParaRPr lang="en-US"/>
          </a:p>
        </p:txBody>
      </p:sp>
      <p:sp>
        <p:nvSpPr>
          <p:cNvPr id="8" name="Rectangle 7">
            <a:extLst>
              <a:ext uri="{FF2B5EF4-FFF2-40B4-BE49-F238E27FC236}">
                <a16:creationId xmlns:a16="http://schemas.microsoft.com/office/drawing/2014/main" id="{11D546A7-0B00-1E44-AECB-15A36DA7AC1D}"/>
              </a:ext>
            </a:extLst>
          </p:cNvPr>
          <p:cNvSpPr/>
          <p:nvPr userDrawn="1"/>
        </p:nvSpPr>
        <p:spPr>
          <a:xfrm>
            <a:off x="850232" y="1166607"/>
            <a:ext cx="10507579" cy="4373033"/>
          </a:xfrm>
          <a:prstGeom prst="rect">
            <a:avLst/>
          </a:prstGeom>
          <a:noFill/>
          <a:ln w="38100">
            <a:solidFill>
              <a:srgbClr val="C3B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25894A4-8644-FD47-8C71-73C6A3BFF0A1}"/>
              </a:ext>
            </a:extLst>
          </p:cNvPr>
          <p:cNvGrpSpPr/>
          <p:nvPr userDrawn="1"/>
        </p:nvGrpSpPr>
        <p:grpSpPr>
          <a:xfrm>
            <a:off x="3640666" y="5325979"/>
            <a:ext cx="4944533" cy="509656"/>
            <a:chOff x="3640666" y="5325979"/>
            <a:chExt cx="4944533" cy="509656"/>
          </a:xfrm>
        </p:grpSpPr>
        <p:sp>
          <p:nvSpPr>
            <p:cNvPr id="20" name="Rectangle 19">
              <a:extLst>
                <a:ext uri="{FF2B5EF4-FFF2-40B4-BE49-F238E27FC236}">
                  <a16:creationId xmlns:a16="http://schemas.microsoft.com/office/drawing/2014/main" id="{1515BE55-E574-194B-B36E-78FBF359DB97}"/>
                </a:ext>
              </a:extLst>
            </p:cNvPr>
            <p:cNvSpPr/>
            <p:nvPr userDrawn="1"/>
          </p:nvSpPr>
          <p:spPr>
            <a:xfrm>
              <a:off x="3640666" y="5325979"/>
              <a:ext cx="4944533" cy="509656"/>
            </a:xfrm>
            <a:prstGeom prst="rect">
              <a:avLst/>
            </a:prstGeom>
            <a:solidFill>
              <a:srgbClr val="450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9729C4E-0E5B-2A48-AEF1-8B25438B19D9}"/>
                </a:ext>
              </a:extLst>
            </p:cNvPr>
            <p:cNvSpPr/>
            <p:nvPr userDrawn="1"/>
          </p:nvSpPr>
          <p:spPr>
            <a:xfrm>
              <a:off x="3645895" y="5412641"/>
              <a:ext cx="270933" cy="270933"/>
            </a:xfrm>
            <a:prstGeom prst="ellipse">
              <a:avLst/>
            </a:prstGeom>
            <a:noFill/>
            <a:ln w="38100">
              <a:solidFill>
                <a:srgbClr val="C3B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 name="Oval 13">
              <a:extLst>
                <a:ext uri="{FF2B5EF4-FFF2-40B4-BE49-F238E27FC236}">
                  <a16:creationId xmlns:a16="http://schemas.microsoft.com/office/drawing/2014/main" id="{0AF0FC7F-09AE-DA48-8E0E-EB3364CB6E3C}"/>
                </a:ext>
              </a:extLst>
            </p:cNvPr>
            <p:cNvSpPr/>
            <p:nvPr userDrawn="1"/>
          </p:nvSpPr>
          <p:spPr>
            <a:xfrm>
              <a:off x="8300832" y="5413788"/>
              <a:ext cx="270933" cy="270933"/>
            </a:xfrm>
            <a:prstGeom prst="ellipse">
              <a:avLst/>
            </a:prstGeom>
            <a:noFill/>
            <a:ln w="38100">
              <a:solidFill>
                <a:srgbClr val="C3B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8" name="Picture 17">
              <a:extLst>
                <a:ext uri="{FF2B5EF4-FFF2-40B4-BE49-F238E27FC236}">
                  <a16:creationId xmlns:a16="http://schemas.microsoft.com/office/drawing/2014/main" id="{24B834EA-A02C-D241-9EE5-DD8F633645EF}"/>
                </a:ext>
              </a:extLst>
            </p:cNvPr>
            <p:cNvPicPr>
              <a:picLocks noChangeAspect="1"/>
            </p:cNvPicPr>
            <p:nvPr userDrawn="1"/>
          </p:nvPicPr>
          <p:blipFill>
            <a:blip r:embed="rId2"/>
            <a:stretch>
              <a:fillRect/>
            </a:stretch>
          </p:blipFill>
          <p:spPr>
            <a:xfrm>
              <a:off x="4071984" y="5455278"/>
              <a:ext cx="4043939" cy="203469"/>
            </a:xfrm>
            <a:prstGeom prst="rect">
              <a:avLst/>
            </a:prstGeom>
          </p:spPr>
        </p:pic>
      </p:grpSp>
    </p:spTree>
    <p:extLst>
      <p:ext uri="{BB962C8B-B14F-4D97-AF65-F5344CB8AC3E}">
        <p14:creationId xmlns:p14="http://schemas.microsoft.com/office/powerpoint/2010/main" val="358015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3405-0971-E847-B805-79DB88FBC0DA}"/>
              </a:ext>
            </a:extLst>
          </p:cNvPr>
          <p:cNvSpPr>
            <a:spLocks noGrp="1"/>
          </p:cNvSpPr>
          <p:nvPr>
            <p:ph type="title" hasCustomPrompt="1"/>
          </p:nvPr>
        </p:nvSpPr>
        <p:spPr>
          <a:xfrm>
            <a:off x="838200" y="901837"/>
            <a:ext cx="10515600" cy="1325563"/>
          </a:xfrm>
        </p:spPr>
        <p:txBody>
          <a:bodyPr>
            <a:normAutofit/>
          </a:bodyPr>
          <a:lstStyle>
            <a:lvl1pPr>
              <a:defRPr sz="3600"/>
            </a:lvl1pPr>
          </a:lstStyle>
          <a:p>
            <a:r>
              <a:rPr lang="en-US"/>
              <a:t>This is the typical level 1 slide with the heading in Rockwell 36 pt.</a:t>
            </a:r>
          </a:p>
        </p:txBody>
      </p:sp>
      <p:sp>
        <p:nvSpPr>
          <p:cNvPr id="3" name="Content Placeholder 2">
            <a:extLst>
              <a:ext uri="{FF2B5EF4-FFF2-40B4-BE49-F238E27FC236}">
                <a16:creationId xmlns:a16="http://schemas.microsoft.com/office/drawing/2014/main" id="{AFB23011-499D-4E4B-BB05-4DA0C4806BD0}"/>
              </a:ext>
            </a:extLst>
          </p:cNvPr>
          <p:cNvSpPr>
            <a:spLocks noGrp="1"/>
          </p:cNvSpPr>
          <p:nvPr>
            <p:ph idx="1" hasCustomPrompt="1"/>
          </p:nvPr>
        </p:nvSpPr>
        <p:spPr>
          <a:xfrm>
            <a:off x="838200" y="2362337"/>
            <a:ext cx="10515600" cy="3819802"/>
          </a:xfrm>
        </p:spPr>
        <p:txBody>
          <a:bodyPr/>
          <a:lstStyle>
            <a:lvl1pPr>
              <a:defRPr b="0"/>
            </a:lvl1pPr>
          </a:lstStyle>
          <a:p>
            <a:r>
              <a:rPr lang="en-US"/>
              <a:t>This is a bulleted list textbox using the font Franklin Gothic Book in 24 pt. </a:t>
            </a:r>
            <a:br>
              <a:rPr lang="en-US"/>
            </a:br>
            <a:r>
              <a:rPr lang="en-US"/>
              <a:t>as the primary typeface. Please take into account the room size you are </a:t>
            </a:r>
            <a:br>
              <a:rPr lang="en-US"/>
            </a:br>
            <a:r>
              <a:rPr lang="en-US"/>
              <a:t>presenting in. Whenever possible, try to limit this slide to a maximum </a:t>
            </a:r>
            <a:br>
              <a:rPr lang="en-US"/>
            </a:br>
            <a:r>
              <a:rPr lang="en-US"/>
              <a:t>number of five bulleted items. </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C169A-2E78-9045-9AC7-3FE18B35D5FD}"/>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5" name="Footer Placeholder 4">
            <a:extLst>
              <a:ext uri="{FF2B5EF4-FFF2-40B4-BE49-F238E27FC236}">
                <a16:creationId xmlns:a16="http://schemas.microsoft.com/office/drawing/2014/main" id="{23A301A3-7608-7449-950F-87E3E2DD0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C7E6D-357E-3C4D-ABD8-080D35CBDC33}"/>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1" name="Group 20">
            <a:extLst>
              <a:ext uri="{FF2B5EF4-FFF2-40B4-BE49-F238E27FC236}">
                <a16:creationId xmlns:a16="http://schemas.microsoft.com/office/drawing/2014/main" id="{F2FE436E-A2DC-B745-9491-95192EDFD802}"/>
              </a:ext>
            </a:extLst>
          </p:cNvPr>
          <p:cNvGrpSpPr/>
          <p:nvPr userDrawn="1"/>
        </p:nvGrpSpPr>
        <p:grpSpPr>
          <a:xfrm>
            <a:off x="-6350" y="372930"/>
            <a:ext cx="11812319" cy="6642076"/>
            <a:chOff x="-6350" y="372930"/>
            <a:chExt cx="11812319" cy="6642076"/>
          </a:xfrm>
        </p:grpSpPr>
        <p:pic>
          <p:nvPicPr>
            <p:cNvPr id="16" name="Picture 15">
              <a:extLst>
                <a:ext uri="{FF2B5EF4-FFF2-40B4-BE49-F238E27FC236}">
                  <a16:creationId xmlns:a16="http://schemas.microsoft.com/office/drawing/2014/main" id="{B65981EE-4FA9-164E-AE89-B6D509E28C90}"/>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8" name="Straight Connector 7">
              <a:extLst>
                <a:ext uri="{FF2B5EF4-FFF2-40B4-BE49-F238E27FC236}">
                  <a16:creationId xmlns:a16="http://schemas.microsoft.com/office/drawing/2014/main" id="{BC8501E2-620C-CC4A-8FC7-1039E05A2985}"/>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E8FFC14-A94C-A14B-8CAE-820619A48C13}"/>
                </a:ext>
              </a:extLst>
            </p:cNvPr>
            <p:cNvCxnSpPr>
              <a:cxnSpLocks/>
              <a:stCxn id="10"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D0627E2-22F4-E146-8218-B19BA6C9C12A}"/>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AB18196-3433-0746-BCFE-7577BA3A391E}"/>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095C70D-0623-5D49-A16A-8819DA5E88ED}"/>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48667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06A5-78A5-E449-B1EF-A9FC402CE2BE}"/>
              </a:ext>
            </a:extLst>
          </p:cNvPr>
          <p:cNvSpPr>
            <a:spLocks noGrp="1"/>
          </p:cNvSpPr>
          <p:nvPr>
            <p:ph type="title" hasCustomPrompt="1"/>
          </p:nvPr>
        </p:nvSpPr>
        <p:spPr>
          <a:xfrm>
            <a:off x="831850" y="1180352"/>
            <a:ext cx="10515600" cy="2852737"/>
          </a:xfrm>
        </p:spPr>
        <p:txBody>
          <a:bodyPr anchor="b">
            <a:normAutofit/>
          </a:bodyPr>
          <a:lstStyle>
            <a:lvl1pPr algn="ctr">
              <a:defRPr sz="5400" b="1" i="0">
                <a:latin typeface="Rockwell" panose="02060603020205020403" pitchFamily="18" charset="77"/>
              </a:defRPr>
            </a:lvl1pPr>
          </a:lstStyle>
          <a:p>
            <a:r>
              <a:rPr lang="en-US"/>
              <a:t>This is the secondary title slide of the presentation</a:t>
            </a:r>
          </a:p>
        </p:txBody>
      </p:sp>
      <p:sp>
        <p:nvSpPr>
          <p:cNvPr id="3" name="Text Placeholder 2">
            <a:extLst>
              <a:ext uri="{FF2B5EF4-FFF2-40B4-BE49-F238E27FC236}">
                <a16:creationId xmlns:a16="http://schemas.microsoft.com/office/drawing/2014/main" id="{87CBC990-EF67-5D4B-8942-023A916DEDCA}"/>
              </a:ext>
            </a:extLst>
          </p:cNvPr>
          <p:cNvSpPr>
            <a:spLocks noGrp="1"/>
          </p:cNvSpPr>
          <p:nvPr>
            <p:ph type="body" idx="1"/>
          </p:nvPr>
        </p:nvSpPr>
        <p:spPr>
          <a:xfrm>
            <a:off x="831850" y="40600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4C1561-BB1C-764C-97AE-88EC7BEADFCA}"/>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5" name="Footer Placeholder 4">
            <a:extLst>
              <a:ext uri="{FF2B5EF4-FFF2-40B4-BE49-F238E27FC236}">
                <a16:creationId xmlns:a16="http://schemas.microsoft.com/office/drawing/2014/main" id="{41459A51-E3E4-DB4E-B687-988CAC1C1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396C6-C557-8146-BF3D-1F44C342B378}"/>
              </a:ext>
            </a:extLst>
          </p:cNvPr>
          <p:cNvSpPr>
            <a:spLocks noGrp="1"/>
          </p:cNvSpPr>
          <p:nvPr>
            <p:ph type="sldNum" sz="quarter" idx="12"/>
          </p:nvPr>
        </p:nvSpPr>
        <p:spPr/>
        <p:txBody>
          <a:bodyPr/>
          <a:lstStyle/>
          <a:p>
            <a:fld id="{F725E07A-13CD-D446-99A3-4E60C86A30A4}" type="slidenum">
              <a:rPr lang="en-US" smtClean="0"/>
              <a:t>‹#›</a:t>
            </a:fld>
            <a:endParaRPr lang="en-US"/>
          </a:p>
        </p:txBody>
      </p:sp>
      <p:sp>
        <p:nvSpPr>
          <p:cNvPr id="7" name="Rectangle 6">
            <a:extLst>
              <a:ext uri="{FF2B5EF4-FFF2-40B4-BE49-F238E27FC236}">
                <a16:creationId xmlns:a16="http://schemas.microsoft.com/office/drawing/2014/main" id="{EAEF09F9-E23C-8C4D-B058-E205228DFF1D}"/>
              </a:ext>
            </a:extLst>
          </p:cNvPr>
          <p:cNvSpPr/>
          <p:nvPr userDrawn="1"/>
        </p:nvSpPr>
        <p:spPr>
          <a:xfrm>
            <a:off x="850232" y="1166607"/>
            <a:ext cx="10507579" cy="4373033"/>
          </a:xfrm>
          <a:prstGeom prst="rect">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70366F-7A49-3E49-8719-D80BC405C04F}"/>
              </a:ext>
            </a:extLst>
          </p:cNvPr>
          <p:cNvSpPr/>
          <p:nvPr userDrawn="1"/>
        </p:nvSpPr>
        <p:spPr>
          <a:xfrm>
            <a:off x="3640666" y="5325979"/>
            <a:ext cx="4944533" cy="509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6E421E4-8999-3F45-954D-9E497B50858B}"/>
              </a:ext>
            </a:extLst>
          </p:cNvPr>
          <p:cNvSpPr/>
          <p:nvPr userDrawn="1"/>
        </p:nvSpPr>
        <p:spPr>
          <a:xfrm>
            <a:off x="3645895" y="5412641"/>
            <a:ext cx="270933" cy="270933"/>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Oval 8">
            <a:extLst>
              <a:ext uri="{FF2B5EF4-FFF2-40B4-BE49-F238E27FC236}">
                <a16:creationId xmlns:a16="http://schemas.microsoft.com/office/drawing/2014/main" id="{8213387D-9A9D-BD4E-AC50-33EBDE7020D7}"/>
              </a:ext>
            </a:extLst>
          </p:cNvPr>
          <p:cNvSpPr/>
          <p:nvPr userDrawn="1"/>
        </p:nvSpPr>
        <p:spPr>
          <a:xfrm>
            <a:off x="8300832" y="5413788"/>
            <a:ext cx="270933" cy="270933"/>
          </a:xfrm>
          <a:prstGeom prst="ellipse">
            <a:avLst/>
          </a:prstGeom>
          <a:noFill/>
          <a:ln w="38100">
            <a:solidFill>
              <a:srgbClr val="45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6" name="Picture 15">
            <a:extLst>
              <a:ext uri="{FF2B5EF4-FFF2-40B4-BE49-F238E27FC236}">
                <a16:creationId xmlns:a16="http://schemas.microsoft.com/office/drawing/2014/main" id="{6178AD40-E333-E946-A4F0-C02BB2CB1647}"/>
              </a:ext>
            </a:extLst>
          </p:cNvPr>
          <p:cNvPicPr>
            <a:picLocks noChangeAspect="1"/>
          </p:cNvPicPr>
          <p:nvPr userDrawn="1"/>
        </p:nvPicPr>
        <p:blipFill>
          <a:blip r:embed="rId2"/>
          <a:stretch>
            <a:fillRect/>
          </a:stretch>
        </p:blipFill>
        <p:spPr>
          <a:xfrm>
            <a:off x="3790671" y="5002056"/>
            <a:ext cx="4660900" cy="1054100"/>
          </a:xfrm>
          <a:prstGeom prst="rect">
            <a:avLst/>
          </a:prstGeom>
        </p:spPr>
      </p:pic>
    </p:spTree>
    <p:extLst>
      <p:ext uri="{BB962C8B-B14F-4D97-AF65-F5344CB8AC3E}">
        <p14:creationId xmlns:p14="http://schemas.microsoft.com/office/powerpoint/2010/main" val="84628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8D53-58AC-F64E-9FAC-565DDA56284B}"/>
              </a:ext>
            </a:extLst>
          </p:cNvPr>
          <p:cNvSpPr>
            <a:spLocks noGrp="1"/>
          </p:cNvSpPr>
          <p:nvPr>
            <p:ph type="title" hasCustomPrompt="1"/>
          </p:nvPr>
        </p:nvSpPr>
        <p:spPr>
          <a:xfrm>
            <a:off x="838200" y="365125"/>
            <a:ext cx="10515600" cy="1325563"/>
          </a:xfrm>
        </p:spPr>
        <p:txBody>
          <a:bodyPr>
            <a:normAutofit/>
          </a:bodyPr>
          <a:lstStyle>
            <a:lvl1pPr>
              <a:defRPr sz="3600">
                <a:latin typeface="Arial Black" panose="020B0A04020102020204" pitchFamily="34" charset="0"/>
              </a:defRPr>
            </a:lvl1pPr>
          </a:lstStyle>
          <a:p>
            <a:r>
              <a:rPr lang="en-US"/>
              <a:t>This is typical level 2 slide with the headline in Rockwell 36 pt.</a:t>
            </a:r>
          </a:p>
        </p:txBody>
      </p:sp>
      <p:sp>
        <p:nvSpPr>
          <p:cNvPr id="3" name="Content Placeholder 2">
            <a:extLst>
              <a:ext uri="{FF2B5EF4-FFF2-40B4-BE49-F238E27FC236}">
                <a16:creationId xmlns:a16="http://schemas.microsoft.com/office/drawing/2014/main" id="{F2658E16-E6C5-B34C-98B0-087F1EA18832}"/>
              </a:ext>
            </a:extLst>
          </p:cNvPr>
          <p:cNvSpPr>
            <a:spLocks noGrp="1"/>
          </p:cNvSpPr>
          <p:nvPr>
            <p:ph sz="half" idx="1" hasCustomPrompt="1"/>
          </p:nvPr>
        </p:nvSpPr>
        <p:spPr>
          <a:xfrm>
            <a:off x="838200" y="1825625"/>
            <a:ext cx="5181600" cy="4351338"/>
          </a:xfrm>
        </p:spPr>
        <p:txBody>
          <a:bodyPr/>
          <a:lstStyle>
            <a:lvl1pPr marL="0" indent="0">
              <a:buNone/>
              <a:defRPr b="0">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This is a general textbox with the font Franklin Gothic in 24 point used as the primary typeface. Please take into account the room size the you are presenting in.</a:t>
            </a:r>
            <a:br>
              <a:rPr lang="en-US"/>
            </a:br>
            <a:r>
              <a:rPr lang="en-US"/>
              <a:t>Whenever possible, try to limit each slide to about 10 to 12 lines of text in two or three paragraphs so that a photograph aligns with the text.</a:t>
            </a:r>
            <a:br>
              <a:rPr lang="en-US"/>
            </a:br>
            <a:r>
              <a:rPr lang="en-US"/>
              <a:t>Graphics may be added to this slide instead of a photograph</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9B11E7-1844-264A-AF17-11209AB9E5DC}"/>
              </a:ext>
            </a:extLst>
          </p:cNvPr>
          <p:cNvSpPr>
            <a:spLocks noGrp="1"/>
          </p:cNvSpPr>
          <p:nvPr>
            <p:ph sz="half" idx="2"/>
          </p:nvPr>
        </p:nvSpPr>
        <p:spPr>
          <a:xfrm>
            <a:off x="6172200" y="1825625"/>
            <a:ext cx="5181600" cy="4351338"/>
          </a:xfrm>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7A837-19A6-2243-B097-CC06620C8125}"/>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6" name="Footer Placeholder 5">
            <a:extLst>
              <a:ext uri="{FF2B5EF4-FFF2-40B4-BE49-F238E27FC236}">
                <a16:creationId xmlns:a16="http://schemas.microsoft.com/office/drawing/2014/main" id="{D7044A96-C241-7F4F-ACBF-3238025EE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ED836-30C4-184D-BA22-94FCF0A6EC0F}"/>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4" name="Group 23">
            <a:extLst>
              <a:ext uri="{FF2B5EF4-FFF2-40B4-BE49-F238E27FC236}">
                <a16:creationId xmlns:a16="http://schemas.microsoft.com/office/drawing/2014/main" id="{4E7E79AA-2B73-674E-9930-1CFA106978AE}"/>
              </a:ext>
            </a:extLst>
          </p:cNvPr>
          <p:cNvGrpSpPr/>
          <p:nvPr userDrawn="1"/>
        </p:nvGrpSpPr>
        <p:grpSpPr>
          <a:xfrm>
            <a:off x="-6350" y="397991"/>
            <a:ext cx="11812319" cy="6617015"/>
            <a:chOff x="-6350" y="397991"/>
            <a:chExt cx="11812319" cy="6617015"/>
          </a:xfrm>
        </p:grpSpPr>
        <p:pic>
          <p:nvPicPr>
            <p:cNvPr id="18" name="Picture 17">
              <a:extLst>
                <a:ext uri="{FF2B5EF4-FFF2-40B4-BE49-F238E27FC236}">
                  <a16:creationId xmlns:a16="http://schemas.microsoft.com/office/drawing/2014/main" id="{6DA248D8-E6E7-0C49-9097-D330248A448C}"/>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9" name="Straight Connector 18">
              <a:extLst>
                <a:ext uri="{FF2B5EF4-FFF2-40B4-BE49-F238E27FC236}">
                  <a16:creationId xmlns:a16="http://schemas.microsoft.com/office/drawing/2014/main" id="{EE83F900-44E5-974A-B095-97F1F2EBFCF5}"/>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E11D167-A5E1-B243-BD1D-4E0A8A9599A6}"/>
                </a:ext>
              </a:extLst>
            </p:cNvPr>
            <p:cNvCxnSpPr>
              <a:cxnSpLocks/>
              <a:stCxn id="21"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B29B27D-23A1-664F-9347-1A5939FA5200}"/>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8A1592-DD47-D645-B1A6-E377883BB914}"/>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106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3499-ECB0-4449-ADB0-9D4F8160DEF5}"/>
              </a:ext>
            </a:extLst>
          </p:cNvPr>
          <p:cNvSpPr>
            <a:spLocks noGrp="1"/>
          </p:cNvSpPr>
          <p:nvPr>
            <p:ph type="title"/>
          </p:nvPr>
        </p:nvSpPr>
        <p:spPr>
          <a:xfrm>
            <a:off x="829849" y="762691"/>
            <a:ext cx="10515600" cy="1186980"/>
          </a:xfrm>
        </p:spPr>
        <p:txBody>
          <a:bodyPr/>
          <a:lstStyle>
            <a:lvl1pPr>
              <a:defRPr>
                <a:latin typeface="Arial Black" panose="020B0A040201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B7CD297-9325-504B-85CE-6CB2A8C22BE7}"/>
              </a:ext>
            </a:extLst>
          </p:cNvPr>
          <p:cNvSpPr>
            <a:spLocks noGrp="1"/>
          </p:cNvSpPr>
          <p:nvPr>
            <p:ph type="body" idx="1"/>
          </p:nvPr>
        </p:nvSpPr>
        <p:spPr>
          <a:xfrm>
            <a:off x="829849" y="2078728"/>
            <a:ext cx="5157787" cy="737775"/>
          </a:xfrm>
        </p:spPr>
        <p:txBody>
          <a:bodyPr anchor="b"/>
          <a:lstStyle>
            <a:lvl1pPr marL="0" indent="0">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F2099C-4CE8-D04C-835F-ADF4231697D8}"/>
              </a:ext>
            </a:extLst>
          </p:cNvPr>
          <p:cNvSpPr>
            <a:spLocks noGrp="1"/>
          </p:cNvSpPr>
          <p:nvPr>
            <p:ph sz="half" idx="2"/>
          </p:nvPr>
        </p:nvSpPr>
        <p:spPr>
          <a:xfrm>
            <a:off x="829849" y="2902640"/>
            <a:ext cx="5157787" cy="3299377"/>
          </a:xfrm>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1CB0DA-BC6A-7C44-BACD-002B14B12E03}"/>
              </a:ext>
            </a:extLst>
          </p:cNvPr>
          <p:cNvSpPr>
            <a:spLocks noGrp="1"/>
          </p:cNvSpPr>
          <p:nvPr>
            <p:ph type="body" sz="quarter" idx="3"/>
          </p:nvPr>
        </p:nvSpPr>
        <p:spPr>
          <a:xfrm>
            <a:off x="6162261" y="2078728"/>
            <a:ext cx="5183188" cy="737775"/>
          </a:xfrm>
        </p:spPr>
        <p:txBody>
          <a:bodyPr anchor="b"/>
          <a:lstStyle>
            <a:lvl1pPr marL="0" indent="0">
              <a:buNone/>
              <a:defRPr sz="2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B023A6-B1B4-DD48-9645-3392E0C7E733}"/>
              </a:ext>
            </a:extLst>
          </p:cNvPr>
          <p:cNvSpPr>
            <a:spLocks noGrp="1"/>
          </p:cNvSpPr>
          <p:nvPr>
            <p:ph sz="quarter" idx="4"/>
          </p:nvPr>
        </p:nvSpPr>
        <p:spPr>
          <a:xfrm>
            <a:off x="6162261" y="2902640"/>
            <a:ext cx="5183188" cy="3299377"/>
          </a:xfrm>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BB4A7-BD0E-6E4C-B931-41C4870B82A1}"/>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8" name="Footer Placeholder 7">
            <a:extLst>
              <a:ext uri="{FF2B5EF4-FFF2-40B4-BE49-F238E27FC236}">
                <a16:creationId xmlns:a16="http://schemas.microsoft.com/office/drawing/2014/main" id="{09B6D088-0E7A-204F-8A80-893943786E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14C6A-EA1F-644C-B7EF-9F7F979743E8}"/>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3" name="Group 22">
            <a:extLst>
              <a:ext uri="{FF2B5EF4-FFF2-40B4-BE49-F238E27FC236}">
                <a16:creationId xmlns:a16="http://schemas.microsoft.com/office/drawing/2014/main" id="{90AEC5A2-2857-6344-8D5C-6F492D5C97B7}"/>
              </a:ext>
            </a:extLst>
          </p:cNvPr>
          <p:cNvGrpSpPr/>
          <p:nvPr userDrawn="1"/>
        </p:nvGrpSpPr>
        <p:grpSpPr>
          <a:xfrm>
            <a:off x="-6350" y="372930"/>
            <a:ext cx="11812319" cy="6642076"/>
            <a:chOff x="-6350" y="372930"/>
            <a:chExt cx="11812319" cy="6642076"/>
          </a:xfrm>
        </p:grpSpPr>
        <p:pic>
          <p:nvPicPr>
            <p:cNvPr id="24" name="Picture 23">
              <a:extLst>
                <a:ext uri="{FF2B5EF4-FFF2-40B4-BE49-F238E27FC236}">
                  <a16:creationId xmlns:a16="http://schemas.microsoft.com/office/drawing/2014/main" id="{892E283A-3A28-5E45-BB9B-56C12897FDCE}"/>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5" name="Straight Connector 24">
              <a:extLst>
                <a:ext uri="{FF2B5EF4-FFF2-40B4-BE49-F238E27FC236}">
                  <a16:creationId xmlns:a16="http://schemas.microsoft.com/office/drawing/2014/main" id="{C6299CA4-9D4C-B946-8081-33710E85DF44}"/>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BE5313C-3A19-DE4D-8BA0-C514E6492AE7}"/>
                </a:ext>
              </a:extLst>
            </p:cNvPr>
            <p:cNvCxnSpPr>
              <a:cxnSpLocks/>
              <a:stCxn id="27"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AD59764-F57D-A94E-8D5A-1C23CAE72395}"/>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BC2227B-B7AA-E34E-9E5B-071F4A3F85EF}"/>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4D31ED9-AF2B-CD45-BCDA-01A7DB6297AC}"/>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418695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8007-DAEC-7344-A1EF-60BBB6FE1324}"/>
              </a:ext>
            </a:extLst>
          </p:cNvPr>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DAA1275A-40D1-4349-B1F7-3816B8AE24CA}"/>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4" name="Footer Placeholder 3">
            <a:extLst>
              <a:ext uri="{FF2B5EF4-FFF2-40B4-BE49-F238E27FC236}">
                <a16:creationId xmlns:a16="http://schemas.microsoft.com/office/drawing/2014/main" id="{ED3E5694-5BBE-2246-859F-11BE29BE3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8CD216-B8A9-2542-BA47-38A1EDC9B616}"/>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9" name="Group 18">
            <a:extLst>
              <a:ext uri="{FF2B5EF4-FFF2-40B4-BE49-F238E27FC236}">
                <a16:creationId xmlns:a16="http://schemas.microsoft.com/office/drawing/2014/main" id="{7CC45B87-08AE-B34A-A853-6EEFC870D9EC}"/>
              </a:ext>
            </a:extLst>
          </p:cNvPr>
          <p:cNvGrpSpPr/>
          <p:nvPr userDrawn="1"/>
        </p:nvGrpSpPr>
        <p:grpSpPr>
          <a:xfrm>
            <a:off x="-6350" y="372930"/>
            <a:ext cx="11812319" cy="6642076"/>
            <a:chOff x="-6350" y="372930"/>
            <a:chExt cx="11812319" cy="6642076"/>
          </a:xfrm>
        </p:grpSpPr>
        <p:pic>
          <p:nvPicPr>
            <p:cNvPr id="20" name="Picture 19">
              <a:extLst>
                <a:ext uri="{FF2B5EF4-FFF2-40B4-BE49-F238E27FC236}">
                  <a16:creationId xmlns:a16="http://schemas.microsoft.com/office/drawing/2014/main" id="{55BA66F7-AFD2-284F-9CF8-AF969CCC6D05}"/>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1" name="Straight Connector 20">
              <a:extLst>
                <a:ext uri="{FF2B5EF4-FFF2-40B4-BE49-F238E27FC236}">
                  <a16:creationId xmlns:a16="http://schemas.microsoft.com/office/drawing/2014/main" id="{11B7F5E3-4964-9F43-942C-56E49BA47F98}"/>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639EFB4-D5EB-EE42-B4F1-C3A4E67646E3}"/>
                </a:ext>
              </a:extLst>
            </p:cNvPr>
            <p:cNvCxnSpPr>
              <a:cxnSpLocks/>
              <a:stCxn id="23"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D8DE40B3-7008-C745-9599-86D50659E921}"/>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75D21B-ED40-CE45-AE78-3D594970FB52}"/>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D155823-3DC3-D642-8D95-03B88049437E}"/>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52067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8D53-58AC-F64E-9FAC-565DDA56284B}"/>
              </a:ext>
            </a:extLst>
          </p:cNvPr>
          <p:cNvSpPr>
            <a:spLocks noGrp="1"/>
          </p:cNvSpPr>
          <p:nvPr>
            <p:ph type="title" hasCustomPrompt="1"/>
          </p:nvPr>
        </p:nvSpPr>
        <p:spPr>
          <a:xfrm>
            <a:off x="838200" y="365125"/>
            <a:ext cx="10515600" cy="1325563"/>
          </a:xfrm>
        </p:spPr>
        <p:txBody>
          <a:bodyPr>
            <a:normAutofit/>
          </a:bodyPr>
          <a:lstStyle>
            <a:lvl1pPr>
              <a:defRPr sz="3600"/>
            </a:lvl1pPr>
          </a:lstStyle>
          <a:p>
            <a:r>
              <a:rPr lang="en-US"/>
              <a:t>This is typical level 2 slide with the headline in Rockwell 36 pt.</a:t>
            </a:r>
          </a:p>
        </p:txBody>
      </p:sp>
      <p:sp>
        <p:nvSpPr>
          <p:cNvPr id="3" name="Content Placeholder 2">
            <a:extLst>
              <a:ext uri="{FF2B5EF4-FFF2-40B4-BE49-F238E27FC236}">
                <a16:creationId xmlns:a16="http://schemas.microsoft.com/office/drawing/2014/main" id="{F2658E16-E6C5-B34C-98B0-087F1EA18832}"/>
              </a:ext>
            </a:extLst>
          </p:cNvPr>
          <p:cNvSpPr>
            <a:spLocks noGrp="1"/>
          </p:cNvSpPr>
          <p:nvPr>
            <p:ph sz="half" idx="1" hasCustomPrompt="1"/>
          </p:nvPr>
        </p:nvSpPr>
        <p:spPr>
          <a:xfrm>
            <a:off x="838200" y="1825625"/>
            <a:ext cx="5181600" cy="4351338"/>
          </a:xfrm>
        </p:spPr>
        <p:txBody>
          <a:bodyPr/>
          <a:lstStyle>
            <a:lvl1pPr marL="0" indent="0">
              <a:buNone/>
              <a:defRPr b="0"/>
            </a:lvl1pPr>
          </a:lstStyle>
          <a:p>
            <a:pPr lvl="0"/>
            <a:r>
              <a:rPr lang="en-US"/>
              <a:t>This is a general textbox with the font Franklin Gothic in 24 point used as the primary typeface. Please take into account the room size the you are presenting in.</a:t>
            </a:r>
            <a:br>
              <a:rPr lang="en-US"/>
            </a:br>
            <a:r>
              <a:rPr lang="en-US"/>
              <a:t>Whenever possible, try to limit each slide to about 10 to 12 lines of text in two or three paragraphs so that a photograph aligns with the text.</a:t>
            </a:r>
            <a:br>
              <a:rPr lang="en-US"/>
            </a:br>
            <a:r>
              <a:rPr lang="en-US"/>
              <a:t>Graphics may be added to this slide instead of a photograph</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9B11E7-1844-264A-AF17-11209AB9E5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7A837-19A6-2243-B097-CC06620C8125}"/>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6" name="Footer Placeholder 5">
            <a:extLst>
              <a:ext uri="{FF2B5EF4-FFF2-40B4-BE49-F238E27FC236}">
                <a16:creationId xmlns:a16="http://schemas.microsoft.com/office/drawing/2014/main" id="{D7044A96-C241-7F4F-ACBF-3238025EE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ED836-30C4-184D-BA22-94FCF0A6EC0F}"/>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4" name="Group 23">
            <a:extLst>
              <a:ext uri="{FF2B5EF4-FFF2-40B4-BE49-F238E27FC236}">
                <a16:creationId xmlns:a16="http://schemas.microsoft.com/office/drawing/2014/main" id="{4E7E79AA-2B73-674E-9930-1CFA106978AE}"/>
              </a:ext>
            </a:extLst>
          </p:cNvPr>
          <p:cNvGrpSpPr/>
          <p:nvPr userDrawn="1"/>
        </p:nvGrpSpPr>
        <p:grpSpPr>
          <a:xfrm>
            <a:off x="-6350" y="397991"/>
            <a:ext cx="11812319" cy="6617015"/>
            <a:chOff x="-6350" y="397991"/>
            <a:chExt cx="11812319" cy="6617015"/>
          </a:xfrm>
        </p:grpSpPr>
        <p:pic>
          <p:nvPicPr>
            <p:cNvPr id="18" name="Picture 17">
              <a:extLst>
                <a:ext uri="{FF2B5EF4-FFF2-40B4-BE49-F238E27FC236}">
                  <a16:creationId xmlns:a16="http://schemas.microsoft.com/office/drawing/2014/main" id="{6DA248D8-E6E7-0C49-9097-D330248A448C}"/>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9" name="Straight Connector 18">
              <a:extLst>
                <a:ext uri="{FF2B5EF4-FFF2-40B4-BE49-F238E27FC236}">
                  <a16:creationId xmlns:a16="http://schemas.microsoft.com/office/drawing/2014/main" id="{EE83F900-44E5-974A-B095-97F1F2EBFCF5}"/>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E11D167-A5E1-B243-BD1D-4E0A8A9599A6}"/>
                </a:ext>
              </a:extLst>
            </p:cNvPr>
            <p:cNvCxnSpPr>
              <a:cxnSpLocks/>
              <a:stCxn id="21"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B29B27D-23A1-664F-9347-1A5939FA5200}"/>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8A1592-DD47-D645-B1A6-E377883BB914}"/>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106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3499-ECB0-4449-ADB0-9D4F8160DEF5}"/>
              </a:ext>
            </a:extLst>
          </p:cNvPr>
          <p:cNvSpPr>
            <a:spLocks noGrp="1"/>
          </p:cNvSpPr>
          <p:nvPr>
            <p:ph type="title"/>
          </p:nvPr>
        </p:nvSpPr>
        <p:spPr>
          <a:xfrm>
            <a:off x="829849" y="762691"/>
            <a:ext cx="10515600" cy="11869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7CD297-9325-504B-85CE-6CB2A8C22BE7}"/>
              </a:ext>
            </a:extLst>
          </p:cNvPr>
          <p:cNvSpPr>
            <a:spLocks noGrp="1"/>
          </p:cNvSpPr>
          <p:nvPr>
            <p:ph type="body" idx="1"/>
          </p:nvPr>
        </p:nvSpPr>
        <p:spPr>
          <a:xfrm>
            <a:off x="829849" y="2078728"/>
            <a:ext cx="5157787" cy="737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F2099C-4CE8-D04C-835F-ADF4231697D8}"/>
              </a:ext>
            </a:extLst>
          </p:cNvPr>
          <p:cNvSpPr>
            <a:spLocks noGrp="1"/>
          </p:cNvSpPr>
          <p:nvPr>
            <p:ph sz="half" idx="2"/>
          </p:nvPr>
        </p:nvSpPr>
        <p:spPr>
          <a:xfrm>
            <a:off x="829849" y="2902640"/>
            <a:ext cx="5157787" cy="32993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1CB0DA-BC6A-7C44-BACD-002B14B12E03}"/>
              </a:ext>
            </a:extLst>
          </p:cNvPr>
          <p:cNvSpPr>
            <a:spLocks noGrp="1"/>
          </p:cNvSpPr>
          <p:nvPr>
            <p:ph type="body" sz="quarter" idx="3"/>
          </p:nvPr>
        </p:nvSpPr>
        <p:spPr>
          <a:xfrm>
            <a:off x="6162261" y="2078728"/>
            <a:ext cx="5183188" cy="737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B023A6-B1B4-DD48-9645-3392E0C7E733}"/>
              </a:ext>
            </a:extLst>
          </p:cNvPr>
          <p:cNvSpPr>
            <a:spLocks noGrp="1"/>
          </p:cNvSpPr>
          <p:nvPr>
            <p:ph sz="quarter" idx="4"/>
          </p:nvPr>
        </p:nvSpPr>
        <p:spPr>
          <a:xfrm>
            <a:off x="6162261" y="2902640"/>
            <a:ext cx="5183188" cy="32993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BB4A7-BD0E-6E4C-B931-41C4870B82A1}"/>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8" name="Footer Placeholder 7">
            <a:extLst>
              <a:ext uri="{FF2B5EF4-FFF2-40B4-BE49-F238E27FC236}">
                <a16:creationId xmlns:a16="http://schemas.microsoft.com/office/drawing/2014/main" id="{09B6D088-0E7A-204F-8A80-893943786E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14C6A-EA1F-644C-B7EF-9F7F979743E8}"/>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3" name="Group 22">
            <a:extLst>
              <a:ext uri="{FF2B5EF4-FFF2-40B4-BE49-F238E27FC236}">
                <a16:creationId xmlns:a16="http://schemas.microsoft.com/office/drawing/2014/main" id="{90AEC5A2-2857-6344-8D5C-6F492D5C97B7}"/>
              </a:ext>
            </a:extLst>
          </p:cNvPr>
          <p:cNvGrpSpPr/>
          <p:nvPr userDrawn="1"/>
        </p:nvGrpSpPr>
        <p:grpSpPr>
          <a:xfrm>
            <a:off x="-6350" y="372930"/>
            <a:ext cx="11812319" cy="6642076"/>
            <a:chOff x="-6350" y="372930"/>
            <a:chExt cx="11812319" cy="6642076"/>
          </a:xfrm>
        </p:grpSpPr>
        <p:pic>
          <p:nvPicPr>
            <p:cNvPr id="24" name="Picture 23">
              <a:extLst>
                <a:ext uri="{FF2B5EF4-FFF2-40B4-BE49-F238E27FC236}">
                  <a16:creationId xmlns:a16="http://schemas.microsoft.com/office/drawing/2014/main" id="{892E283A-3A28-5E45-BB9B-56C12897FDCE}"/>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5" name="Straight Connector 24">
              <a:extLst>
                <a:ext uri="{FF2B5EF4-FFF2-40B4-BE49-F238E27FC236}">
                  <a16:creationId xmlns:a16="http://schemas.microsoft.com/office/drawing/2014/main" id="{C6299CA4-9D4C-B946-8081-33710E85DF44}"/>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BE5313C-3A19-DE4D-8BA0-C514E6492AE7}"/>
                </a:ext>
              </a:extLst>
            </p:cNvPr>
            <p:cNvCxnSpPr>
              <a:cxnSpLocks/>
              <a:stCxn id="27"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AD59764-F57D-A94E-8D5A-1C23CAE72395}"/>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BC2227B-B7AA-E34E-9E5B-071F4A3F85EF}"/>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4D31ED9-AF2B-CD45-BCDA-01A7DB6297AC}"/>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418695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F606-2D97-9A48-BBF6-77E463AA6DCA}"/>
              </a:ext>
            </a:extLst>
          </p:cNvPr>
          <p:cNvSpPr>
            <a:spLocks noGrp="1"/>
          </p:cNvSpPr>
          <p:nvPr>
            <p:ph type="title" hasCustomPrompt="1"/>
          </p:nvPr>
        </p:nvSpPr>
        <p:spPr/>
        <p:txBody>
          <a:bodyPr>
            <a:normAutofit/>
          </a:bodyPr>
          <a:lstStyle>
            <a:lvl1pPr>
              <a:defRPr sz="3600"/>
            </a:lvl1pPr>
          </a:lstStyle>
          <a:p>
            <a:r>
              <a:rPr lang="en-US"/>
              <a:t>This is a typical level 1 slide with the headline in Rockwell 36 pt.</a:t>
            </a:r>
          </a:p>
        </p:txBody>
      </p:sp>
      <p:sp>
        <p:nvSpPr>
          <p:cNvPr id="3" name="Content Placeholder 2">
            <a:extLst>
              <a:ext uri="{FF2B5EF4-FFF2-40B4-BE49-F238E27FC236}">
                <a16:creationId xmlns:a16="http://schemas.microsoft.com/office/drawing/2014/main" id="{481919FA-0BE5-994E-9714-AE0281EFCD24}"/>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en-US"/>
              <a:t>This is a general textbox with the font Franklin Gothic in 24 point used as the primary typeface. Please take into account the room size that you are presenting in.</a:t>
            </a:r>
            <a:br>
              <a:rPr lang="en-US"/>
            </a:br>
            <a:r>
              <a:rPr lang="en-US"/>
              <a:t>Whenever possible, try to limit each slide to about 10 to 12 lines of text in two or three paragraphs so that a photograph aligns with text.</a:t>
            </a:r>
            <a:br>
              <a:rPr lang="en-US"/>
            </a:br>
            <a:r>
              <a:rPr lang="en-US"/>
              <a:t>Graphics may be added to this slide instead of a photograph</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1D5ABE-F542-CA4A-ACAE-5A1E26C69F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34FA41-AC44-7743-9A11-863C517A0ACA}"/>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6" name="Footer Placeholder 5">
            <a:extLst>
              <a:ext uri="{FF2B5EF4-FFF2-40B4-BE49-F238E27FC236}">
                <a16:creationId xmlns:a16="http://schemas.microsoft.com/office/drawing/2014/main" id="{3A0D8A0E-B735-3D48-BA26-02EA4DEE1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A8D2B-13D1-064E-9648-E922EB08F06C}"/>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8" name="Group 17">
            <a:extLst>
              <a:ext uri="{FF2B5EF4-FFF2-40B4-BE49-F238E27FC236}">
                <a16:creationId xmlns:a16="http://schemas.microsoft.com/office/drawing/2014/main" id="{D7923BBE-151E-9C4B-B797-52DA54A739E7}"/>
              </a:ext>
            </a:extLst>
          </p:cNvPr>
          <p:cNvGrpSpPr/>
          <p:nvPr userDrawn="1"/>
        </p:nvGrpSpPr>
        <p:grpSpPr>
          <a:xfrm>
            <a:off x="-340385" y="0"/>
            <a:ext cx="12532385" cy="10104870"/>
            <a:chOff x="-340385" y="0"/>
            <a:chExt cx="12532385" cy="10104870"/>
          </a:xfrm>
        </p:grpSpPr>
        <p:pic>
          <p:nvPicPr>
            <p:cNvPr id="14" name="Picture 13">
              <a:extLst>
                <a:ext uri="{FF2B5EF4-FFF2-40B4-BE49-F238E27FC236}">
                  <a16:creationId xmlns:a16="http://schemas.microsoft.com/office/drawing/2014/main" id="{125B457A-BC51-9B47-9748-3DE9A07FF5FA}"/>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0" name="Rectangle 9">
              <a:extLst>
                <a:ext uri="{FF2B5EF4-FFF2-40B4-BE49-F238E27FC236}">
                  <a16:creationId xmlns:a16="http://schemas.microsoft.com/office/drawing/2014/main" id="{4ED1B4FA-B425-0D40-81A8-0B86977B1DA6}"/>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094149-FAE3-0846-BBEC-E7C347E76C7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2897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8007-DAEC-7344-A1EF-60BBB6FE1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1275A-40D1-4349-B1F7-3816B8AE24CA}"/>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4" name="Footer Placeholder 3">
            <a:extLst>
              <a:ext uri="{FF2B5EF4-FFF2-40B4-BE49-F238E27FC236}">
                <a16:creationId xmlns:a16="http://schemas.microsoft.com/office/drawing/2014/main" id="{ED3E5694-5BBE-2246-859F-11BE29BE3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8CD216-B8A9-2542-BA47-38A1EDC9B616}"/>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9" name="Group 18">
            <a:extLst>
              <a:ext uri="{FF2B5EF4-FFF2-40B4-BE49-F238E27FC236}">
                <a16:creationId xmlns:a16="http://schemas.microsoft.com/office/drawing/2014/main" id="{7CC45B87-08AE-B34A-A853-6EEFC870D9EC}"/>
              </a:ext>
            </a:extLst>
          </p:cNvPr>
          <p:cNvGrpSpPr/>
          <p:nvPr userDrawn="1"/>
        </p:nvGrpSpPr>
        <p:grpSpPr>
          <a:xfrm>
            <a:off x="-6350" y="372930"/>
            <a:ext cx="11812319" cy="6642076"/>
            <a:chOff x="-6350" y="372930"/>
            <a:chExt cx="11812319" cy="6642076"/>
          </a:xfrm>
        </p:grpSpPr>
        <p:pic>
          <p:nvPicPr>
            <p:cNvPr id="20" name="Picture 19">
              <a:extLst>
                <a:ext uri="{FF2B5EF4-FFF2-40B4-BE49-F238E27FC236}">
                  <a16:creationId xmlns:a16="http://schemas.microsoft.com/office/drawing/2014/main" id="{55BA66F7-AFD2-284F-9CF8-AF969CCC6D05}"/>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1" name="Straight Connector 20">
              <a:extLst>
                <a:ext uri="{FF2B5EF4-FFF2-40B4-BE49-F238E27FC236}">
                  <a16:creationId xmlns:a16="http://schemas.microsoft.com/office/drawing/2014/main" id="{11B7F5E3-4964-9F43-942C-56E49BA47F98}"/>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639EFB4-D5EB-EE42-B4F1-C3A4E67646E3}"/>
                </a:ext>
              </a:extLst>
            </p:cNvPr>
            <p:cNvCxnSpPr>
              <a:cxnSpLocks/>
              <a:stCxn id="23"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D8DE40B3-7008-C745-9599-86D50659E921}"/>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75D21B-ED40-CE45-AE78-3D594970FB52}"/>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D155823-3DC3-D642-8D95-03B88049437E}"/>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52067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03E39-9636-3B47-A15F-2C93D646516B}"/>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3" name="Footer Placeholder 2">
            <a:extLst>
              <a:ext uri="{FF2B5EF4-FFF2-40B4-BE49-F238E27FC236}">
                <a16:creationId xmlns:a16="http://schemas.microsoft.com/office/drawing/2014/main" id="{DEE99E30-78ED-3D45-BB0D-F56E02299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21110-68D5-6545-8B98-BFC8D697FC6C}"/>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1" name="Group 10">
            <a:extLst>
              <a:ext uri="{FF2B5EF4-FFF2-40B4-BE49-F238E27FC236}">
                <a16:creationId xmlns:a16="http://schemas.microsoft.com/office/drawing/2014/main" id="{71F0D6CA-5FC5-8E48-8C97-F7D79814AA7D}"/>
              </a:ext>
            </a:extLst>
          </p:cNvPr>
          <p:cNvGrpSpPr/>
          <p:nvPr userDrawn="1"/>
        </p:nvGrpSpPr>
        <p:grpSpPr>
          <a:xfrm>
            <a:off x="-6350" y="397991"/>
            <a:ext cx="11812319" cy="6617015"/>
            <a:chOff x="-6350" y="397991"/>
            <a:chExt cx="11812319" cy="6617015"/>
          </a:xfrm>
        </p:grpSpPr>
        <p:pic>
          <p:nvPicPr>
            <p:cNvPr id="12" name="Picture 11">
              <a:extLst>
                <a:ext uri="{FF2B5EF4-FFF2-40B4-BE49-F238E27FC236}">
                  <a16:creationId xmlns:a16="http://schemas.microsoft.com/office/drawing/2014/main" id="{A2212D38-8F81-6A4B-A7D8-1B3479034C9A}"/>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3" name="Straight Connector 12">
              <a:extLst>
                <a:ext uri="{FF2B5EF4-FFF2-40B4-BE49-F238E27FC236}">
                  <a16:creationId xmlns:a16="http://schemas.microsoft.com/office/drawing/2014/main" id="{79DF7474-C235-0746-8C42-264C318789B5}"/>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6DF2567-AC9D-3B4D-A966-ACF3A40A8C1C}"/>
                </a:ext>
              </a:extLst>
            </p:cNvPr>
            <p:cNvCxnSpPr>
              <a:cxnSpLocks/>
              <a:stCxn id="16"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64E77BA-DCD4-7145-B691-AC42DF5A1293}"/>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39ACB0-60F4-FB44-9E80-C7430977CA2B}"/>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4197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396A-B3CF-3042-A915-883ACEEB9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662EA-C417-3545-9368-0114DFA65B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4399E-7679-C645-ABC0-DCA4101D2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C8C08E-D994-684A-87E2-90F1A426D98E}"/>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6" name="Footer Placeholder 5">
            <a:extLst>
              <a:ext uri="{FF2B5EF4-FFF2-40B4-BE49-F238E27FC236}">
                <a16:creationId xmlns:a16="http://schemas.microsoft.com/office/drawing/2014/main" id="{5B360BB1-5BC3-9B41-A65E-BE26B7203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F5969-7120-D941-8AA5-D167B7EA755C}"/>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21" name="Group 20">
            <a:extLst>
              <a:ext uri="{FF2B5EF4-FFF2-40B4-BE49-F238E27FC236}">
                <a16:creationId xmlns:a16="http://schemas.microsoft.com/office/drawing/2014/main" id="{65F99F8D-ED00-314B-BBCD-D7BDF81A8B04}"/>
              </a:ext>
            </a:extLst>
          </p:cNvPr>
          <p:cNvGrpSpPr/>
          <p:nvPr userDrawn="1"/>
        </p:nvGrpSpPr>
        <p:grpSpPr>
          <a:xfrm>
            <a:off x="-6350" y="372930"/>
            <a:ext cx="11812319" cy="6642076"/>
            <a:chOff x="-6350" y="372930"/>
            <a:chExt cx="11812319" cy="6642076"/>
          </a:xfrm>
        </p:grpSpPr>
        <p:pic>
          <p:nvPicPr>
            <p:cNvPr id="22" name="Picture 21">
              <a:extLst>
                <a:ext uri="{FF2B5EF4-FFF2-40B4-BE49-F238E27FC236}">
                  <a16:creationId xmlns:a16="http://schemas.microsoft.com/office/drawing/2014/main" id="{32CBB297-62F0-504B-9FD3-A3FE446531C4}"/>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23" name="Straight Connector 22">
              <a:extLst>
                <a:ext uri="{FF2B5EF4-FFF2-40B4-BE49-F238E27FC236}">
                  <a16:creationId xmlns:a16="http://schemas.microsoft.com/office/drawing/2014/main" id="{F3705705-758D-A049-B4C4-F1F249E1D693}"/>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841F246-7231-D249-A270-78E1A37FB554}"/>
                </a:ext>
              </a:extLst>
            </p:cNvPr>
            <p:cNvCxnSpPr>
              <a:cxnSpLocks/>
              <a:stCxn id="25"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016570ED-A751-3B45-A0DD-55639C9577DC}"/>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C186668-6317-BB41-A780-FB8DEE40975A}"/>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9E6365D-40F5-F540-B3EB-2849AE7220C5}"/>
                </a:ext>
              </a:extLst>
            </p:cNvPr>
            <p:cNvPicPr>
              <a:picLocks noChangeAspect="1"/>
            </p:cNvPicPr>
            <p:nvPr userDrawn="1"/>
          </p:nvPicPr>
          <p:blipFill>
            <a:blip r:embed="rId3"/>
            <a:stretch>
              <a:fillRect/>
            </a:stretch>
          </p:blipFill>
          <p:spPr>
            <a:xfrm>
              <a:off x="9983470" y="372930"/>
              <a:ext cx="1565402" cy="501084"/>
            </a:xfrm>
            <a:prstGeom prst="rect">
              <a:avLst/>
            </a:prstGeom>
          </p:spPr>
        </p:pic>
      </p:grpSp>
    </p:spTree>
    <p:extLst>
      <p:ext uri="{BB962C8B-B14F-4D97-AF65-F5344CB8AC3E}">
        <p14:creationId xmlns:p14="http://schemas.microsoft.com/office/powerpoint/2010/main" val="566347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A86C-2B59-AE46-B34C-D5754FE5B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959D8D-7243-734C-AB6D-AD930B789B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F0A0B4-5CB0-D844-A243-E6BBA3843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200BB6-AD4D-F349-8EC3-A54C8BD30C5B}"/>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6" name="Footer Placeholder 5">
            <a:extLst>
              <a:ext uri="{FF2B5EF4-FFF2-40B4-BE49-F238E27FC236}">
                <a16:creationId xmlns:a16="http://schemas.microsoft.com/office/drawing/2014/main" id="{64915B33-0B18-A449-9575-EFB5D22E9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80F76-87C8-1F4A-901D-821353206890}"/>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4" name="Group 13">
            <a:extLst>
              <a:ext uri="{FF2B5EF4-FFF2-40B4-BE49-F238E27FC236}">
                <a16:creationId xmlns:a16="http://schemas.microsoft.com/office/drawing/2014/main" id="{78CE09C6-BF14-484E-ABA1-DBCA5E7D51E6}"/>
              </a:ext>
            </a:extLst>
          </p:cNvPr>
          <p:cNvGrpSpPr/>
          <p:nvPr userDrawn="1"/>
        </p:nvGrpSpPr>
        <p:grpSpPr>
          <a:xfrm>
            <a:off x="-6350" y="397991"/>
            <a:ext cx="11812319" cy="6617015"/>
            <a:chOff x="-6350" y="397991"/>
            <a:chExt cx="11812319" cy="6617015"/>
          </a:xfrm>
        </p:grpSpPr>
        <p:pic>
          <p:nvPicPr>
            <p:cNvPr id="15" name="Picture 14">
              <a:extLst>
                <a:ext uri="{FF2B5EF4-FFF2-40B4-BE49-F238E27FC236}">
                  <a16:creationId xmlns:a16="http://schemas.microsoft.com/office/drawing/2014/main" id="{4E8507FF-B7D4-1443-9A4C-31C41095C7F2}"/>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6" name="Straight Connector 15">
              <a:extLst>
                <a:ext uri="{FF2B5EF4-FFF2-40B4-BE49-F238E27FC236}">
                  <a16:creationId xmlns:a16="http://schemas.microsoft.com/office/drawing/2014/main" id="{11B1A200-4A19-6140-B71B-BEBF0D68C09F}"/>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30D25FC-CACA-B840-8C27-04BB9EAABA39}"/>
                </a:ext>
              </a:extLst>
            </p:cNvPr>
            <p:cNvCxnSpPr>
              <a:cxnSpLocks/>
              <a:stCxn id="19"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D03970F-4AED-4641-B44A-338751B91DD6}"/>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1FFA9B2-F097-1D41-9ED9-15C37A1FD0AA}"/>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2703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BBAC-CE8C-D940-9F50-83D4B605F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86DF26-7555-0942-A05F-CA67B081A1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4140D-48D6-A445-988F-352AACAF9294}"/>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5" name="Footer Placeholder 4">
            <a:extLst>
              <a:ext uri="{FF2B5EF4-FFF2-40B4-BE49-F238E27FC236}">
                <a16:creationId xmlns:a16="http://schemas.microsoft.com/office/drawing/2014/main" id="{70B94332-DD64-C341-BAD3-2A5585079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F2052-9C95-1A41-B99C-2AC2AD1B89E1}"/>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3" name="Group 12">
            <a:extLst>
              <a:ext uri="{FF2B5EF4-FFF2-40B4-BE49-F238E27FC236}">
                <a16:creationId xmlns:a16="http://schemas.microsoft.com/office/drawing/2014/main" id="{B090676A-7296-5C4D-8162-C149E7DCB871}"/>
              </a:ext>
            </a:extLst>
          </p:cNvPr>
          <p:cNvGrpSpPr/>
          <p:nvPr userDrawn="1"/>
        </p:nvGrpSpPr>
        <p:grpSpPr>
          <a:xfrm>
            <a:off x="-6350" y="397991"/>
            <a:ext cx="11812319" cy="6617015"/>
            <a:chOff x="-6350" y="397991"/>
            <a:chExt cx="11812319" cy="6617015"/>
          </a:xfrm>
        </p:grpSpPr>
        <p:pic>
          <p:nvPicPr>
            <p:cNvPr id="14" name="Picture 13">
              <a:extLst>
                <a:ext uri="{FF2B5EF4-FFF2-40B4-BE49-F238E27FC236}">
                  <a16:creationId xmlns:a16="http://schemas.microsoft.com/office/drawing/2014/main" id="{011BBC05-7120-414C-85A4-0680954FA2DD}"/>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5" name="Straight Connector 14">
              <a:extLst>
                <a:ext uri="{FF2B5EF4-FFF2-40B4-BE49-F238E27FC236}">
                  <a16:creationId xmlns:a16="http://schemas.microsoft.com/office/drawing/2014/main" id="{A37705CC-07C8-A14E-AFA8-661DB111538C}"/>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15DA9F6-6973-3747-B669-944752B9D423}"/>
                </a:ext>
              </a:extLst>
            </p:cNvPr>
            <p:cNvCxnSpPr>
              <a:cxnSpLocks/>
              <a:stCxn id="18"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B654DE9-1A00-AD48-84A7-0031CFB59C66}"/>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3EB1A7-342E-DB42-B276-00B93522E9BA}"/>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7917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E9CA1-1E29-A346-91D0-A0AAFB4C57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921698-DB71-6145-9C41-8D75F3C38C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22984-A832-F74D-AD0D-8B18A2AFFEAE}"/>
              </a:ext>
            </a:extLst>
          </p:cNvPr>
          <p:cNvSpPr>
            <a:spLocks noGrp="1"/>
          </p:cNvSpPr>
          <p:nvPr>
            <p:ph type="dt" sz="half" idx="10"/>
          </p:nvPr>
        </p:nvSpPr>
        <p:spPr/>
        <p:txBody>
          <a:bodyPr/>
          <a:lstStyle/>
          <a:p>
            <a:fld id="{63F0F097-0705-DA46-B748-55FB76BDB834}" type="datetimeFigureOut">
              <a:rPr lang="en-US" smtClean="0"/>
              <a:t>11/13/2024</a:t>
            </a:fld>
            <a:endParaRPr lang="en-US"/>
          </a:p>
        </p:txBody>
      </p:sp>
      <p:sp>
        <p:nvSpPr>
          <p:cNvPr id="5" name="Footer Placeholder 4">
            <a:extLst>
              <a:ext uri="{FF2B5EF4-FFF2-40B4-BE49-F238E27FC236}">
                <a16:creationId xmlns:a16="http://schemas.microsoft.com/office/drawing/2014/main" id="{AF7DD9FE-3EA4-C040-B996-A45D652DE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03191-F705-4C4A-A2BA-DD9536BC198C}"/>
              </a:ext>
            </a:extLst>
          </p:cNvPr>
          <p:cNvSpPr>
            <a:spLocks noGrp="1"/>
          </p:cNvSpPr>
          <p:nvPr>
            <p:ph type="sldNum" sz="quarter" idx="12"/>
          </p:nvPr>
        </p:nvSpPr>
        <p:spPr/>
        <p:txBody>
          <a:bodyPr/>
          <a:lstStyle/>
          <a:p>
            <a:fld id="{F725E07A-13CD-D446-99A3-4E60C86A30A4}" type="slidenum">
              <a:rPr lang="en-US" smtClean="0"/>
              <a:t>‹#›</a:t>
            </a:fld>
            <a:endParaRPr lang="en-US"/>
          </a:p>
        </p:txBody>
      </p:sp>
      <p:grpSp>
        <p:nvGrpSpPr>
          <p:cNvPr id="13" name="Group 12">
            <a:extLst>
              <a:ext uri="{FF2B5EF4-FFF2-40B4-BE49-F238E27FC236}">
                <a16:creationId xmlns:a16="http://schemas.microsoft.com/office/drawing/2014/main" id="{BBA3CFCE-20B0-D246-94D7-FE1B4033EFB0}"/>
              </a:ext>
            </a:extLst>
          </p:cNvPr>
          <p:cNvGrpSpPr/>
          <p:nvPr userDrawn="1"/>
        </p:nvGrpSpPr>
        <p:grpSpPr>
          <a:xfrm>
            <a:off x="-6350" y="397991"/>
            <a:ext cx="11812319" cy="6617015"/>
            <a:chOff x="-6350" y="397991"/>
            <a:chExt cx="11812319" cy="6617015"/>
          </a:xfrm>
        </p:grpSpPr>
        <p:pic>
          <p:nvPicPr>
            <p:cNvPr id="14" name="Picture 13">
              <a:extLst>
                <a:ext uri="{FF2B5EF4-FFF2-40B4-BE49-F238E27FC236}">
                  <a16:creationId xmlns:a16="http://schemas.microsoft.com/office/drawing/2014/main" id="{B94CECB2-FD9B-1141-90AF-A8982F235516}"/>
                </a:ext>
              </a:extLst>
            </p:cNvPr>
            <p:cNvPicPr>
              <a:picLocks noChangeAspect="1"/>
            </p:cNvPicPr>
            <p:nvPr userDrawn="1"/>
          </p:nvPicPr>
          <p:blipFill>
            <a:blip r:embed="rId2"/>
            <a:stretch>
              <a:fillRect/>
            </a:stretch>
          </p:blipFill>
          <p:spPr>
            <a:xfrm>
              <a:off x="-6350" y="5960906"/>
              <a:ext cx="4660900" cy="1054100"/>
            </a:xfrm>
            <a:prstGeom prst="rect">
              <a:avLst/>
            </a:prstGeom>
          </p:spPr>
        </p:pic>
        <p:cxnSp>
          <p:nvCxnSpPr>
            <p:cNvPr id="15" name="Straight Connector 14">
              <a:extLst>
                <a:ext uri="{FF2B5EF4-FFF2-40B4-BE49-F238E27FC236}">
                  <a16:creationId xmlns:a16="http://schemas.microsoft.com/office/drawing/2014/main" id="{F19B3545-08EC-7549-98FB-A321C867E22A}"/>
                </a:ext>
              </a:extLst>
            </p:cNvPr>
            <p:cNvCxnSpPr>
              <a:cxnSpLocks/>
            </p:cNvCxnSpPr>
            <p:nvPr userDrawn="1"/>
          </p:nvCxnSpPr>
          <p:spPr>
            <a:xfrm>
              <a:off x="11753850" y="502603"/>
              <a:ext cx="0" cy="6014720"/>
            </a:xfrm>
            <a:prstGeom prst="line">
              <a:avLst/>
            </a:prstGeom>
            <a:ln w="28575">
              <a:solidFill>
                <a:srgbClr val="AD9C65"/>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A562AE0-7BC1-FC49-ACC0-A6FCDB5EE792}"/>
                </a:ext>
              </a:extLst>
            </p:cNvPr>
            <p:cNvCxnSpPr>
              <a:cxnSpLocks/>
              <a:stCxn id="18" idx="6"/>
            </p:cNvCxnSpPr>
            <p:nvPr userDrawn="1"/>
          </p:nvCxnSpPr>
          <p:spPr>
            <a:xfrm>
              <a:off x="4655904" y="6502400"/>
              <a:ext cx="7101121" cy="0"/>
            </a:xfrm>
            <a:prstGeom prst="line">
              <a:avLst/>
            </a:prstGeom>
            <a:ln w="28575">
              <a:solidFill>
                <a:srgbClr val="AD9C65"/>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FCF44E2-74B1-C640-90FC-9789C68F8526}"/>
                </a:ext>
              </a:extLst>
            </p:cNvPr>
            <p:cNvSpPr/>
            <p:nvPr userDrawn="1"/>
          </p:nvSpPr>
          <p:spPr>
            <a:xfrm>
              <a:off x="11701731" y="397991"/>
              <a:ext cx="104238" cy="104238"/>
            </a:xfrm>
            <a:prstGeom prst="ellipse">
              <a:avLst/>
            </a:prstGeom>
            <a:noFill/>
            <a:ln w="28575">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0425DF4-1238-6B4E-9E9C-EA6CEB9BAEF7}"/>
                </a:ext>
              </a:extLst>
            </p:cNvPr>
            <p:cNvSpPr/>
            <p:nvPr userDrawn="1"/>
          </p:nvSpPr>
          <p:spPr>
            <a:xfrm>
              <a:off x="4551666" y="6450281"/>
              <a:ext cx="104238" cy="104238"/>
            </a:xfrm>
            <a:prstGeom prst="ellipse">
              <a:avLst/>
            </a:prstGeom>
            <a:noFill/>
            <a:ln w="25400">
              <a:solidFill>
                <a:srgbClr val="AD9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021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1A07-B97C-7C44-8857-F162FBEDB8A9}"/>
              </a:ext>
            </a:extLst>
          </p:cNvPr>
          <p:cNvSpPr>
            <a:spLocks noGrp="1"/>
          </p:cNvSpPr>
          <p:nvPr>
            <p:ph type="title" hasCustomPrompt="1"/>
          </p:nvPr>
        </p:nvSpPr>
        <p:spPr>
          <a:xfrm>
            <a:off x="841789" y="1143211"/>
            <a:ext cx="10515600" cy="2852737"/>
          </a:xfrm>
        </p:spPr>
        <p:txBody>
          <a:bodyPr anchor="b">
            <a:normAutofit/>
          </a:bodyPr>
          <a:lstStyle>
            <a:lvl1pPr algn="ctr">
              <a:defRPr sz="5400" b="1" i="0">
                <a:latin typeface="Rockwell" panose="02060603020205020403" pitchFamily="18" charset="77"/>
              </a:defRPr>
            </a:lvl1pPr>
          </a:lstStyle>
          <a:p>
            <a:r>
              <a:rPr lang="en-US"/>
              <a:t>This is the secondary title </a:t>
            </a:r>
            <a:br>
              <a:rPr lang="en-US"/>
            </a:br>
            <a:r>
              <a:rPr lang="en-US"/>
              <a:t>slide of the presentation</a:t>
            </a:r>
          </a:p>
        </p:txBody>
      </p:sp>
      <p:sp>
        <p:nvSpPr>
          <p:cNvPr id="3" name="Text Placeholder 2">
            <a:extLst>
              <a:ext uri="{FF2B5EF4-FFF2-40B4-BE49-F238E27FC236}">
                <a16:creationId xmlns:a16="http://schemas.microsoft.com/office/drawing/2014/main" id="{A2375701-BC1C-5346-B59B-F1001DC1B095}"/>
              </a:ext>
            </a:extLst>
          </p:cNvPr>
          <p:cNvSpPr>
            <a:spLocks noGrp="1"/>
          </p:cNvSpPr>
          <p:nvPr>
            <p:ph type="body" idx="1"/>
          </p:nvPr>
        </p:nvSpPr>
        <p:spPr>
          <a:xfrm>
            <a:off x="841789" y="402293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82C846-BD45-3644-ADD0-A6C0492BE82E}"/>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5" name="Footer Placeholder 4">
            <a:extLst>
              <a:ext uri="{FF2B5EF4-FFF2-40B4-BE49-F238E27FC236}">
                <a16:creationId xmlns:a16="http://schemas.microsoft.com/office/drawing/2014/main" id="{7AFDD574-76FD-6846-A535-4F5F35BE0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BA1BD-0C01-1C4A-8614-EE98E7E92E88}"/>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5" name="Group 14">
            <a:extLst>
              <a:ext uri="{FF2B5EF4-FFF2-40B4-BE49-F238E27FC236}">
                <a16:creationId xmlns:a16="http://schemas.microsoft.com/office/drawing/2014/main" id="{66337B08-2B84-7A4A-8693-0C439C7A699B}"/>
              </a:ext>
            </a:extLst>
          </p:cNvPr>
          <p:cNvGrpSpPr/>
          <p:nvPr userDrawn="1"/>
        </p:nvGrpSpPr>
        <p:grpSpPr>
          <a:xfrm>
            <a:off x="-340385" y="0"/>
            <a:ext cx="12532385" cy="10104870"/>
            <a:chOff x="-340385" y="0"/>
            <a:chExt cx="12532385" cy="10104870"/>
          </a:xfrm>
        </p:grpSpPr>
        <p:pic>
          <p:nvPicPr>
            <p:cNvPr id="16" name="Picture 15">
              <a:extLst>
                <a:ext uri="{FF2B5EF4-FFF2-40B4-BE49-F238E27FC236}">
                  <a16:creationId xmlns:a16="http://schemas.microsoft.com/office/drawing/2014/main" id="{05C88694-C9F2-7D49-94C4-8D2C3BAF7A8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7" name="Rectangle 16">
              <a:extLst>
                <a:ext uri="{FF2B5EF4-FFF2-40B4-BE49-F238E27FC236}">
                  <a16:creationId xmlns:a16="http://schemas.microsoft.com/office/drawing/2014/main" id="{203A059C-4753-3F4E-ADE2-1026B8BA8D45}"/>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7E529F7-4EC6-C149-8C3B-490585B2ECA3}"/>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89707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325E-E8A3-C843-9DC1-5B29DED92DE8}"/>
              </a:ext>
            </a:extLst>
          </p:cNvPr>
          <p:cNvSpPr>
            <a:spLocks noGrp="1"/>
          </p:cNvSpPr>
          <p:nvPr>
            <p:ph type="title" hasCustomPrompt="1"/>
          </p:nvPr>
        </p:nvSpPr>
        <p:spPr/>
        <p:txBody>
          <a:bodyPr>
            <a:normAutofit/>
          </a:bodyPr>
          <a:lstStyle>
            <a:lvl1pPr>
              <a:defRPr sz="3600"/>
            </a:lvl1pPr>
          </a:lstStyle>
          <a:p>
            <a:r>
              <a:rPr lang="en-US"/>
              <a:t>This is a typical level 2 slide with the headline in Rockwell 36 pt.</a:t>
            </a:r>
          </a:p>
        </p:txBody>
      </p:sp>
      <p:sp>
        <p:nvSpPr>
          <p:cNvPr id="4" name="Date Placeholder 3">
            <a:extLst>
              <a:ext uri="{FF2B5EF4-FFF2-40B4-BE49-F238E27FC236}">
                <a16:creationId xmlns:a16="http://schemas.microsoft.com/office/drawing/2014/main" id="{1BF1AA38-7B32-F94F-BB69-2E39FC276325}"/>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5" name="Footer Placeholder 4">
            <a:extLst>
              <a:ext uri="{FF2B5EF4-FFF2-40B4-BE49-F238E27FC236}">
                <a16:creationId xmlns:a16="http://schemas.microsoft.com/office/drawing/2014/main" id="{97D7B46D-FE7D-9D40-B49C-C7294AAF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F1A09-8F07-BC41-8787-E1D8D00D8B56}"/>
              </a:ext>
            </a:extLst>
          </p:cNvPr>
          <p:cNvSpPr>
            <a:spLocks noGrp="1"/>
          </p:cNvSpPr>
          <p:nvPr>
            <p:ph type="sldNum" sz="quarter" idx="12"/>
          </p:nvPr>
        </p:nvSpPr>
        <p:spPr/>
        <p:txBody>
          <a:bodyPr/>
          <a:lstStyle/>
          <a:p>
            <a:fld id="{87E18AA2-674E-2646-A795-585EA0997C4F}" type="slidenum">
              <a:rPr lang="en-US" smtClean="0"/>
              <a:t>‹#›</a:t>
            </a:fld>
            <a:endParaRPr lang="en-US"/>
          </a:p>
        </p:txBody>
      </p:sp>
      <p:sp>
        <p:nvSpPr>
          <p:cNvPr id="13" name="Text Placeholder 12">
            <a:extLst>
              <a:ext uri="{FF2B5EF4-FFF2-40B4-BE49-F238E27FC236}">
                <a16:creationId xmlns:a16="http://schemas.microsoft.com/office/drawing/2014/main" id="{50F972AB-C4D4-E940-94DC-6C502774BDF4}"/>
              </a:ext>
            </a:extLst>
          </p:cNvPr>
          <p:cNvSpPr>
            <a:spLocks noGrp="1"/>
          </p:cNvSpPr>
          <p:nvPr>
            <p:ph type="body" idx="13" hasCustomPrompt="1"/>
          </p:nvPr>
        </p:nvSpPr>
        <p:spPr>
          <a:xfrm>
            <a:off x="832104" y="1837944"/>
            <a:ext cx="10524744" cy="4261104"/>
          </a:xfrm>
        </p:spPr>
        <p:txBody>
          <a:bodyPr/>
          <a:lstStyle>
            <a:lvl1pPr marL="342900" indent="-342900">
              <a:buFont typeface="Wingdings" pitchFamily="2" charset="2"/>
              <a:buChar char="§"/>
              <a:defRPr/>
            </a:lvl1pPr>
          </a:lstStyle>
          <a:p>
            <a:r>
              <a:rPr lang="en-US"/>
              <a:t>This is a bulleted list textbox using the font Franklin Gothic Book in 24 pt. </a:t>
            </a:r>
            <a:br>
              <a:rPr lang="en-US"/>
            </a:br>
            <a:r>
              <a:rPr lang="en-US"/>
              <a:t>as the primary typeface. Please </a:t>
            </a:r>
            <a:r>
              <a:rPr lang="en-US" b="1"/>
              <a:t>take into account the room size </a:t>
            </a:r>
            <a:r>
              <a:rPr lang="en-US"/>
              <a:t>you are presenting in. Whenever possible, try to limit this slide to a maximum </a:t>
            </a:r>
            <a:br>
              <a:rPr lang="en-US"/>
            </a:br>
            <a:r>
              <a:rPr lang="en-US"/>
              <a:t>number of five bulleted items. </a:t>
            </a:r>
          </a:p>
          <a:p>
            <a:pPr lvl="1"/>
            <a:r>
              <a:rPr lang="en-US"/>
              <a:t>Second level</a:t>
            </a:r>
          </a:p>
          <a:p>
            <a:pPr lvl="2"/>
            <a:r>
              <a:rPr lang="en-US"/>
              <a:t>Third level</a:t>
            </a:r>
          </a:p>
          <a:p>
            <a:pPr lvl="3"/>
            <a:r>
              <a:rPr lang="en-US"/>
              <a:t>Fourth level</a:t>
            </a:r>
          </a:p>
          <a:p>
            <a:pPr lvl="4"/>
            <a:r>
              <a:rPr lang="en-US"/>
              <a:t>Fifth level      </a:t>
            </a:r>
          </a:p>
        </p:txBody>
      </p:sp>
      <p:grpSp>
        <p:nvGrpSpPr>
          <p:cNvPr id="16" name="Group 15">
            <a:extLst>
              <a:ext uri="{FF2B5EF4-FFF2-40B4-BE49-F238E27FC236}">
                <a16:creationId xmlns:a16="http://schemas.microsoft.com/office/drawing/2014/main" id="{72A588BE-D81C-FC4A-AD48-4F0EF00A623A}"/>
              </a:ext>
            </a:extLst>
          </p:cNvPr>
          <p:cNvGrpSpPr/>
          <p:nvPr userDrawn="1"/>
        </p:nvGrpSpPr>
        <p:grpSpPr>
          <a:xfrm>
            <a:off x="-340385" y="0"/>
            <a:ext cx="12532385" cy="10104870"/>
            <a:chOff x="-340385" y="0"/>
            <a:chExt cx="12532385" cy="10104870"/>
          </a:xfrm>
        </p:grpSpPr>
        <p:pic>
          <p:nvPicPr>
            <p:cNvPr id="17" name="Picture 16">
              <a:extLst>
                <a:ext uri="{FF2B5EF4-FFF2-40B4-BE49-F238E27FC236}">
                  <a16:creationId xmlns:a16="http://schemas.microsoft.com/office/drawing/2014/main" id="{0571AD43-6C6E-AA44-BAFA-83195D58808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8" name="Rectangle 17">
              <a:extLst>
                <a:ext uri="{FF2B5EF4-FFF2-40B4-BE49-F238E27FC236}">
                  <a16:creationId xmlns:a16="http://schemas.microsoft.com/office/drawing/2014/main" id="{9468EC43-873A-9540-9B3B-FB6BD6AE799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BAD4D0A-C1E8-9544-AB7A-A3E89C334445}"/>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66855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4B8B-1B32-1A40-B765-0CDE5437F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93399-5D71-0747-9AEE-4FDC4E0BB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DE995-22C6-C141-8BA2-DE88F5BC14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5499F-7416-5D43-B5E5-131B30AA0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4A70D4-1A5F-F24C-8B03-6D08322D07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C27D03-CCC7-0540-834C-3B6D35E6F3A0}"/>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8" name="Footer Placeholder 7">
            <a:extLst>
              <a:ext uri="{FF2B5EF4-FFF2-40B4-BE49-F238E27FC236}">
                <a16:creationId xmlns:a16="http://schemas.microsoft.com/office/drawing/2014/main" id="{E127AC5D-7A12-834A-B72F-B9B316DA73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093BE-5691-C440-A468-AD5B752D769E}"/>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4" name="Group 13">
            <a:extLst>
              <a:ext uri="{FF2B5EF4-FFF2-40B4-BE49-F238E27FC236}">
                <a16:creationId xmlns:a16="http://schemas.microsoft.com/office/drawing/2014/main" id="{D46DF87B-1C3A-0A4E-85EE-B9A3A0ECE462}"/>
              </a:ext>
            </a:extLst>
          </p:cNvPr>
          <p:cNvGrpSpPr/>
          <p:nvPr userDrawn="1"/>
        </p:nvGrpSpPr>
        <p:grpSpPr>
          <a:xfrm>
            <a:off x="-340385" y="0"/>
            <a:ext cx="12532385" cy="10104870"/>
            <a:chOff x="-340385" y="0"/>
            <a:chExt cx="12532385" cy="10104870"/>
          </a:xfrm>
        </p:grpSpPr>
        <p:pic>
          <p:nvPicPr>
            <p:cNvPr id="15" name="Picture 14">
              <a:extLst>
                <a:ext uri="{FF2B5EF4-FFF2-40B4-BE49-F238E27FC236}">
                  <a16:creationId xmlns:a16="http://schemas.microsoft.com/office/drawing/2014/main" id="{AE95181D-1B36-6949-B695-5C78E6E8F9A4}"/>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6" name="Rectangle 15">
              <a:extLst>
                <a:ext uri="{FF2B5EF4-FFF2-40B4-BE49-F238E27FC236}">
                  <a16:creationId xmlns:a16="http://schemas.microsoft.com/office/drawing/2014/main" id="{5AEDB8F3-A2BA-C44E-B794-16827F76BB1F}"/>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08C14B9-BBF7-284F-A883-3143ACAEE1FC}"/>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429078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00CB-11A4-9045-9CF7-E50D1C6EF3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29422-C770-9041-B0D7-3A2C9E75BE44}"/>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4" name="Footer Placeholder 3">
            <a:extLst>
              <a:ext uri="{FF2B5EF4-FFF2-40B4-BE49-F238E27FC236}">
                <a16:creationId xmlns:a16="http://schemas.microsoft.com/office/drawing/2014/main" id="{C310FA0B-426A-AF44-97BF-9BBC11345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3E9B0C-364B-5A42-BFFF-3865E2E1917B}"/>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0" name="Group 9">
            <a:extLst>
              <a:ext uri="{FF2B5EF4-FFF2-40B4-BE49-F238E27FC236}">
                <a16:creationId xmlns:a16="http://schemas.microsoft.com/office/drawing/2014/main" id="{227CA4BD-7473-7946-9D84-176B7E909223}"/>
              </a:ext>
            </a:extLst>
          </p:cNvPr>
          <p:cNvGrpSpPr/>
          <p:nvPr userDrawn="1"/>
        </p:nvGrpSpPr>
        <p:grpSpPr>
          <a:xfrm>
            <a:off x="-340385" y="0"/>
            <a:ext cx="12532385" cy="10104870"/>
            <a:chOff x="-340385" y="0"/>
            <a:chExt cx="12532385" cy="10104870"/>
          </a:xfrm>
        </p:grpSpPr>
        <p:pic>
          <p:nvPicPr>
            <p:cNvPr id="11" name="Picture 10">
              <a:extLst>
                <a:ext uri="{FF2B5EF4-FFF2-40B4-BE49-F238E27FC236}">
                  <a16:creationId xmlns:a16="http://schemas.microsoft.com/office/drawing/2014/main" id="{50D5EA56-922E-CF48-A5C7-2BF3A899D82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2" name="Rectangle 11">
              <a:extLst>
                <a:ext uri="{FF2B5EF4-FFF2-40B4-BE49-F238E27FC236}">
                  <a16:creationId xmlns:a16="http://schemas.microsoft.com/office/drawing/2014/main" id="{671EBDBF-FF2D-484E-A455-0C1436A098E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F6F4043-499B-AD4B-A930-4D7AD8DFEF5A}"/>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00887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38CBF-3EE8-D643-84AE-824E088A19E6}"/>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3" name="Footer Placeholder 2">
            <a:extLst>
              <a:ext uri="{FF2B5EF4-FFF2-40B4-BE49-F238E27FC236}">
                <a16:creationId xmlns:a16="http://schemas.microsoft.com/office/drawing/2014/main" id="{42269672-1FF3-944A-AB48-8369734EE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D4DCC-A75F-7940-B870-27E4CEF49C66}"/>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5" name="Group 4">
            <a:extLst>
              <a:ext uri="{FF2B5EF4-FFF2-40B4-BE49-F238E27FC236}">
                <a16:creationId xmlns:a16="http://schemas.microsoft.com/office/drawing/2014/main" id="{DCC6EEAD-C8D6-254B-B6AC-97259EEF2959}"/>
              </a:ext>
            </a:extLst>
          </p:cNvPr>
          <p:cNvGrpSpPr/>
          <p:nvPr userDrawn="1"/>
        </p:nvGrpSpPr>
        <p:grpSpPr>
          <a:xfrm>
            <a:off x="-13447" y="0"/>
            <a:ext cx="12218894" cy="6881085"/>
            <a:chOff x="-13447" y="0"/>
            <a:chExt cx="12218894" cy="6881085"/>
          </a:xfrm>
        </p:grpSpPr>
        <p:pic>
          <p:nvPicPr>
            <p:cNvPr id="6" name="Picture 5">
              <a:extLst>
                <a:ext uri="{FF2B5EF4-FFF2-40B4-BE49-F238E27FC236}">
                  <a16:creationId xmlns:a16="http://schemas.microsoft.com/office/drawing/2014/main" id="{B9F99917-83A2-5F46-9BA3-F0BFD11DC4B3}"/>
                </a:ext>
              </a:extLst>
            </p:cNvPr>
            <p:cNvPicPr>
              <a:picLocks noChangeAspect="1"/>
            </p:cNvPicPr>
            <p:nvPr/>
          </p:nvPicPr>
          <p:blipFill>
            <a:blip r:embed="rId2"/>
            <a:stretch>
              <a:fillRect/>
            </a:stretch>
          </p:blipFill>
          <p:spPr>
            <a:xfrm>
              <a:off x="-13447" y="6270140"/>
              <a:ext cx="12218894" cy="610945"/>
            </a:xfrm>
            <a:prstGeom prst="rect">
              <a:avLst/>
            </a:prstGeom>
          </p:spPr>
        </p:pic>
        <p:sp>
          <p:nvSpPr>
            <p:cNvPr id="7" name="Rectangle 6">
              <a:extLst>
                <a:ext uri="{FF2B5EF4-FFF2-40B4-BE49-F238E27FC236}">
                  <a16:creationId xmlns:a16="http://schemas.microsoft.com/office/drawing/2014/main" id="{3D11003B-8F91-A547-9D72-BFAC7DDB955F}"/>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C809482-8721-3D4C-A17B-B2149ED315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59148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C4F1-6D33-D34A-B23A-70CB00598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82A68-A7A9-FC41-BE1A-324AE95FB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06EF5-2826-A640-A95F-BF22D0B2D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2808AD-BEB5-184E-8D7E-D6819522ADED}"/>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6" name="Footer Placeholder 5">
            <a:extLst>
              <a:ext uri="{FF2B5EF4-FFF2-40B4-BE49-F238E27FC236}">
                <a16:creationId xmlns:a16="http://schemas.microsoft.com/office/drawing/2014/main" id="{3C6BEFAF-42EB-4F42-8A83-9482A4D2D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F5B24-16FD-FC45-8AA2-77E96B2377F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947E2D05-2640-F449-A097-2807D78F4F63}"/>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4CD43DF5-95C2-364A-8C42-1A8BC37F8FF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715C3AFE-823B-924A-804C-8A1A60CEB5B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7C3DCB7-FB62-EF47-AFF9-327226DA43A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90095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32F2-717E-5C47-A44F-41D66A77C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77F82-E2DF-B14F-A786-CF95F5D5C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38B444-316D-D74D-A2FC-94C826779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9DD7A-20D6-1F41-BCBE-5B4BF1435E0C}"/>
              </a:ext>
            </a:extLst>
          </p:cNvPr>
          <p:cNvSpPr>
            <a:spLocks noGrp="1"/>
          </p:cNvSpPr>
          <p:nvPr>
            <p:ph type="dt" sz="half" idx="10"/>
          </p:nvPr>
        </p:nvSpPr>
        <p:spPr/>
        <p:txBody>
          <a:bodyPr/>
          <a:lstStyle/>
          <a:p>
            <a:fld id="{EECFAB6E-5DF6-F443-AE49-DB7554CAFA81}" type="datetimeFigureOut">
              <a:rPr lang="en-US" smtClean="0"/>
              <a:t>11/13/2024</a:t>
            </a:fld>
            <a:endParaRPr lang="en-US"/>
          </a:p>
        </p:txBody>
      </p:sp>
      <p:sp>
        <p:nvSpPr>
          <p:cNvPr id="6" name="Footer Placeholder 5">
            <a:extLst>
              <a:ext uri="{FF2B5EF4-FFF2-40B4-BE49-F238E27FC236}">
                <a16:creationId xmlns:a16="http://schemas.microsoft.com/office/drawing/2014/main" id="{E1A3899D-9947-2A48-90AA-3C1C75751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184AE-2BA3-DF4E-9106-EF4373196263}"/>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A6ABD58F-2042-EE49-ACBA-3BB0BA69DF74}"/>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ADDC0093-5556-F246-B1B4-2EA9C6F7A845}"/>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6AEEC90D-920D-DF47-816C-54533367CFC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F5DB416-E167-B842-913A-D23A4236841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88856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F2169-D526-0D4B-931F-41E5F3CF3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8387B5-1E9A-AF4E-8A97-485030D916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055DB-A407-D54B-84E7-24931D106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FAB6E-5DF6-F443-AE49-DB7554CAFA81}" type="datetimeFigureOut">
              <a:rPr lang="en-US" smtClean="0"/>
              <a:t>11/13/2024</a:t>
            </a:fld>
            <a:endParaRPr lang="en-US"/>
          </a:p>
        </p:txBody>
      </p:sp>
      <p:sp>
        <p:nvSpPr>
          <p:cNvPr id="5" name="Footer Placeholder 4">
            <a:extLst>
              <a:ext uri="{FF2B5EF4-FFF2-40B4-BE49-F238E27FC236}">
                <a16:creationId xmlns:a16="http://schemas.microsoft.com/office/drawing/2014/main" id="{4408D44D-0326-A14E-8BFC-A838EB9F1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9E6FA-CDAD-9E49-B1A0-0B81B7589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18AA2-674E-2646-A795-585EA0997C4F}" type="slidenum">
              <a:rPr lang="en-US" smtClean="0"/>
              <a:t>‹#›</a:t>
            </a:fld>
            <a:endParaRPr lang="en-US"/>
          </a:p>
        </p:txBody>
      </p:sp>
    </p:spTree>
    <p:extLst>
      <p:ext uri="{BB962C8B-B14F-4D97-AF65-F5344CB8AC3E}">
        <p14:creationId xmlns:p14="http://schemas.microsoft.com/office/powerpoint/2010/main" val="3401260458"/>
      </p:ext>
    </p:extLst>
  </p:cSld>
  <p:clrMap bg1="lt1" tx1="dk1" bg2="lt2" tx2="dk2" accent1="accent1" accent2="accent2" accent3="accent3" accent4="accent4" accent5="accent5" accent6="accent6" hlink="hlink" folHlink="folHlink"/>
  <p:sldLayoutIdLst>
    <p:sldLayoutId id="2147483690" r:id="rId1"/>
    <p:sldLayoutId id="2147483693" r:id="rId2"/>
    <p:sldLayoutId id="2147483692" r:id="rId3"/>
    <p:sldLayoutId id="2147483691"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C5025-9227-6D47-80D1-5E6D3A880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E253F-31FE-F742-BBC1-3998E9C34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88D03-B785-F74A-8C93-D4144DB01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0F097-0705-DA46-B748-55FB76BDB834}" type="datetimeFigureOut">
              <a:rPr lang="en-US" smtClean="0"/>
              <a:t>11/13/2024</a:t>
            </a:fld>
            <a:endParaRPr lang="en-US"/>
          </a:p>
        </p:txBody>
      </p:sp>
      <p:sp>
        <p:nvSpPr>
          <p:cNvPr id="5" name="Footer Placeholder 4">
            <a:extLst>
              <a:ext uri="{FF2B5EF4-FFF2-40B4-BE49-F238E27FC236}">
                <a16:creationId xmlns:a16="http://schemas.microsoft.com/office/drawing/2014/main" id="{E010E820-0769-094E-834D-494B49BD9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A116D1-9DEB-6C4E-B9EA-B65B9F1CE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5E07A-13CD-D446-99A3-4E60C86A30A4}" type="slidenum">
              <a:rPr lang="en-US" smtClean="0"/>
              <a:t>‹#›</a:t>
            </a:fld>
            <a:endParaRPr lang="en-US"/>
          </a:p>
        </p:txBody>
      </p:sp>
    </p:spTree>
    <p:extLst>
      <p:ext uri="{BB962C8B-B14F-4D97-AF65-F5344CB8AC3E}">
        <p14:creationId xmlns:p14="http://schemas.microsoft.com/office/powerpoint/2010/main" val="352791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6" r:id="rId4"/>
    <p:sldLayoutId id="2147483687" r:id="rId5"/>
    <p:sldLayoutId id="2147483688"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ada.gov/resources/disability-rights-guide/#fair-housing-act" TargetMode="External"/><Relationship Id="rId3" Type="http://schemas.openxmlformats.org/officeDocument/2006/relationships/hyperlink" Target="https://www.jmu.edu/jmu-policy/policies/1331.shtml" TargetMode="External"/><Relationship Id="rId7" Type="http://schemas.openxmlformats.org/officeDocument/2006/relationships/hyperlink" Target="https://www.ada.gov/resources/disability-rights-guide/#rehabilitation-ac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ada.gov/topics/intro-to-ada/" TargetMode="External"/><Relationship Id="rId5" Type="http://schemas.openxmlformats.org/officeDocument/2006/relationships/hyperlink" Target="https://www.jmu.edu/jmu-policy/policies/1211.shtml" TargetMode="External"/><Relationship Id="rId4" Type="http://schemas.openxmlformats.org/officeDocument/2006/relationships/hyperlink" Target="https://www.jmu.edu/jmu-policy/policies/1324.s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jmu.edu/ods/doc-guidelines/index.s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mailto:rodrigdv@jmu.edu"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mailto:mastgm@jmu.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E0A0-4315-D68B-611F-DA711C35F8C0}"/>
              </a:ext>
            </a:extLst>
          </p:cNvPr>
          <p:cNvSpPr>
            <a:spLocks noGrp="1"/>
          </p:cNvSpPr>
          <p:nvPr>
            <p:ph type="ctrTitle"/>
          </p:nvPr>
        </p:nvSpPr>
        <p:spPr>
          <a:xfrm>
            <a:off x="1524000" y="1570418"/>
            <a:ext cx="9144000" cy="2470726"/>
          </a:xfrm>
        </p:spPr>
        <p:txBody>
          <a:bodyPr/>
          <a:lstStyle/>
          <a:p>
            <a:r>
              <a:rPr lang="en-US">
                <a:latin typeface="Rockwell"/>
              </a:rPr>
              <a:t>Connecting with Student Affairs</a:t>
            </a:r>
            <a:endParaRPr lang="en-US"/>
          </a:p>
        </p:txBody>
      </p:sp>
      <p:sp>
        <p:nvSpPr>
          <p:cNvPr id="3" name="Content Placeholder 2">
            <a:extLst>
              <a:ext uri="{FF2B5EF4-FFF2-40B4-BE49-F238E27FC236}">
                <a16:creationId xmlns:a16="http://schemas.microsoft.com/office/drawing/2014/main" id="{313B3BDA-3897-29C9-0461-07014689D178}"/>
              </a:ext>
            </a:extLst>
          </p:cNvPr>
          <p:cNvSpPr>
            <a:spLocks noGrp="1"/>
          </p:cNvSpPr>
          <p:nvPr>
            <p:ph type="subTitle" idx="1"/>
          </p:nvPr>
        </p:nvSpPr>
        <p:spPr/>
        <p:txBody>
          <a:bodyPr vert="horz" lIns="91440" tIns="45720" rIns="91440" bIns="45720" rtlCol="0" anchor="t">
            <a:normAutofit/>
          </a:bodyPr>
          <a:lstStyle/>
          <a:p>
            <a:r>
              <a:rPr lang="en-US">
                <a:latin typeface="Franklin Gothic Book"/>
              </a:rPr>
              <a:t>Dean of Students, Office of Disability Services, Counseling Center</a:t>
            </a:r>
            <a:endParaRPr lang="en-US"/>
          </a:p>
        </p:txBody>
      </p:sp>
    </p:spTree>
    <p:extLst>
      <p:ext uri="{BB962C8B-B14F-4D97-AF65-F5344CB8AC3E}">
        <p14:creationId xmlns:p14="http://schemas.microsoft.com/office/powerpoint/2010/main" val="326550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FEB6-0364-CDF7-B79B-C1886EAEC17E}"/>
              </a:ext>
            </a:extLst>
          </p:cNvPr>
          <p:cNvSpPr>
            <a:spLocks noGrp="1"/>
          </p:cNvSpPr>
          <p:nvPr>
            <p:ph type="title"/>
          </p:nvPr>
        </p:nvSpPr>
        <p:spPr/>
        <p:txBody>
          <a:bodyPr/>
          <a:lstStyle/>
          <a:p>
            <a:r>
              <a:rPr lang="en-US">
                <a:latin typeface="Rockwell"/>
              </a:rPr>
              <a:t>Office of Disability Services Mission </a:t>
            </a:r>
            <a:endParaRPr lang="en-US"/>
          </a:p>
        </p:txBody>
      </p:sp>
      <p:sp>
        <p:nvSpPr>
          <p:cNvPr id="3" name="Text Placeholder 2">
            <a:extLst>
              <a:ext uri="{FF2B5EF4-FFF2-40B4-BE49-F238E27FC236}">
                <a16:creationId xmlns:a16="http://schemas.microsoft.com/office/drawing/2014/main" id="{5ED532A6-52DB-57AD-D77D-AEB709999303}"/>
              </a:ext>
            </a:extLst>
          </p:cNvPr>
          <p:cNvSpPr>
            <a:spLocks noGrp="1"/>
          </p:cNvSpPr>
          <p:nvPr>
            <p:ph type="body" idx="13"/>
          </p:nvPr>
        </p:nvSpPr>
        <p:spPr/>
        <p:txBody>
          <a:bodyPr vert="horz" lIns="91440" tIns="45720" rIns="91440" bIns="45720" rtlCol="0" anchor="t">
            <a:normAutofit/>
          </a:bodyPr>
          <a:lstStyle/>
          <a:p>
            <a:r>
              <a:rPr lang="en-US">
                <a:latin typeface="Franklin Gothic Book"/>
              </a:rPr>
              <a:t>ODS Collaborates with the JMU community, providing programs and support services that promote and advocate for accessible learning environments that value disability and create a sense of belonging.</a:t>
            </a:r>
            <a:endParaRPr lang="en-US"/>
          </a:p>
          <a:p>
            <a:pPr marL="0" indent="0">
              <a:buNone/>
            </a:pPr>
            <a:endParaRPr lang="en-US">
              <a:latin typeface="Franklin Gothic Book"/>
            </a:endParaRPr>
          </a:p>
          <a:p>
            <a:pPr marL="0" indent="0">
              <a:buNone/>
            </a:pPr>
            <a:endParaRPr lang="en-US"/>
          </a:p>
          <a:p>
            <a:endParaRPr lang="en-US"/>
          </a:p>
        </p:txBody>
      </p:sp>
      <p:pic>
        <p:nvPicPr>
          <p:cNvPr id="4" name="Picture 3" descr="A person standing at a podium with her hands in front of her&#10;&#10;Description automatically generated">
            <a:extLst>
              <a:ext uri="{FF2B5EF4-FFF2-40B4-BE49-F238E27FC236}">
                <a16:creationId xmlns:a16="http://schemas.microsoft.com/office/drawing/2014/main" id="{D131C9AB-0884-8DB3-0F39-801083979392}"/>
              </a:ext>
            </a:extLst>
          </p:cNvPr>
          <p:cNvPicPr>
            <a:picLocks noChangeAspect="1"/>
          </p:cNvPicPr>
          <p:nvPr/>
        </p:nvPicPr>
        <p:blipFill>
          <a:blip r:embed="rId3"/>
          <a:stretch>
            <a:fillRect/>
          </a:stretch>
        </p:blipFill>
        <p:spPr>
          <a:xfrm>
            <a:off x="4267020" y="3430078"/>
            <a:ext cx="3657960" cy="2427617"/>
          </a:xfrm>
          <a:prstGeom prst="rect">
            <a:avLst/>
          </a:prstGeom>
        </p:spPr>
      </p:pic>
    </p:spTree>
    <p:extLst>
      <p:ext uri="{BB962C8B-B14F-4D97-AF65-F5344CB8AC3E}">
        <p14:creationId xmlns:p14="http://schemas.microsoft.com/office/powerpoint/2010/main" val="173510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F2FA7D-4274-1D4D-1049-010B0136D83D}"/>
              </a:ext>
            </a:extLst>
          </p:cNvPr>
          <p:cNvSpPr>
            <a:spLocks noGrp="1"/>
          </p:cNvSpPr>
          <p:nvPr/>
        </p:nvSpPr>
        <p:spPr>
          <a:xfrm>
            <a:off x="5799989" y="558468"/>
            <a:ext cx="4617523" cy="1335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pPr algn="ctr"/>
            <a:r>
              <a:rPr lang="en-US">
                <a:latin typeface="Rockwell"/>
              </a:rPr>
              <a:t>Policies</a:t>
            </a:r>
            <a:endParaRPr lang="en-US"/>
          </a:p>
        </p:txBody>
      </p:sp>
      <p:sp>
        <p:nvSpPr>
          <p:cNvPr id="6" name="Content Placeholder 2">
            <a:extLst>
              <a:ext uri="{FF2B5EF4-FFF2-40B4-BE49-F238E27FC236}">
                <a16:creationId xmlns:a16="http://schemas.microsoft.com/office/drawing/2014/main" id="{B82EBE80-4165-2FD8-4056-DA5BB8F93E59}"/>
              </a:ext>
            </a:extLst>
          </p:cNvPr>
          <p:cNvSpPr>
            <a:spLocks noGrp="1"/>
          </p:cNvSpPr>
          <p:nvPr/>
        </p:nvSpPr>
        <p:spPr>
          <a:xfrm>
            <a:off x="5988013" y="1883967"/>
            <a:ext cx="4904510" cy="432165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rgbClr val="372F7A"/>
              </a:buClr>
              <a:buFont typeface="Wingdings" pitchFamily="2" charset="2"/>
              <a:buNone/>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Libre Franklin"/>
                <a:hlinkClick r:id="rId3"/>
              </a:rPr>
              <a:t>JMU Policy 1331</a:t>
            </a:r>
            <a:r>
              <a:rPr lang="en-US">
                <a:solidFill>
                  <a:srgbClr val="333333"/>
                </a:solidFill>
                <a:latin typeface="Libre Franklin"/>
              </a:rPr>
              <a:t>. Disabilities &amp; Reasonable Accommodations</a:t>
            </a:r>
            <a:endParaRPr lang="en-US">
              <a:latin typeface="Libre Franklin"/>
            </a:endParaRPr>
          </a:p>
          <a:p>
            <a:r>
              <a:rPr lang="en-US">
                <a:latin typeface="Libre Franklin"/>
                <a:hlinkClick r:id="rId4"/>
              </a:rPr>
              <a:t>JMU Policy 1324</a:t>
            </a:r>
            <a:r>
              <a:rPr lang="en-US">
                <a:solidFill>
                  <a:srgbClr val="333333"/>
                </a:solidFill>
                <a:latin typeface="Libre Franklin"/>
              </a:rPr>
              <a:t>. Disability Discrimination &amp; Complaint Procedure</a:t>
            </a:r>
            <a:endParaRPr lang="en-US">
              <a:latin typeface="Libre Franklin"/>
            </a:endParaRPr>
          </a:p>
          <a:p>
            <a:r>
              <a:rPr lang="en-US">
                <a:latin typeface="Libre Franklin"/>
                <a:hlinkClick r:id="rId5"/>
              </a:rPr>
              <a:t>JMU Policy 1211</a:t>
            </a:r>
            <a:r>
              <a:rPr lang="en-US">
                <a:solidFill>
                  <a:srgbClr val="333333"/>
                </a:solidFill>
                <a:latin typeface="Libre Franklin"/>
              </a:rPr>
              <a:t>. Information Technology Accessibility</a:t>
            </a:r>
            <a:endParaRPr lang="en-US"/>
          </a:p>
        </p:txBody>
      </p:sp>
      <p:sp>
        <p:nvSpPr>
          <p:cNvPr id="7" name="Content Placeholder 3">
            <a:extLst>
              <a:ext uri="{FF2B5EF4-FFF2-40B4-BE49-F238E27FC236}">
                <a16:creationId xmlns:a16="http://schemas.microsoft.com/office/drawing/2014/main" id="{7462A937-3DB8-120A-C3BF-9324DB174451}"/>
              </a:ext>
            </a:extLst>
          </p:cNvPr>
          <p:cNvSpPr>
            <a:spLocks noGrp="1"/>
          </p:cNvSpPr>
          <p:nvPr/>
        </p:nvSpPr>
        <p:spPr>
          <a:xfrm>
            <a:off x="667603" y="1854279"/>
            <a:ext cx="452845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Libre Franklin"/>
                <a:hlinkClick r:id="rId6"/>
              </a:rPr>
              <a:t>Americans with Disabilities Act</a:t>
            </a:r>
            <a:r>
              <a:rPr lang="en-US">
                <a:latin typeface="Libre Franklin"/>
              </a:rPr>
              <a:t>, as amended</a:t>
            </a:r>
          </a:p>
          <a:p>
            <a:r>
              <a:rPr lang="en-US">
                <a:latin typeface="Libre Franklin"/>
                <a:hlinkClick r:id="rId7"/>
              </a:rPr>
              <a:t>Section 504 of the Rehabilitation Act of 1973</a:t>
            </a:r>
            <a:r>
              <a:rPr lang="en-US">
                <a:latin typeface="Libre Franklin"/>
              </a:rPr>
              <a:t>, as amended</a:t>
            </a:r>
          </a:p>
          <a:p>
            <a:r>
              <a:rPr lang="en-US">
                <a:latin typeface="Libre Franklin"/>
                <a:hlinkClick r:id="rId8"/>
              </a:rPr>
              <a:t>Fair Housing Act</a:t>
            </a:r>
            <a:endParaRPr lang="en-US"/>
          </a:p>
        </p:txBody>
      </p:sp>
      <p:sp>
        <p:nvSpPr>
          <p:cNvPr id="8" name="Title 1">
            <a:extLst>
              <a:ext uri="{FF2B5EF4-FFF2-40B4-BE49-F238E27FC236}">
                <a16:creationId xmlns:a16="http://schemas.microsoft.com/office/drawing/2014/main" id="{54863A4D-E254-481A-8FFE-794B7BD5953E}"/>
              </a:ext>
            </a:extLst>
          </p:cNvPr>
          <p:cNvSpPr txBox="1">
            <a:spLocks/>
          </p:cNvSpPr>
          <p:nvPr/>
        </p:nvSpPr>
        <p:spPr>
          <a:xfrm>
            <a:off x="662869" y="555721"/>
            <a:ext cx="4640415" cy="133693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latin typeface="Rockwell"/>
                <a:ea typeface="+mj-ea"/>
                <a:cs typeface="+mj-cs"/>
              </a:rPr>
              <a:t>Laws</a:t>
            </a:r>
          </a:p>
        </p:txBody>
      </p:sp>
    </p:spTree>
    <p:extLst>
      <p:ext uri="{BB962C8B-B14F-4D97-AF65-F5344CB8AC3E}">
        <p14:creationId xmlns:p14="http://schemas.microsoft.com/office/powerpoint/2010/main" val="47781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71B15-FF08-A163-C1C6-B60064F1022A}"/>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JMU Policy 1331. ODS Responsibility</a:t>
            </a:r>
            <a:endParaRPr lang="en-US"/>
          </a:p>
        </p:txBody>
      </p:sp>
      <p:sp>
        <p:nvSpPr>
          <p:cNvPr id="5" name="Content Placeholder 2">
            <a:extLst>
              <a:ext uri="{FF2B5EF4-FFF2-40B4-BE49-F238E27FC236}">
                <a16:creationId xmlns:a16="http://schemas.microsoft.com/office/drawing/2014/main" id="{86A36092-3745-24C6-41DF-A5B9B7FB041B}"/>
              </a:ext>
            </a:extLst>
          </p:cNvPr>
          <p:cNvSpPr>
            <a:spLocks noGrp="1"/>
          </p:cNvSpPr>
          <p:nvPr/>
        </p:nvSpPr>
        <p:spPr>
          <a:xfrm>
            <a:off x="838200" y="2362337"/>
            <a:ext cx="10515600" cy="3819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7.4 </a:t>
            </a:r>
            <a:r>
              <a:rPr lang="en-US" b="1"/>
              <a:t>ODS</a:t>
            </a:r>
            <a:r>
              <a:rPr lang="en-US"/>
              <a:t> is responsible for processing and assessing requests for disability accommodations from students, and for providing access plans* and advice to faculty members and administrators concerning reasonable accommodations for students.</a:t>
            </a:r>
          </a:p>
          <a:p>
            <a:pPr marL="0" indent="0">
              <a:buNone/>
            </a:pPr>
            <a:endParaRPr lang="en-US">
              <a:latin typeface="Franklin Gothic Book"/>
            </a:endParaRPr>
          </a:p>
          <a:p>
            <a:pPr marL="0" indent="0">
              <a:buNone/>
            </a:pPr>
            <a:r>
              <a:rPr lang="en-US">
                <a:latin typeface="Franklin Gothic Book"/>
              </a:rPr>
              <a:t>*also referred to as "Accommodation Letters"</a:t>
            </a:r>
            <a:endParaRPr lang="en-US"/>
          </a:p>
          <a:p>
            <a:endParaRPr lang="en-US"/>
          </a:p>
        </p:txBody>
      </p:sp>
    </p:spTree>
    <p:extLst>
      <p:ext uri="{BB962C8B-B14F-4D97-AF65-F5344CB8AC3E}">
        <p14:creationId xmlns:p14="http://schemas.microsoft.com/office/powerpoint/2010/main" val="229506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BE3CE7-C9AF-AFF9-204E-729B715A884B}"/>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JMU Policy 1331. Student Responsibility</a:t>
            </a:r>
            <a:endParaRPr lang="en-US"/>
          </a:p>
        </p:txBody>
      </p:sp>
      <p:sp>
        <p:nvSpPr>
          <p:cNvPr id="5" name="Content Placeholder 2">
            <a:extLst>
              <a:ext uri="{FF2B5EF4-FFF2-40B4-BE49-F238E27FC236}">
                <a16:creationId xmlns:a16="http://schemas.microsoft.com/office/drawing/2014/main" id="{A43AE5EF-4B34-23B2-7707-953A3CC2BE1F}"/>
              </a:ext>
            </a:extLst>
          </p:cNvPr>
          <p:cNvSpPr>
            <a:spLocks noGrp="1"/>
          </p:cNvSpPr>
          <p:nvPr/>
        </p:nvSpPr>
        <p:spPr>
          <a:xfrm>
            <a:off x="838200" y="2362337"/>
            <a:ext cx="10515600" cy="3819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Franklin Gothic Book"/>
              </a:rPr>
              <a:t>7.2 A</a:t>
            </a:r>
            <a:r>
              <a:rPr lang="en-US" b="1">
                <a:latin typeface="Franklin Gothic Book"/>
              </a:rPr>
              <a:t> student</a:t>
            </a:r>
            <a:r>
              <a:rPr lang="en-US">
                <a:latin typeface="Franklin Gothic Book"/>
              </a:rPr>
              <a:t> is responsible for providing adequate notification to ODS of the need for accommodation for a disability. The student is also responsible for providing appropriate documentation of the disability and for cooperating with the university in attempting to reach an agreement on a reasonable accommodation.</a:t>
            </a:r>
          </a:p>
        </p:txBody>
      </p:sp>
    </p:spTree>
    <p:extLst>
      <p:ext uri="{BB962C8B-B14F-4D97-AF65-F5344CB8AC3E}">
        <p14:creationId xmlns:p14="http://schemas.microsoft.com/office/powerpoint/2010/main" val="255349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BE3CE7-C9AF-AFF9-204E-729B715A884B}"/>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JMU Policy 1331. Faculty Responsibility</a:t>
            </a:r>
            <a:endParaRPr lang="en-US"/>
          </a:p>
        </p:txBody>
      </p:sp>
      <p:sp>
        <p:nvSpPr>
          <p:cNvPr id="5" name="Content Placeholder 2">
            <a:extLst>
              <a:ext uri="{FF2B5EF4-FFF2-40B4-BE49-F238E27FC236}">
                <a16:creationId xmlns:a16="http://schemas.microsoft.com/office/drawing/2014/main" id="{A43AE5EF-4B34-23B2-7707-953A3CC2BE1F}"/>
              </a:ext>
            </a:extLst>
          </p:cNvPr>
          <p:cNvSpPr>
            <a:spLocks noGrp="1"/>
          </p:cNvSpPr>
          <p:nvPr/>
        </p:nvSpPr>
        <p:spPr>
          <a:xfrm>
            <a:off x="838200" y="2362337"/>
            <a:ext cx="10515600" cy="3819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Franklin Gothic Book"/>
              </a:rPr>
              <a:t>7.9 </a:t>
            </a:r>
            <a:r>
              <a:rPr lang="en-US" b="1">
                <a:latin typeface="Franklin Gothic Book"/>
              </a:rPr>
              <a:t>Faculty members</a:t>
            </a:r>
            <a:r>
              <a:rPr lang="en-US">
                <a:latin typeface="Franklin Gothic Book"/>
              </a:rPr>
              <a:t> are responsible for providing reasonable accommodations regarding classwork, assignments, and attendance to students.</a:t>
            </a:r>
            <a:endParaRPr lang="en-US"/>
          </a:p>
        </p:txBody>
      </p:sp>
    </p:spTree>
    <p:extLst>
      <p:ext uri="{BB962C8B-B14F-4D97-AF65-F5344CB8AC3E}">
        <p14:creationId xmlns:p14="http://schemas.microsoft.com/office/powerpoint/2010/main" val="32610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6A8BBE-F25E-598E-667D-46734CACDB8A}"/>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ODS Legal Mandate</a:t>
            </a:r>
            <a:endParaRPr lang="en-US"/>
          </a:p>
        </p:txBody>
      </p:sp>
      <p:sp>
        <p:nvSpPr>
          <p:cNvPr id="5" name="Content Placeholder 2">
            <a:extLst>
              <a:ext uri="{FF2B5EF4-FFF2-40B4-BE49-F238E27FC236}">
                <a16:creationId xmlns:a16="http://schemas.microsoft.com/office/drawing/2014/main" id="{408E2212-C433-6BC2-7B5A-244D92D0E0C1}"/>
              </a:ext>
            </a:extLst>
          </p:cNvPr>
          <p:cNvSpPr>
            <a:spLocks noGrp="1"/>
          </p:cNvSpPr>
          <p:nvPr/>
        </p:nvSpPr>
        <p:spPr>
          <a:xfrm>
            <a:off x="838200" y="1993568"/>
            <a:ext cx="5627299" cy="389168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Franklin Gothic Book"/>
              </a:rPr>
              <a:t>To accurately identify:</a:t>
            </a:r>
          </a:p>
          <a:p>
            <a:pPr marL="457200" indent="-457200">
              <a:buAutoNum type="arabicPeriod"/>
            </a:pPr>
            <a:r>
              <a:rPr lang="en-US">
                <a:latin typeface="Franklin Gothic Book"/>
              </a:rPr>
              <a:t>Whether a student has a disability, according to the 504/ADA definition*</a:t>
            </a:r>
          </a:p>
          <a:p>
            <a:pPr marL="457200" indent="-457200">
              <a:buAutoNum type="arabicPeriod"/>
            </a:pPr>
            <a:r>
              <a:rPr lang="en-US">
                <a:latin typeface="Franklin Gothic Book"/>
              </a:rPr>
              <a:t>Disability-related reasonable accommodations</a:t>
            </a:r>
          </a:p>
          <a:p>
            <a:pPr>
              <a:buAutoNum type="arabicPeriod"/>
            </a:pPr>
            <a:endParaRPr lang="en-US"/>
          </a:p>
          <a:p>
            <a:pPr marL="0" indent="0">
              <a:spcBef>
                <a:spcPts val="500"/>
              </a:spcBef>
              <a:buNone/>
            </a:pPr>
            <a:r>
              <a:rPr lang="en-US"/>
              <a:t>*Disability: A documented physical or mental impairment that substantially limits one or more major life activities, a record of such an impairment, or being regarded as having such an impairment</a:t>
            </a:r>
          </a:p>
        </p:txBody>
      </p:sp>
      <p:pic>
        <p:nvPicPr>
          <p:cNvPr id="6" name="Picture 5" descr="A group of people sitting at tables&#10;&#10;Description automatically generated">
            <a:extLst>
              <a:ext uri="{FF2B5EF4-FFF2-40B4-BE49-F238E27FC236}">
                <a16:creationId xmlns:a16="http://schemas.microsoft.com/office/drawing/2014/main" id="{C28B21E5-134F-F3C6-B4D0-D6254AAD8296}"/>
              </a:ext>
            </a:extLst>
          </p:cNvPr>
          <p:cNvPicPr>
            <a:picLocks noChangeAspect="1"/>
          </p:cNvPicPr>
          <p:nvPr/>
        </p:nvPicPr>
        <p:blipFill>
          <a:blip r:embed="rId3"/>
          <a:srcRect l="31568" t="1425" r="424" b="673"/>
          <a:stretch/>
        </p:blipFill>
        <p:spPr>
          <a:xfrm>
            <a:off x="6672574" y="1706463"/>
            <a:ext cx="4675330" cy="4482441"/>
          </a:xfrm>
          <a:prstGeom prst="rect">
            <a:avLst/>
          </a:prstGeom>
        </p:spPr>
      </p:pic>
    </p:spTree>
    <p:extLst>
      <p:ext uri="{BB962C8B-B14F-4D97-AF65-F5344CB8AC3E}">
        <p14:creationId xmlns:p14="http://schemas.microsoft.com/office/powerpoint/2010/main" val="233280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658958-B91F-E3AD-8296-90A3D0B67968}"/>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JMU Accommodation Application Process</a:t>
            </a:r>
            <a:endParaRPr lang="en-US"/>
          </a:p>
        </p:txBody>
      </p:sp>
      <p:sp>
        <p:nvSpPr>
          <p:cNvPr id="8" name="Content Placeholder 2">
            <a:extLst>
              <a:ext uri="{FF2B5EF4-FFF2-40B4-BE49-F238E27FC236}">
                <a16:creationId xmlns:a16="http://schemas.microsoft.com/office/drawing/2014/main" id="{705554C3-8F8F-2F2F-6CC9-3006B418796A}"/>
              </a:ext>
            </a:extLst>
          </p:cNvPr>
          <p:cNvSpPr>
            <a:spLocks noGrp="1"/>
          </p:cNvSpPr>
          <p:nvPr/>
        </p:nvSpPr>
        <p:spPr>
          <a:xfrm>
            <a:off x="838200" y="2114934"/>
            <a:ext cx="4930948" cy="3819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a:latin typeface="Franklin Gothic Book"/>
              </a:rPr>
              <a:t>Step 1: </a:t>
            </a:r>
            <a:r>
              <a:rPr lang="en-US" sz="1800">
                <a:latin typeface="Franklin Gothic Book"/>
              </a:rPr>
              <a:t>Student submits the Disability Services application and documentation through the Accommodate system on the ODS website</a:t>
            </a:r>
          </a:p>
          <a:p>
            <a:pPr marL="342900" indent="-342900">
              <a:buFont typeface="Wingdings"/>
              <a:buChar char="§"/>
            </a:pPr>
            <a:r>
              <a:rPr lang="en-US" sz="1800">
                <a:solidFill>
                  <a:srgbClr val="0070C0"/>
                </a:solidFill>
                <a:latin typeface="Franklin Gothic Book"/>
                <a:hlinkClick r:id="rId3">
                  <a:extLst>
                    <a:ext uri="{A12FA001-AC4F-418D-AE19-62706E023703}">
                      <ahyp:hlinkClr xmlns:ahyp="http://schemas.microsoft.com/office/drawing/2018/hyperlinkcolor" val="tx"/>
                    </a:ext>
                  </a:extLst>
                </a:hlinkClick>
              </a:rPr>
              <a:t>JMU ODS Documentation Guidelines</a:t>
            </a:r>
            <a:endParaRPr lang="en-US" sz="1800">
              <a:solidFill>
                <a:srgbClr val="0070C0"/>
              </a:solidFill>
              <a:latin typeface="Franklin Gothic Book"/>
            </a:endParaRPr>
          </a:p>
          <a:p>
            <a:pPr marL="342900" indent="-342900">
              <a:buFont typeface="Wingdings"/>
              <a:buChar char="§"/>
            </a:pPr>
            <a:r>
              <a:rPr lang="en-US" sz="1800">
                <a:latin typeface="Franklin Gothic Book"/>
              </a:rPr>
              <a:t>Documentation Resources</a:t>
            </a:r>
          </a:p>
          <a:p>
            <a:pPr marL="800100" lvl="1" indent="-342900">
              <a:buFont typeface="Courier New,monospace"/>
              <a:buChar char="o"/>
            </a:pPr>
            <a:r>
              <a:rPr lang="en-US" sz="1800">
                <a:latin typeface="Franklin Gothic Book"/>
              </a:rPr>
              <a:t>ODS Screening &amp; Referral</a:t>
            </a:r>
          </a:p>
          <a:p>
            <a:pPr marL="800100" lvl="1" indent="-342900">
              <a:buFont typeface="Courier New,monospace"/>
              <a:buChar char="o"/>
            </a:pPr>
            <a:r>
              <a:rPr lang="en-US" sz="1800">
                <a:latin typeface="Franklin Gothic Book"/>
              </a:rPr>
              <a:t>JMU Interprofessional Services for Learning Assessment</a:t>
            </a:r>
          </a:p>
          <a:p>
            <a:pPr marL="800100" lvl="1" indent="-342900">
              <a:buFont typeface="Courier New,monospace"/>
              <a:buChar char="o"/>
            </a:pPr>
            <a:r>
              <a:rPr lang="en-US" sz="1800">
                <a:latin typeface="Franklin Gothic Book"/>
              </a:rPr>
              <a:t>VA Department of Aging and Rehabilitative Services</a:t>
            </a:r>
            <a:endParaRPr lang="en-US" sz="1800"/>
          </a:p>
          <a:p>
            <a:pPr marL="1257300" lvl="2" indent="-342900"/>
            <a:endParaRPr lang="en-US"/>
          </a:p>
        </p:txBody>
      </p:sp>
      <p:sp>
        <p:nvSpPr>
          <p:cNvPr id="9" name="Content Placeholder 2">
            <a:extLst>
              <a:ext uri="{FF2B5EF4-FFF2-40B4-BE49-F238E27FC236}">
                <a16:creationId xmlns:a16="http://schemas.microsoft.com/office/drawing/2014/main" id="{D08F5269-DD47-9A5B-594A-4D70B19E2C09}"/>
              </a:ext>
            </a:extLst>
          </p:cNvPr>
          <p:cNvSpPr txBox="1">
            <a:spLocks/>
          </p:cNvSpPr>
          <p:nvPr/>
        </p:nvSpPr>
        <p:spPr>
          <a:xfrm>
            <a:off x="5899244" y="2114934"/>
            <a:ext cx="5454556" cy="3819802"/>
          </a:xfrm>
          <a:prstGeom prst="rect">
            <a:avLst/>
          </a:prstGeom>
        </p:spPr>
        <p:txBody>
          <a:bodyPr vert="horz" lIns="91440" tIns="45720" rIns="91440" bIns="45720" rtlCol="0" anchor="t">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b="1">
                <a:latin typeface="Franklin Gothic Book"/>
              </a:rPr>
              <a:t>Step 2: </a:t>
            </a:r>
            <a:r>
              <a:rPr lang="en-US">
                <a:latin typeface="Franklin Gothic Book"/>
              </a:rPr>
              <a:t>A Disability Services Practitioner conducts an individualized review</a:t>
            </a:r>
            <a:endParaRPr lang="en-US"/>
          </a:p>
          <a:p>
            <a:pPr marL="342900" indent="-342900">
              <a:spcBef>
                <a:spcPts val="800"/>
              </a:spcBef>
              <a:spcAft>
                <a:spcPts val="400"/>
              </a:spcAft>
            </a:pPr>
            <a:r>
              <a:rPr lang="en-US">
                <a:latin typeface="Franklin Gothic Book"/>
              </a:rPr>
              <a:t>All decisions regarding accommodations are based on a legally-grounded interactive process that includes: </a:t>
            </a:r>
          </a:p>
          <a:p>
            <a:pPr marL="857250" lvl="1" indent="-342900">
              <a:lnSpc>
                <a:spcPct val="100000"/>
              </a:lnSpc>
              <a:spcBef>
                <a:spcPts val="0"/>
              </a:spcBef>
              <a:spcAft>
                <a:spcPts val="600"/>
              </a:spcAft>
              <a:buFont typeface="Courier New" pitchFamily="2" charset="2"/>
              <a:buChar char="o"/>
            </a:pPr>
            <a:r>
              <a:rPr lang="en-US">
                <a:latin typeface="Franklin Gothic Book"/>
              </a:rPr>
              <a:t>verifying the presence of a disability, </a:t>
            </a:r>
          </a:p>
          <a:p>
            <a:pPr marL="857250" lvl="1" indent="-342900">
              <a:lnSpc>
                <a:spcPct val="100000"/>
              </a:lnSpc>
              <a:spcBef>
                <a:spcPts val="0"/>
              </a:spcBef>
              <a:spcAft>
                <a:spcPts val="600"/>
              </a:spcAft>
              <a:buFont typeface="Courier New" pitchFamily="2" charset="2"/>
              <a:buChar char="o"/>
            </a:pPr>
            <a:r>
              <a:rPr lang="en-US">
                <a:latin typeface="Franklin Gothic Book"/>
              </a:rPr>
              <a:t>identifying barriers that are the result of this disability, and then </a:t>
            </a:r>
          </a:p>
          <a:p>
            <a:pPr marL="857250" lvl="1" indent="-342900">
              <a:lnSpc>
                <a:spcPct val="100000"/>
              </a:lnSpc>
              <a:spcBef>
                <a:spcPts val="0"/>
              </a:spcBef>
              <a:spcAft>
                <a:spcPts val="600"/>
              </a:spcAft>
              <a:buFont typeface="Courier New" pitchFamily="2" charset="2"/>
              <a:buChar char="o"/>
            </a:pPr>
            <a:r>
              <a:rPr lang="en-US">
                <a:latin typeface="Franklin Gothic Book"/>
              </a:rPr>
              <a:t>identifying reasonable accommodations that mitigate the impact of these barriers</a:t>
            </a:r>
          </a:p>
          <a:p>
            <a:pPr marL="857250" lvl="1" indent="-342900">
              <a:spcAft>
                <a:spcPts val="600"/>
              </a:spcAft>
              <a:buFont typeface="Courier New" pitchFamily="2" charset="2"/>
              <a:buChar char="o"/>
            </a:pPr>
            <a:endParaRPr lang="en-US">
              <a:latin typeface="Franklin Gothic Book"/>
            </a:endParaRPr>
          </a:p>
          <a:p>
            <a:pPr marL="57150">
              <a:spcAft>
                <a:spcPts val="600"/>
              </a:spcAft>
            </a:pPr>
            <a:r>
              <a:rPr lang="en-US" b="1">
                <a:latin typeface="Franklin Gothic Book"/>
              </a:rPr>
              <a:t>Step 3: </a:t>
            </a:r>
            <a:r>
              <a:rPr lang="en-US">
                <a:latin typeface="Franklin Gothic Book"/>
              </a:rPr>
              <a:t>All students who are approved for an accommodation are required to complete a registration meeting with a Disability Services Practitioner</a:t>
            </a:r>
          </a:p>
        </p:txBody>
      </p:sp>
    </p:spTree>
    <p:extLst>
      <p:ext uri="{BB962C8B-B14F-4D97-AF65-F5344CB8AC3E}">
        <p14:creationId xmlns:p14="http://schemas.microsoft.com/office/powerpoint/2010/main" val="1304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658958-B91F-E3AD-8296-90A3D0B67968}"/>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t>Accommodation Implementation Process</a:t>
            </a:r>
          </a:p>
        </p:txBody>
      </p:sp>
      <p:sp>
        <p:nvSpPr>
          <p:cNvPr id="5" name="Content Placeholder 2">
            <a:extLst>
              <a:ext uri="{FF2B5EF4-FFF2-40B4-BE49-F238E27FC236}">
                <a16:creationId xmlns:a16="http://schemas.microsoft.com/office/drawing/2014/main" id="{705554C3-8F8F-2F2F-6CC9-3006B418796A}"/>
              </a:ext>
            </a:extLst>
          </p:cNvPr>
          <p:cNvSpPr>
            <a:spLocks noGrp="1"/>
          </p:cNvSpPr>
          <p:nvPr/>
        </p:nvSpPr>
        <p:spPr>
          <a:xfrm>
            <a:off x="838200" y="2362337"/>
            <a:ext cx="10515600" cy="3819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Franklin Gothic Book"/>
              </a:rPr>
              <a:t>Each semester:</a:t>
            </a:r>
            <a:endParaRPr lang="en-US"/>
          </a:p>
          <a:p>
            <a:pPr marL="0" indent="0">
              <a:buNone/>
            </a:pPr>
            <a:endParaRPr lang="en-US">
              <a:latin typeface="Franklin Gothic Book"/>
            </a:endParaRPr>
          </a:p>
          <a:p>
            <a:pPr marL="857250" lvl="1" indent="-457200">
              <a:buAutoNum type="arabicPeriod"/>
            </a:pPr>
            <a:r>
              <a:rPr lang="en-US">
                <a:latin typeface="Franklin Gothic Book"/>
              </a:rPr>
              <a:t>Registered students can choose which approved accommodations to use in each of their classes in the Accommodate system</a:t>
            </a:r>
          </a:p>
          <a:p>
            <a:pPr marL="857250" lvl="1" indent="-457200">
              <a:buAutoNum type="arabicPeriod"/>
            </a:pPr>
            <a:endParaRPr lang="en-US"/>
          </a:p>
          <a:p>
            <a:pPr marL="857250" lvl="1" indent="-457200">
              <a:buAutoNum type="arabicPeriod"/>
            </a:pPr>
            <a:r>
              <a:rPr lang="en-US">
                <a:latin typeface="Franklin Gothic Book"/>
              </a:rPr>
              <a:t>ODS sends official Accommodation Letters to faculty</a:t>
            </a:r>
            <a:endParaRPr lang="en-US"/>
          </a:p>
          <a:p>
            <a:pPr marL="857250" lvl="1" indent="-457200">
              <a:buAutoNum type="arabicPeriod"/>
            </a:pPr>
            <a:endParaRPr lang="en-US"/>
          </a:p>
          <a:p>
            <a:pPr marL="857250" lvl="1" indent="-457200">
              <a:buAutoNum type="arabicPeriod"/>
            </a:pPr>
            <a:r>
              <a:rPr lang="en-US">
                <a:latin typeface="Franklin Gothic Book"/>
              </a:rPr>
              <a:t>Faculty provide the accommodations listed on the Accommodation Letter, unless a legal exception applies</a:t>
            </a:r>
            <a:endParaRPr lang="en-US"/>
          </a:p>
          <a:p>
            <a:pPr lvl="1" indent="-285750">
              <a:buAutoNum type="arabicPeriod"/>
            </a:pPr>
            <a:endParaRPr lang="en-US"/>
          </a:p>
        </p:txBody>
      </p:sp>
    </p:spTree>
    <p:extLst>
      <p:ext uri="{BB962C8B-B14F-4D97-AF65-F5344CB8AC3E}">
        <p14:creationId xmlns:p14="http://schemas.microsoft.com/office/powerpoint/2010/main" val="255938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658958-B91F-E3AD-8296-90A3D0B67968}"/>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Legal Exceptions to Implementing Accommodations</a:t>
            </a:r>
            <a:endParaRPr lang="en-US"/>
          </a:p>
        </p:txBody>
      </p:sp>
      <p:sp>
        <p:nvSpPr>
          <p:cNvPr id="5" name="Content Placeholder 2">
            <a:extLst>
              <a:ext uri="{FF2B5EF4-FFF2-40B4-BE49-F238E27FC236}">
                <a16:creationId xmlns:a16="http://schemas.microsoft.com/office/drawing/2014/main" id="{705554C3-8F8F-2F2F-6CC9-3006B418796A}"/>
              </a:ext>
            </a:extLst>
          </p:cNvPr>
          <p:cNvSpPr>
            <a:spLocks noGrp="1"/>
          </p:cNvSpPr>
          <p:nvPr/>
        </p:nvSpPr>
        <p:spPr>
          <a:xfrm>
            <a:off x="838200" y="2362337"/>
            <a:ext cx="10515600" cy="3819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latin typeface="Franklin Gothic Book"/>
              </a:rPr>
              <a:t>Legally requires a review process with relevant campus experts</a:t>
            </a:r>
            <a:endParaRPr lang="en-US">
              <a:latin typeface="Franklin Gothic Book"/>
            </a:endParaRPr>
          </a:p>
          <a:p>
            <a:pPr lvl="1" indent="-342900">
              <a:buFont typeface="Courier New,monospace" pitchFamily="2" charset="2"/>
              <a:buChar char="o"/>
            </a:pPr>
            <a:r>
              <a:rPr lang="en-US">
                <a:latin typeface="Franklin Gothic Book"/>
              </a:rPr>
              <a:t>Undue burden</a:t>
            </a:r>
            <a:endParaRPr lang="en-US"/>
          </a:p>
          <a:p>
            <a:pPr lvl="2"/>
            <a:r>
              <a:rPr lang="en-US">
                <a:latin typeface="Franklin Gothic Book"/>
              </a:rPr>
              <a:t>Administrative/financial</a:t>
            </a:r>
          </a:p>
          <a:p>
            <a:pPr lvl="1" indent="-342900">
              <a:buFont typeface="Courier New,monospace" pitchFamily="2" charset="2"/>
              <a:buChar char="o"/>
            </a:pPr>
            <a:r>
              <a:rPr lang="en-US">
                <a:latin typeface="Franklin Gothic Book"/>
              </a:rPr>
              <a:t>Fundamental alteration</a:t>
            </a:r>
          </a:p>
          <a:p>
            <a:pPr lvl="2" indent="-285750"/>
            <a:r>
              <a:rPr lang="en-US">
                <a:latin typeface="Franklin Gothic Book"/>
              </a:rPr>
              <a:t>Preserves the essential nature/objectives of a class or program</a:t>
            </a:r>
          </a:p>
          <a:p>
            <a:pPr lvl="1" indent="-285750">
              <a:buFont typeface="Courier New,monospace" pitchFamily="2" charset="2"/>
              <a:buChar char="o"/>
            </a:pPr>
            <a:endParaRPr lang="en-US">
              <a:latin typeface="Franklin Gothic Book"/>
            </a:endParaRPr>
          </a:p>
        </p:txBody>
      </p:sp>
    </p:spTree>
    <p:extLst>
      <p:ext uri="{BB962C8B-B14F-4D97-AF65-F5344CB8AC3E}">
        <p14:creationId xmlns:p14="http://schemas.microsoft.com/office/powerpoint/2010/main" val="93966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C658958-B91F-E3AD-8296-90A3D0B67968}"/>
              </a:ext>
            </a:extLst>
          </p:cNvPr>
          <p:cNvSpPr>
            <a:spLocks noGrp="1"/>
          </p:cNvSpPr>
          <p:nvPr/>
        </p:nvSpPr>
        <p:spPr>
          <a:xfrm>
            <a:off x="838200" y="4800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Students Registered with ODS</a:t>
            </a:r>
            <a:endParaRPr lang="en-US" b="1"/>
          </a:p>
        </p:txBody>
      </p:sp>
      <p:pic>
        <p:nvPicPr>
          <p:cNvPr id="9" name="Picture 8" descr="A pie chart with numbers and text&#10;&#10;Description automatically generated">
            <a:extLst>
              <a:ext uri="{FF2B5EF4-FFF2-40B4-BE49-F238E27FC236}">
                <a16:creationId xmlns:a16="http://schemas.microsoft.com/office/drawing/2014/main" id="{AA81431C-3B39-2161-E48C-971EDEEC6ECF}"/>
              </a:ext>
            </a:extLst>
          </p:cNvPr>
          <p:cNvPicPr>
            <a:picLocks noChangeAspect="1"/>
          </p:cNvPicPr>
          <p:nvPr/>
        </p:nvPicPr>
        <p:blipFill>
          <a:blip r:embed="rId3"/>
          <a:stretch>
            <a:fillRect/>
          </a:stretch>
        </p:blipFill>
        <p:spPr>
          <a:xfrm>
            <a:off x="3922364" y="1662099"/>
            <a:ext cx="7589002" cy="4576520"/>
          </a:xfrm>
          <a:prstGeom prst="rect">
            <a:avLst/>
          </a:prstGeom>
        </p:spPr>
      </p:pic>
      <p:sp>
        <p:nvSpPr>
          <p:cNvPr id="10" name="TextBox 5">
            <a:extLst>
              <a:ext uri="{FF2B5EF4-FFF2-40B4-BE49-F238E27FC236}">
                <a16:creationId xmlns:a16="http://schemas.microsoft.com/office/drawing/2014/main" id="{847165B8-393D-3AA1-4AA3-E1C759DBDEC3}"/>
              </a:ext>
            </a:extLst>
          </p:cNvPr>
          <p:cNvSpPr txBox="1"/>
          <p:nvPr/>
        </p:nvSpPr>
        <p:spPr>
          <a:xfrm>
            <a:off x="842359" y="1799887"/>
            <a:ext cx="3077729" cy="27699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372F7A"/>
                </a:solidFill>
                <a:latin typeface="Rockwell"/>
              </a:rPr>
              <a:t>2,304</a:t>
            </a:r>
            <a:r>
              <a:rPr lang="en-US" sz="3600" b="1">
                <a:latin typeface="Rockwell"/>
              </a:rPr>
              <a:t> </a:t>
            </a:r>
            <a:endParaRPr lang="en-US" sz="3600">
              <a:latin typeface="Rockwell"/>
            </a:endParaRPr>
          </a:p>
          <a:p>
            <a:r>
              <a:rPr lang="en-US" sz="2400">
                <a:latin typeface="Franklin Gothic Book"/>
              </a:rPr>
              <a:t>Registered Students </a:t>
            </a:r>
          </a:p>
          <a:p>
            <a:r>
              <a:rPr lang="en-US" sz="2400">
                <a:latin typeface="Franklin Gothic Book"/>
              </a:rPr>
              <a:t>(October 2024)</a:t>
            </a:r>
            <a:endParaRPr lang="en-US"/>
          </a:p>
          <a:p>
            <a:endParaRPr lang="en-US" sz="2400" b="1">
              <a:latin typeface="Franklin Gothic Book"/>
              <a:cs typeface="Calibri"/>
            </a:endParaRPr>
          </a:p>
          <a:p>
            <a:r>
              <a:rPr lang="en-US" sz="2400" b="1">
                <a:latin typeface="Franklin Gothic Book"/>
                <a:cs typeface="Calibri"/>
              </a:rPr>
              <a:t>10%</a:t>
            </a:r>
            <a:r>
              <a:rPr lang="en-US" sz="2400">
                <a:latin typeface="Franklin Gothic Book"/>
                <a:cs typeface="Calibri"/>
              </a:rPr>
              <a:t> of JMU Student Population</a:t>
            </a:r>
          </a:p>
          <a:p>
            <a:endParaRPr lang="en-US">
              <a:cs typeface="Calibri"/>
            </a:endParaRPr>
          </a:p>
        </p:txBody>
      </p:sp>
    </p:spTree>
    <p:extLst>
      <p:ext uri="{BB962C8B-B14F-4D97-AF65-F5344CB8AC3E}">
        <p14:creationId xmlns:p14="http://schemas.microsoft.com/office/powerpoint/2010/main" val="354169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9CD5-3B29-99CD-3123-F5D6B78AE168}"/>
              </a:ext>
            </a:extLst>
          </p:cNvPr>
          <p:cNvSpPr>
            <a:spLocks noGrp="1"/>
          </p:cNvSpPr>
          <p:nvPr>
            <p:ph type="title"/>
          </p:nvPr>
        </p:nvSpPr>
        <p:spPr/>
        <p:txBody>
          <a:bodyPr/>
          <a:lstStyle/>
          <a:p>
            <a:r>
              <a:rPr lang="en-US">
                <a:latin typeface="Rockwell"/>
              </a:rPr>
              <a:t>Vice President for Student Affairs Updates </a:t>
            </a:r>
            <a:endParaRPr lang="en-US"/>
          </a:p>
        </p:txBody>
      </p:sp>
      <p:sp>
        <p:nvSpPr>
          <p:cNvPr id="3" name="Subtitle 2">
            <a:extLst>
              <a:ext uri="{FF2B5EF4-FFF2-40B4-BE49-F238E27FC236}">
                <a16:creationId xmlns:a16="http://schemas.microsoft.com/office/drawing/2014/main" id="{3D48A75F-E53C-39D6-DF3D-8E21304EFF4F}"/>
              </a:ext>
            </a:extLst>
          </p:cNvPr>
          <p:cNvSpPr>
            <a:spLocks noGrp="1"/>
          </p:cNvSpPr>
          <p:nvPr>
            <p:ph type="body" idx="1"/>
          </p:nvPr>
        </p:nvSpPr>
        <p:spPr/>
        <p:txBody>
          <a:bodyPr vert="horz" lIns="91440" tIns="45720" rIns="91440" bIns="45720" rtlCol="0" anchor="t">
            <a:normAutofit/>
          </a:bodyPr>
          <a:lstStyle/>
          <a:p>
            <a:r>
              <a:rPr lang="en-US">
                <a:latin typeface="Franklin Gothic Book"/>
              </a:rPr>
              <a:t>Tim Miller</a:t>
            </a:r>
            <a:endParaRPr lang="en-US"/>
          </a:p>
        </p:txBody>
      </p:sp>
    </p:spTree>
    <p:extLst>
      <p:ext uri="{BB962C8B-B14F-4D97-AF65-F5344CB8AC3E}">
        <p14:creationId xmlns:p14="http://schemas.microsoft.com/office/powerpoint/2010/main" val="290424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9470DB-65FA-1544-789B-452C925F8FC7}"/>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a:lstStyle>
          <a:p>
            <a:r>
              <a:rPr lang="en-US">
                <a:latin typeface="Rockwell"/>
              </a:rPr>
              <a:t>Disability Representation</a:t>
            </a:r>
            <a:endParaRPr lang="en-US"/>
          </a:p>
        </p:txBody>
      </p:sp>
      <p:pic>
        <p:nvPicPr>
          <p:cNvPr id="5" name="Picture 4" descr="A pie chart with different colored circles&#10;&#10;Description automatically generated">
            <a:extLst>
              <a:ext uri="{FF2B5EF4-FFF2-40B4-BE49-F238E27FC236}">
                <a16:creationId xmlns:a16="http://schemas.microsoft.com/office/drawing/2014/main" id="{8E3DB01C-90E7-40B0-F60F-4885A58B4778}"/>
              </a:ext>
            </a:extLst>
          </p:cNvPr>
          <p:cNvPicPr>
            <a:picLocks noChangeAspect="1"/>
          </p:cNvPicPr>
          <p:nvPr/>
        </p:nvPicPr>
        <p:blipFill>
          <a:blip r:embed="rId3"/>
          <a:stretch>
            <a:fillRect/>
          </a:stretch>
        </p:blipFill>
        <p:spPr>
          <a:xfrm>
            <a:off x="4709874" y="1321176"/>
            <a:ext cx="6881608" cy="4912179"/>
          </a:xfrm>
          <a:prstGeom prst="rect">
            <a:avLst/>
          </a:prstGeom>
        </p:spPr>
      </p:pic>
      <p:pic>
        <p:nvPicPr>
          <p:cNvPr id="6" name="Picture 5" descr="A screenshot of a white sheet with black text&#10;&#10;Description automatically generated">
            <a:extLst>
              <a:ext uri="{FF2B5EF4-FFF2-40B4-BE49-F238E27FC236}">
                <a16:creationId xmlns:a16="http://schemas.microsoft.com/office/drawing/2014/main" id="{9077BE3A-4AEB-9745-EEA2-C3818DDE4097}"/>
              </a:ext>
            </a:extLst>
          </p:cNvPr>
          <p:cNvPicPr>
            <a:picLocks noChangeAspect="1"/>
          </p:cNvPicPr>
          <p:nvPr/>
        </p:nvPicPr>
        <p:blipFill>
          <a:blip r:embed="rId4"/>
          <a:stretch>
            <a:fillRect/>
          </a:stretch>
        </p:blipFill>
        <p:spPr>
          <a:xfrm>
            <a:off x="634093" y="2075770"/>
            <a:ext cx="3467100" cy="3876675"/>
          </a:xfrm>
          <a:prstGeom prst="rect">
            <a:avLst/>
          </a:prstGeom>
        </p:spPr>
      </p:pic>
      <p:sp>
        <p:nvSpPr>
          <p:cNvPr id="7" name="TextBox 12">
            <a:extLst>
              <a:ext uri="{FF2B5EF4-FFF2-40B4-BE49-F238E27FC236}">
                <a16:creationId xmlns:a16="http://schemas.microsoft.com/office/drawing/2014/main" id="{236D46B0-242A-1DBE-9827-1CB7DFCAB58F}"/>
              </a:ext>
            </a:extLst>
          </p:cNvPr>
          <p:cNvSpPr txBox="1"/>
          <p:nvPr/>
        </p:nvSpPr>
        <p:spPr>
          <a:xfrm>
            <a:off x="605186" y="1570794"/>
            <a:ext cx="312077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cs typeface="Calibri"/>
              </a:rPr>
              <a:t>Disability Category Frequency</a:t>
            </a:r>
            <a:endParaRPr lang="en-US" b="1"/>
          </a:p>
        </p:txBody>
      </p:sp>
    </p:spTree>
    <p:extLst>
      <p:ext uri="{BB962C8B-B14F-4D97-AF65-F5344CB8AC3E}">
        <p14:creationId xmlns:p14="http://schemas.microsoft.com/office/powerpoint/2010/main" val="72541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40221E-E6B2-4F6F-5E64-3609446660C7}"/>
              </a:ext>
            </a:extLst>
          </p:cNvPr>
          <p:cNvSpPr>
            <a:spLocks noGrp="1"/>
          </p:cNvSpPr>
          <p:nvPr/>
        </p:nvSpPr>
        <p:spPr>
          <a:xfrm>
            <a:off x="838200" y="7724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Annual Exams Proctored by ODS</a:t>
            </a:r>
            <a:endParaRPr lang="en-US"/>
          </a:p>
        </p:txBody>
      </p:sp>
      <p:pic>
        <p:nvPicPr>
          <p:cNvPr id="9" name="Picture 8" descr="A graph of a number of columns&#10;&#10;Description automatically generated">
            <a:extLst>
              <a:ext uri="{FF2B5EF4-FFF2-40B4-BE49-F238E27FC236}">
                <a16:creationId xmlns:a16="http://schemas.microsoft.com/office/drawing/2014/main" id="{FE7637E9-C088-63CE-1745-4A1CB460F3E8}"/>
              </a:ext>
            </a:extLst>
          </p:cNvPr>
          <p:cNvPicPr>
            <a:picLocks noChangeAspect="1"/>
          </p:cNvPicPr>
          <p:nvPr/>
        </p:nvPicPr>
        <p:blipFill>
          <a:blip r:embed="rId3"/>
          <a:stretch>
            <a:fillRect/>
          </a:stretch>
        </p:blipFill>
        <p:spPr>
          <a:xfrm>
            <a:off x="2385204" y="1765181"/>
            <a:ext cx="7435969" cy="4477828"/>
          </a:xfrm>
          <a:prstGeom prst="rect">
            <a:avLst/>
          </a:prstGeom>
        </p:spPr>
      </p:pic>
    </p:spTree>
    <p:extLst>
      <p:ext uri="{BB962C8B-B14F-4D97-AF65-F5344CB8AC3E}">
        <p14:creationId xmlns:p14="http://schemas.microsoft.com/office/powerpoint/2010/main" val="71534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4D85ED-507D-69EA-90EB-671C925101D1}"/>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New ODS Evening Exam Proctoring Hours</a:t>
            </a:r>
            <a:endParaRPr lang="en-US"/>
          </a:p>
        </p:txBody>
      </p:sp>
      <p:sp>
        <p:nvSpPr>
          <p:cNvPr id="5" name="Content Placeholder 2">
            <a:extLst>
              <a:ext uri="{FF2B5EF4-FFF2-40B4-BE49-F238E27FC236}">
                <a16:creationId xmlns:a16="http://schemas.microsoft.com/office/drawing/2014/main" id="{B90E3677-0BDA-4341-7D08-4193C805B2C9}"/>
              </a:ext>
            </a:extLst>
          </p:cNvPr>
          <p:cNvSpPr>
            <a:spLocks noGrp="1"/>
          </p:cNvSpPr>
          <p:nvPr/>
        </p:nvSpPr>
        <p:spPr>
          <a:xfrm>
            <a:off x="838200" y="2362337"/>
            <a:ext cx="10515600" cy="3819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Franklin Gothic Book"/>
              </a:rPr>
              <a:t>This semester, ODS has expanded to providing an evening block of proctoring hours to support faculty and students with evening classes.</a:t>
            </a:r>
            <a:endParaRPr lang="en-US"/>
          </a:p>
        </p:txBody>
      </p:sp>
      <p:pic>
        <p:nvPicPr>
          <p:cNvPr id="6" name="Picture 5" descr="A building with a tower and a sunset&#10;&#10;Description automatically generated">
            <a:extLst>
              <a:ext uri="{FF2B5EF4-FFF2-40B4-BE49-F238E27FC236}">
                <a16:creationId xmlns:a16="http://schemas.microsoft.com/office/drawing/2014/main" id="{C56D66EF-8769-9E91-2BFC-A7B00B25DBCD}"/>
              </a:ext>
            </a:extLst>
          </p:cNvPr>
          <p:cNvPicPr>
            <a:picLocks noChangeAspect="1"/>
          </p:cNvPicPr>
          <p:nvPr/>
        </p:nvPicPr>
        <p:blipFill>
          <a:blip r:embed="rId3"/>
          <a:stretch>
            <a:fillRect/>
          </a:stretch>
        </p:blipFill>
        <p:spPr>
          <a:xfrm>
            <a:off x="3551208" y="3286124"/>
            <a:ext cx="5089585" cy="2940170"/>
          </a:xfrm>
          <a:prstGeom prst="rect">
            <a:avLst/>
          </a:prstGeom>
        </p:spPr>
      </p:pic>
    </p:spTree>
    <p:extLst>
      <p:ext uri="{BB962C8B-B14F-4D97-AF65-F5344CB8AC3E}">
        <p14:creationId xmlns:p14="http://schemas.microsoft.com/office/powerpoint/2010/main" val="1452496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DB3F-0D4D-652A-1332-BAE71844AED3}"/>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Existing and Developing Partnerships for Exam Accommodations</a:t>
            </a:r>
            <a:endParaRPr lang="en-US"/>
          </a:p>
        </p:txBody>
      </p:sp>
      <p:sp>
        <p:nvSpPr>
          <p:cNvPr id="3" name="Content Placeholder 2">
            <a:extLst>
              <a:ext uri="{FF2B5EF4-FFF2-40B4-BE49-F238E27FC236}">
                <a16:creationId xmlns:a16="http://schemas.microsoft.com/office/drawing/2014/main" id="{297CFC50-3568-22FE-B663-6825C771EE6F}"/>
              </a:ext>
            </a:extLst>
          </p:cNvPr>
          <p:cNvSpPr>
            <a:spLocks noGrp="1"/>
          </p:cNvSpPr>
          <p:nvPr/>
        </p:nvSpPr>
        <p:spPr>
          <a:xfrm>
            <a:off x="838200" y="2362337"/>
            <a:ext cx="10515600" cy="38198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Franklin Gothic Book"/>
              </a:rPr>
              <a:t>College of Business</a:t>
            </a:r>
          </a:p>
          <a:p>
            <a:r>
              <a:rPr lang="en-US">
                <a:latin typeface="Franklin Gothic Book"/>
              </a:rPr>
              <a:t>School of Communications</a:t>
            </a:r>
          </a:p>
          <a:p>
            <a:r>
              <a:rPr lang="en-US">
                <a:latin typeface="Franklin Gothic Book"/>
              </a:rPr>
              <a:t>Assessment and Testing Center</a:t>
            </a:r>
          </a:p>
          <a:p>
            <a:r>
              <a:rPr lang="en-US">
                <a:latin typeface="Franklin Gothic Book"/>
              </a:rPr>
              <a:t>Others in process</a:t>
            </a:r>
            <a:endParaRPr lang="en-US"/>
          </a:p>
        </p:txBody>
      </p:sp>
      <p:pic>
        <p:nvPicPr>
          <p:cNvPr id="4" name="Picture 3" descr="A aerial view of a city&#10;&#10;Description automatically generated">
            <a:extLst>
              <a:ext uri="{FF2B5EF4-FFF2-40B4-BE49-F238E27FC236}">
                <a16:creationId xmlns:a16="http://schemas.microsoft.com/office/drawing/2014/main" id="{9C608F7F-DEBE-CAE9-E780-C2D71DFDDE36}"/>
              </a:ext>
            </a:extLst>
          </p:cNvPr>
          <p:cNvPicPr>
            <a:picLocks noChangeAspect="1"/>
          </p:cNvPicPr>
          <p:nvPr/>
        </p:nvPicPr>
        <p:blipFill>
          <a:blip r:embed="rId3"/>
          <a:stretch>
            <a:fillRect/>
          </a:stretch>
        </p:blipFill>
        <p:spPr>
          <a:xfrm>
            <a:off x="6852968" y="2081482"/>
            <a:ext cx="4114800" cy="4114800"/>
          </a:xfrm>
          <a:prstGeom prst="rect">
            <a:avLst/>
          </a:prstGeom>
        </p:spPr>
      </p:pic>
    </p:spTree>
    <p:extLst>
      <p:ext uri="{BB962C8B-B14F-4D97-AF65-F5344CB8AC3E}">
        <p14:creationId xmlns:p14="http://schemas.microsoft.com/office/powerpoint/2010/main" val="106271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DF4BDC-7827-C12A-0B50-89E2B1064123}"/>
              </a:ext>
            </a:extLst>
          </p:cNvPr>
          <p:cNvSpPr>
            <a:spLocks noGrp="1"/>
          </p:cNvSpPr>
          <p:nvPr/>
        </p:nvSpPr>
        <p:spPr>
          <a:xfrm>
            <a:off x="838200" y="901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r>
              <a:rPr lang="en-US">
                <a:latin typeface="Rockwell"/>
              </a:rPr>
              <a:t>Partnership Opportunities</a:t>
            </a:r>
            <a:endParaRPr lang="en-US"/>
          </a:p>
        </p:txBody>
      </p:sp>
      <p:sp>
        <p:nvSpPr>
          <p:cNvPr id="5" name="Content Placeholder 2">
            <a:extLst>
              <a:ext uri="{FF2B5EF4-FFF2-40B4-BE49-F238E27FC236}">
                <a16:creationId xmlns:a16="http://schemas.microsoft.com/office/drawing/2014/main" id="{5C6C481D-2A2C-9654-8AE0-66432C829482}"/>
              </a:ext>
            </a:extLst>
          </p:cNvPr>
          <p:cNvSpPr>
            <a:spLocks noGrp="1"/>
          </p:cNvSpPr>
          <p:nvPr/>
        </p:nvSpPr>
        <p:spPr>
          <a:xfrm>
            <a:off x="838200" y="2362337"/>
            <a:ext cx="10515600" cy="381980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372F7A"/>
              </a:buClr>
              <a:buFont typeface="Wingdings" pitchFamily="2" charset="2"/>
              <a:buChar char="§"/>
              <a:defRPr sz="2400" b="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372F7A"/>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372F7A"/>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372F7A"/>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372F7A"/>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Franklin Gothic Book"/>
              </a:rPr>
              <a:t>Accessible Design Coordinator positions within colleges (UVA)</a:t>
            </a:r>
          </a:p>
          <a:p>
            <a:pPr lvl="1">
              <a:buFont typeface="Courier New" pitchFamily="2" charset="2"/>
              <a:buChar char="o"/>
            </a:pPr>
            <a:r>
              <a:rPr lang="en-US">
                <a:latin typeface="Franklin Gothic Book"/>
              </a:rPr>
              <a:t>Support faculty with providing testing accommodations and designing courses for accessibility</a:t>
            </a:r>
          </a:p>
          <a:p>
            <a:r>
              <a:rPr lang="en-US">
                <a:latin typeface="Franklin Gothic Book"/>
              </a:rPr>
              <a:t>Institution-wide testing resources for faculty (accommodated and non-accommodated exams)</a:t>
            </a:r>
          </a:p>
          <a:p>
            <a:pPr lvl="1">
              <a:buFont typeface="Courier New,monospace" pitchFamily="2" charset="2"/>
              <a:buChar char="o"/>
            </a:pPr>
            <a:r>
              <a:rPr lang="en-US">
                <a:latin typeface="Franklin Gothic Book"/>
              </a:rPr>
              <a:t>Space</a:t>
            </a:r>
          </a:p>
          <a:p>
            <a:pPr lvl="1">
              <a:buFont typeface="Courier New,monospace" pitchFamily="2" charset="2"/>
              <a:buChar char="o"/>
            </a:pPr>
            <a:r>
              <a:rPr lang="en-US">
                <a:latin typeface="Franklin Gothic Book"/>
              </a:rPr>
              <a:t>Proctors</a:t>
            </a:r>
          </a:p>
          <a:p>
            <a:pPr lvl="1">
              <a:buFont typeface="Courier New,monospace" pitchFamily="2" charset="2"/>
              <a:buChar char="o"/>
            </a:pPr>
            <a:r>
              <a:rPr lang="en-US"/>
              <a:t>Paper and online format capacity</a:t>
            </a:r>
          </a:p>
          <a:p>
            <a:pPr>
              <a:buFont typeface="Wingdings,Sans-Serif" pitchFamily="2" charset="2"/>
              <a:buChar char="§"/>
            </a:pPr>
            <a:r>
              <a:rPr lang="en-US"/>
              <a:t>Test/Exam Design</a:t>
            </a:r>
          </a:p>
          <a:p>
            <a:pPr lvl="1">
              <a:buFont typeface="Courier New,monospace" pitchFamily="2" charset="2"/>
              <a:buChar char="o"/>
            </a:pPr>
            <a:r>
              <a:rPr lang="en-US">
                <a:latin typeface="Franklin Gothic Book"/>
              </a:rPr>
              <a:t>Support faculty in designing sustainable assessment methods that reduce the volume of timed tests/quizzes and accurately assess learning outcomes</a:t>
            </a:r>
          </a:p>
          <a:p>
            <a:pPr lvl="1">
              <a:buFont typeface="Courier New,monospace" pitchFamily="2" charset="2"/>
              <a:buChar char="o"/>
            </a:pPr>
            <a:endParaRPr lang="en-US"/>
          </a:p>
          <a:p>
            <a:pPr lvl="1">
              <a:buFont typeface="Courier New,monospace" pitchFamily="2" charset="2"/>
              <a:buChar char="o"/>
            </a:pPr>
            <a:endParaRPr lang="en-US"/>
          </a:p>
          <a:p>
            <a:pPr lvl="1">
              <a:buFont typeface="Courier New,monospace" pitchFamily="2" charset="2"/>
              <a:buChar char="o"/>
            </a:pPr>
            <a:endParaRPr lang="en-US"/>
          </a:p>
          <a:p>
            <a:endParaRPr lang="en-US"/>
          </a:p>
        </p:txBody>
      </p:sp>
    </p:spTree>
    <p:extLst>
      <p:ext uri="{BB962C8B-B14F-4D97-AF65-F5344CB8AC3E}">
        <p14:creationId xmlns:p14="http://schemas.microsoft.com/office/powerpoint/2010/main" val="106937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F255-D902-3F78-C7E5-1F2231C3D288}"/>
              </a:ext>
            </a:extLst>
          </p:cNvPr>
          <p:cNvSpPr>
            <a:spLocks noGrp="1"/>
          </p:cNvSpPr>
          <p:nvPr>
            <p:ph type="title"/>
          </p:nvPr>
        </p:nvSpPr>
        <p:spPr/>
        <p:txBody>
          <a:bodyPr/>
          <a:lstStyle/>
          <a:p>
            <a:r>
              <a:rPr lang="en-US">
                <a:latin typeface="Rockwell"/>
              </a:rPr>
              <a:t>Thank you for your partnership</a:t>
            </a:r>
            <a:endParaRPr lang="en-US"/>
          </a:p>
        </p:txBody>
      </p:sp>
      <p:sp>
        <p:nvSpPr>
          <p:cNvPr id="3" name="Text Placeholder 2">
            <a:extLst>
              <a:ext uri="{FF2B5EF4-FFF2-40B4-BE49-F238E27FC236}">
                <a16:creationId xmlns:a16="http://schemas.microsoft.com/office/drawing/2014/main" id="{DB1770A4-DE39-B434-A2ED-6555D2E72C4F}"/>
              </a:ext>
            </a:extLst>
          </p:cNvPr>
          <p:cNvSpPr>
            <a:spLocks noGrp="1"/>
          </p:cNvSpPr>
          <p:nvPr>
            <p:ph type="body"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41980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076D-0955-6A22-0FD7-FF10881851A9}"/>
              </a:ext>
            </a:extLst>
          </p:cNvPr>
          <p:cNvSpPr>
            <a:spLocks noGrp="1"/>
          </p:cNvSpPr>
          <p:nvPr>
            <p:ph type="ctrTitle"/>
          </p:nvPr>
        </p:nvSpPr>
        <p:spPr/>
        <p:txBody>
          <a:bodyPr/>
          <a:lstStyle/>
          <a:p>
            <a:r>
              <a:rPr lang="en-US">
                <a:latin typeface="Rockwell"/>
              </a:rPr>
              <a:t>Counseling Center</a:t>
            </a:r>
            <a:endParaRPr lang="en-US"/>
          </a:p>
        </p:txBody>
      </p:sp>
      <p:sp>
        <p:nvSpPr>
          <p:cNvPr id="3" name="Subtitle 2">
            <a:extLst>
              <a:ext uri="{FF2B5EF4-FFF2-40B4-BE49-F238E27FC236}">
                <a16:creationId xmlns:a16="http://schemas.microsoft.com/office/drawing/2014/main" id="{55FCD257-D259-84CA-0645-7D561F6180DA}"/>
              </a:ext>
            </a:extLst>
          </p:cNvPr>
          <p:cNvSpPr>
            <a:spLocks noGrp="1"/>
          </p:cNvSpPr>
          <p:nvPr>
            <p:ph type="subTitle" idx="1"/>
          </p:nvPr>
        </p:nvSpPr>
        <p:spPr/>
        <p:txBody>
          <a:bodyPr vert="horz" lIns="91440" tIns="45720" rIns="91440" bIns="45720" rtlCol="0" anchor="t">
            <a:normAutofit/>
          </a:bodyPr>
          <a:lstStyle/>
          <a:p>
            <a:r>
              <a:rPr lang="en-US">
                <a:latin typeface="Franklin Gothic Book"/>
              </a:rPr>
              <a:t>David </a:t>
            </a:r>
            <a:r>
              <a:rPr lang="en-US" err="1">
                <a:latin typeface="Franklin Gothic Book"/>
              </a:rPr>
              <a:t>Onestak</a:t>
            </a:r>
            <a:endParaRPr lang="en-US">
              <a:latin typeface="Franklin Gothic Book"/>
            </a:endParaRPr>
          </a:p>
          <a:p>
            <a:r>
              <a:rPr lang="en-US">
                <a:latin typeface="Franklin Gothic Book"/>
              </a:rPr>
              <a:t>onestadm@jmu.edu </a:t>
            </a:r>
            <a:endParaRPr lang="en-US"/>
          </a:p>
        </p:txBody>
      </p:sp>
    </p:spTree>
    <p:extLst>
      <p:ext uri="{BB962C8B-B14F-4D97-AF65-F5344CB8AC3E}">
        <p14:creationId xmlns:p14="http://schemas.microsoft.com/office/powerpoint/2010/main" val="146948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D75B-5B34-9D7C-F10A-3C0F243D1A50}"/>
              </a:ext>
            </a:extLst>
          </p:cNvPr>
          <p:cNvSpPr>
            <a:spLocks noGrp="1"/>
          </p:cNvSpPr>
          <p:nvPr>
            <p:ph type="title"/>
          </p:nvPr>
        </p:nvSpPr>
        <p:spPr/>
        <p:txBody>
          <a:bodyPr/>
          <a:lstStyle/>
          <a:p>
            <a:r>
              <a:rPr lang="en-US">
                <a:latin typeface="Rockwell"/>
              </a:rPr>
              <a:t>Counseling Center (CC) Overview </a:t>
            </a:r>
            <a:endParaRPr lang="en-US"/>
          </a:p>
        </p:txBody>
      </p:sp>
      <p:sp>
        <p:nvSpPr>
          <p:cNvPr id="3" name="Text Placeholder 2">
            <a:extLst>
              <a:ext uri="{FF2B5EF4-FFF2-40B4-BE49-F238E27FC236}">
                <a16:creationId xmlns:a16="http://schemas.microsoft.com/office/drawing/2014/main" id="{2DBA9A2E-BFCC-3555-F728-E3649F7E6CAE}"/>
              </a:ext>
            </a:extLst>
          </p:cNvPr>
          <p:cNvSpPr>
            <a:spLocks noGrp="1"/>
          </p:cNvSpPr>
          <p:nvPr>
            <p:ph type="body" idx="13"/>
          </p:nvPr>
        </p:nvSpPr>
        <p:spPr/>
        <p:txBody>
          <a:bodyPr vert="horz" lIns="91440" tIns="45720" rIns="91440" bIns="45720" rtlCol="0" anchor="t">
            <a:normAutofit/>
          </a:bodyPr>
          <a:lstStyle/>
          <a:p>
            <a:r>
              <a:rPr lang="en-US">
                <a:latin typeface="Franklin Gothic Book"/>
              </a:rPr>
              <a:t>The CC provides free, confidential counseling and psychiatric services to JMU students, and we consult with others, including JMU faculty and staff members, who are concerned about a student.</a:t>
            </a:r>
          </a:p>
          <a:p>
            <a:r>
              <a:rPr lang="en-US">
                <a:latin typeface="Franklin Gothic Book"/>
              </a:rPr>
              <a:t>Anyone who follows media reports has seen headlines suggesting that a mental health crisis exists at U.S. colleges and universities, and that it is worsening.</a:t>
            </a:r>
          </a:p>
          <a:p>
            <a:r>
              <a:rPr lang="en-US">
                <a:latin typeface="Franklin Gothic Book"/>
              </a:rPr>
              <a:t>The CC is experiencing extremely high levels of acuity:</a:t>
            </a:r>
          </a:p>
          <a:p>
            <a:pPr marL="685800" indent="-228600">
              <a:lnSpc>
                <a:spcPct val="80000"/>
              </a:lnSpc>
            </a:pPr>
            <a:r>
              <a:rPr lang="en-US">
                <a:solidFill>
                  <a:srgbClr val="000000"/>
                </a:solidFill>
                <a:latin typeface="Franklin Gothic Book"/>
                <a:cs typeface="Arial"/>
              </a:rPr>
              <a:t>195 crisis intakes</a:t>
            </a:r>
            <a:endParaRPr lang="en-US">
              <a:solidFill>
                <a:srgbClr val="000000"/>
              </a:solidFill>
            </a:endParaRPr>
          </a:p>
          <a:p>
            <a:pPr lvl="1">
              <a:lnSpc>
                <a:spcPct val="80000"/>
              </a:lnSpc>
            </a:pPr>
            <a:r>
              <a:rPr lang="en-US">
                <a:solidFill>
                  <a:srgbClr val="000000"/>
                </a:solidFill>
                <a:latin typeface="Franklin Gothic Book"/>
                <a:cs typeface="Arial"/>
              </a:rPr>
              <a:t>43 post-intake crisis appointments</a:t>
            </a:r>
            <a:endParaRPr lang="en-US"/>
          </a:p>
          <a:p>
            <a:pPr lvl="1">
              <a:lnSpc>
                <a:spcPct val="80000"/>
              </a:lnSpc>
            </a:pPr>
            <a:r>
              <a:rPr lang="en-US">
                <a:solidFill>
                  <a:srgbClr val="000000"/>
                </a:solidFill>
                <a:latin typeface="Franklin Gothic Book"/>
                <a:cs typeface="Arial"/>
              </a:rPr>
              <a:t>24 referrals for psychiatric hospitalization</a:t>
            </a:r>
            <a:endParaRPr lang="en-US"/>
          </a:p>
          <a:p>
            <a:endParaRPr lang="en-US"/>
          </a:p>
        </p:txBody>
      </p:sp>
    </p:spTree>
    <p:extLst>
      <p:ext uri="{BB962C8B-B14F-4D97-AF65-F5344CB8AC3E}">
        <p14:creationId xmlns:p14="http://schemas.microsoft.com/office/powerpoint/2010/main" val="3425414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E141-CC0E-7561-9148-E7095D3C653E}"/>
              </a:ext>
            </a:extLst>
          </p:cNvPr>
          <p:cNvSpPr>
            <a:spLocks noGrp="1"/>
          </p:cNvSpPr>
          <p:nvPr>
            <p:ph type="title"/>
          </p:nvPr>
        </p:nvSpPr>
        <p:spPr/>
        <p:txBody>
          <a:bodyPr/>
          <a:lstStyle/>
          <a:p>
            <a:r>
              <a:rPr lang="en-US">
                <a:latin typeface="Rockwell"/>
              </a:rPr>
              <a:t>CC Overview Cont'd</a:t>
            </a:r>
            <a:endParaRPr lang="en-US"/>
          </a:p>
        </p:txBody>
      </p:sp>
      <p:sp>
        <p:nvSpPr>
          <p:cNvPr id="3" name="Text Placeholder 2">
            <a:extLst>
              <a:ext uri="{FF2B5EF4-FFF2-40B4-BE49-F238E27FC236}">
                <a16:creationId xmlns:a16="http://schemas.microsoft.com/office/drawing/2014/main" id="{14F691C6-88F7-F389-687A-46F261B07FB2}"/>
              </a:ext>
            </a:extLst>
          </p:cNvPr>
          <p:cNvSpPr>
            <a:spLocks noGrp="1"/>
          </p:cNvSpPr>
          <p:nvPr>
            <p:ph type="body" idx="13"/>
          </p:nvPr>
        </p:nvSpPr>
        <p:spPr/>
        <p:txBody>
          <a:bodyPr vert="horz" lIns="91440" tIns="45720" rIns="91440" bIns="45720" rtlCol="0" anchor="t">
            <a:normAutofit/>
          </a:bodyPr>
          <a:lstStyle/>
          <a:p>
            <a:r>
              <a:rPr lang="en-US">
                <a:latin typeface="Franklin Gothic Book"/>
              </a:rPr>
              <a:t>The CC provides students with individual counseling to assist them with a variety of personal and interpersonal concerns that are impacting their quality of life and their academic performance.</a:t>
            </a:r>
          </a:p>
          <a:p>
            <a:pPr lvl="1"/>
            <a:r>
              <a:rPr lang="en-US">
                <a:latin typeface="Franklin Gothic Book"/>
              </a:rPr>
              <a:t>Last year, 74% of students reported that our services helped them to both improve their academic performance and to remain in school. The CC is one of JMU’s most important </a:t>
            </a:r>
            <a:r>
              <a:rPr lang="en-US" b="1" i="1">
                <a:latin typeface="Franklin Gothic Book"/>
              </a:rPr>
              <a:t>academic</a:t>
            </a:r>
            <a:r>
              <a:rPr lang="en-US">
                <a:latin typeface="Franklin Gothic Book"/>
              </a:rPr>
              <a:t> support resources.</a:t>
            </a:r>
          </a:p>
          <a:p>
            <a:pPr lvl="1"/>
            <a:r>
              <a:rPr lang="en-US">
                <a:latin typeface="Franklin Gothic Book"/>
              </a:rPr>
              <a:t>The CC operates under a short-term treatment model under which the student and the counselor collaboratively identify and address the student’s primary concerns within a limited number of sessions, normally 4 to 6 sessions.</a:t>
            </a:r>
            <a:endParaRPr lang="en-US"/>
          </a:p>
        </p:txBody>
      </p:sp>
    </p:spTree>
    <p:extLst>
      <p:ext uri="{BB962C8B-B14F-4D97-AF65-F5344CB8AC3E}">
        <p14:creationId xmlns:p14="http://schemas.microsoft.com/office/powerpoint/2010/main" val="143632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E141-CC0E-7561-9148-E7095D3C653E}"/>
              </a:ext>
            </a:extLst>
          </p:cNvPr>
          <p:cNvSpPr>
            <a:spLocks noGrp="1"/>
          </p:cNvSpPr>
          <p:nvPr>
            <p:ph type="title"/>
          </p:nvPr>
        </p:nvSpPr>
        <p:spPr/>
        <p:txBody>
          <a:bodyPr/>
          <a:lstStyle/>
          <a:p>
            <a:r>
              <a:rPr lang="en-US">
                <a:latin typeface="Rockwell"/>
              </a:rPr>
              <a:t>CC Overview Cont'd</a:t>
            </a:r>
            <a:endParaRPr lang="en-US"/>
          </a:p>
        </p:txBody>
      </p:sp>
      <p:sp>
        <p:nvSpPr>
          <p:cNvPr id="3" name="Text Placeholder 2">
            <a:extLst>
              <a:ext uri="{FF2B5EF4-FFF2-40B4-BE49-F238E27FC236}">
                <a16:creationId xmlns:a16="http://schemas.microsoft.com/office/drawing/2014/main" id="{14F691C6-88F7-F389-687A-46F261B07FB2}"/>
              </a:ext>
            </a:extLst>
          </p:cNvPr>
          <p:cNvSpPr>
            <a:spLocks noGrp="1"/>
          </p:cNvSpPr>
          <p:nvPr>
            <p:ph type="body" idx="13"/>
          </p:nvPr>
        </p:nvSpPr>
        <p:spPr/>
        <p:txBody>
          <a:bodyPr vert="horz" lIns="91440" tIns="45720" rIns="91440" bIns="45720" rtlCol="0" anchor="t">
            <a:normAutofit/>
          </a:bodyPr>
          <a:lstStyle/>
          <a:p>
            <a:r>
              <a:rPr lang="en-US">
                <a:latin typeface="Franklin Gothic Book"/>
              </a:rPr>
              <a:t>The CC has a very active group counseling program, and each semester, students have the opportunity to participate in small group experiences (6 – 8 students) on issues related to their needs. </a:t>
            </a:r>
            <a:endParaRPr lang="en-US"/>
          </a:p>
          <a:p>
            <a:r>
              <a:rPr lang="en-US">
                <a:latin typeface="Franklin Gothic Book"/>
              </a:rPr>
              <a:t>The CC has two psychiatric providers who prescribe medications that may be helpful to students dealing with psychological issues.</a:t>
            </a:r>
          </a:p>
          <a:p>
            <a:r>
              <a:rPr lang="en-US">
                <a:latin typeface="Franklin Gothic Book"/>
              </a:rPr>
              <a:t>The CC also staffs a well-developed emergency services model, with 24/7 services in place to help students experiencing a serious crisis such as threat of harm to themselves or to others or a recent sexual assault.</a:t>
            </a:r>
          </a:p>
          <a:p>
            <a:pPr lvl="1"/>
            <a:r>
              <a:rPr lang="en-US">
                <a:latin typeface="Franklin Gothic Book"/>
              </a:rPr>
              <a:t>After hours, faculty should call the CC at (540) 568-6552 and press “1”</a:t>
            </a:r>
          </a:p>
          <a:p>
            <a:pPr lvl="1"/>
            <a:endParaRPr lang="en-US"/>
          </a:p>
        </p:txBody>
      </p:sp>
    </p:spTree>
    <p:extLst>
      <p:ext uri="{BB962C8B-B14F-4D97-AF65-F5344CB8AC3E}">
        <p14:creationId xmlns:p14="http://schemas.microsoft.com/office/powerpoint/2010/main" val="197655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9CD5-3B29-99CD-3123-F5D6B78AE168}"/>
              </a:ext>
            </a:extLst>
          </p:cNvPr>
          <p:cNvSpPr>
            <a:spLocks noGrp="1"/>
          </p:cNvSpPr>
          <p:nvPr>
            <p:ph type="title"/>
          </p:nvPr>
        </p:nvSpPr>
        <p:spPr/>
        <p:txBody>
          <a:bodyPr/>
          <a:lstStyle/>
          <a:p>
            <a:r>
              <a:rPr lang="en-US">
                <a:latin typeface="Rockwell"/>
              </a:rPr>
              <a:t>Dean of Students </a:t>
            </a:r>
            <a:endParaRPr lang="en-US"/>
          </a:p>
        </p:txBody>
      </p:sp>
      <p:sp>
        <p:nvSpPr>
          <p:cNvPr id="3" name="Subtitle 2">
            <a:extLst>
              <a:ext uri="{FF2B5EF4-FFF2-40B4-BE49-F238E27FC236}">
                <a16:creationId xmlns:a16="http://schemas.microsoft.com/office/drawing/2014/main" id="{3D48A75F-E53C-39D6-DF3D-8E21304EFF4F}"/>
              </a:ext>
            </a:extLst>
          </p:cNvPr>
          <p:cNvSpPr>
            <a:spLocks noGrp="1"/>
          </p:cNvSpPr>
          <p:nvPr>
            <p:ph type="body" idx="1"/>
          </p:nvPr>
        </p:nvSpPr>
        <p:spPr/>
        <p:txBody>
          <a:bodyPr vert="horz" lIns="91440" tIns="45720" rIns="91440" bIns="45720" rtlCol="0" anchor="t">
            <a:normAutofit/>
          </a:bodyPr>
          <a:lstStyle/>
          <a:p>
            <a:r>
              <a:rPr lang="en-US">
                <a:latin typeface="Franklin Gothic Book"/>
              </a:rPr>
              <a:t>Gloria Mast &amp; Dom Rodriguez</a:t>
            </a:r>
          </a:p>
          <a:p>
            <a:endParaRPr lang="en-US">
              <a:latin typeface="Franklin Gothic Book"/>
            </a:endParaRPr>
          </a:p>
          <a:p>
            <a:endParaRPr lang="en-US"/>
          </a:p>
        </p:txBody>
      </p:sp>
    </p:spTree>
    <p:extLst>
      <p:ext uri="{BB962C8B-B14F-4D97-AF65-F5344CB8AC3E}">
        <p14:creationId xmlns:p14="http://schemas.microsoft.com/office/powerpoint/2010/main" val="303874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9A68-0840-3BEA-44EC-695AD22231E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F4A6AC3-032F-4BB0-912B-8F73EEA80A32}"/>
              </a:ext>
            </a:extLst>
          </p:cNvPr>
          <p:cNvSpPr>
            <a:spLocks noGrp="1"/>
          </p:cNvSpPr>
          <p:nvPr>
            <p:ph type="body" idx="13"/>
          </p:nvPr>
        </p:nvSpPr>
        <p:spPr/>
        <p:txBody>
          <a:bodyPr/>
          <a:lstStyle/>
          <a:p>
            <a:endParaRPr lang="en-US"/>
          </a:p>
        </p:txBody>
      </p:sp>
      <p:pic>
        <p:nvPicPr>
          <p:cNvPr id="7" name="Picture 6">
            <a:extLst>
              <a:ext uri="{FF2B5EF4-FFF2-40B4-BE49-F238E27FC236}">
                <a16:creationId xmlns:a16="http://schemas.microsoft.com/office/drawing/2014/main" id="{9C01FCC9-F10C-2233-84B7-527612AEAE77}"/>
              </a:ext>
            </a:extLst>
          </p:cNvPr>
          <p:cNvPicPr>
            <a:picLocks noChangeAspect="1"/>
          </p:cNvPicPr>
          <p:nvPr/>
        </p:nvPicPr>
        <p:blipFill>
          <a:blip r:embed="rId3"/>
          <a:stretch>
            <a:fillRect/>
          </a:stretch>
        </p:blipFill>
        <p:spPr>
          <a:xfrm>
            <a:off x="1586706" y="370658"/>
            <a:ext cx="9018588" cy="5728390"/>
          </a:xfrm>
          <a:prstGeom prst="rect">
            <a:avLst/>
          </a:prstGeom>
        </p:spPr>
      </p:pic>
    </p:spTree>
    <p:extLst>
      <p:ext uri="{BB962C8B-B14F-4D97-AF65-F5344CB8AC3E}">
        <p14:creationId xmlns:p14="http://schemas.microsoft.com/office/powerpoint/2010/main" val="2737216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7D60-DA1E-6BB9-A7A7-B7C22B4C8E7F}"/>
              </a:ext>
            </a:extLst>
          </p:cNvPr>
          <p:cNvSpPr>
            <a:spLocks noGrp="1"/>
          </p:cNvSpPr>
          <p:nvPr>
            <p:ph type="title"/>
          </p:nvPr>
        </p:nvSpPr>
        <p:spPr/>
        <p:txBody>
          <a:bodyPr/>
          <a:lstStyle/>
          <a:p>
            <a:r>
              <a:rPr lang="en-US"/>
              <a:t>Questions? </a:t>
            </a:r>
          </a:p>
        </p:txBody>
      </p:sp>
    </p:spTree>
    <p:extLst>
      <p:ext uri="{BB962C8B-B14F-4D97-AF65-F5344CB8AC3E}">
        <p14:creationId xmlns:p14="http://schemas.microsoft.com/office/powerpoint/2010/main" val="240903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6">
            <a:extLst>
              <a:ext uri="{FF2B5EF4-FFF2-40B4-BE49-F238E27FC236}">
                <a16:creationId xmlns:a16="http://schemas.microsoft.com/office/drawing/2014/main" id="{7FA2E4B7-803D-4B47-6B6F-0EDB9335788F}"/>
              </a:ext>
            </a:extLst>
          </p:cNvPr>
          <p:cNvSpPr>
            <a:spLocks noGrp="1"/>
          </p:cNvSpPr>
          <p:nvPr/>
        </p:nvSpPr>
        <p:spPr>
          <a:xfrm>
            <a:off x="123791" y="238932"/>
            <a:ext cx="10515600" cy="1325563"/>
          </a:xfrm>
          <a:prstGeom prst="rect">
            <a:avLst/>
          </a:prstGeom>
        </p:spPr>
        <p:txBody>
          <a:bodyPr vert="horz" lIns="91440" tIns="45720" rIns="91440" bIns="45720" rtlCol="0" anchor="ctr">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a:latin typeface="+mn-lt"/>
              </a:rPr>
              <a:t>What does the Dean of Students do?</a:t>
            </a:r>
          </a:p>
        </p:txBody>
      </p:sp>
      <p:sp>
        <p:nvSpPr>
          <p:cNvPr id="3" name="Content Placeholder 2">
            <a:extLst>
              <a:ext uri="{FF2B5EF4-FFF2-40B4-BE49-F238E27FC236}">
                <a16:creationId xmlns:a16="http://schemas.microsoft.com/office/drawing/2014/main" id="{CEFF91CB-F480-C6DF-9A5A-9E97423956C6}"/>
              </a:ext>
            </a:extLst>
          </p:cNvPr>
          <p:cNvSpPr>
            <a:spLocks noGrp="1"/>
          </p:cNvSpPr>
          <p:nvPr/>
        </p:nvSpPr>
        <p:spPr>
          <a:xfrm>
            <a:off x="181478" y="1486052"/>
            <a:ext cx="5703454" cy="4383047"/>
          </a:xfrm>
          <a:prstGeom prst="rect">
            <a:avLst/>
          </a:prstGeom>
          <a:ln w="28575">
            <a:solidFill>
              <a:srgbClr val="AD9C65"/>
            </a:solidFill>
          </a:ln>
        </p:spPr>
        <p:txBody>
          <a:bodyPr vert="horz" lIns="91440" tIns="45720" rIns="91440" bIns="45720"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00" b="1">
                <a:latin typeface="+mn-lt"/>
                <a:cs typeface="Arial"/>
              </a:rPr>
              <a:t>1. General Support</a:t>
            </a:r>
          </a:p>
          <a:p>
            <a:pPr marL="742950" lvl="1" indent="-285750">
              <a:buFont typeface="Wingdings"/>
              <a:buChar char="§"/>
            </a:pPr>
            <a:r>
              <a:rPr lang="en-US" sz="1600">
                <a:latin typeface="+mn-lt"/>
                <a:cs typeface="Calibri Light"/>
              </a:rPr>
              <a:t>Direct students &amp; families to appropriate resources</a:t>
            </a:r>
            <a:endParaRPr lang="en-US" sz="1600">
              <a:latin typeface="+mn-lt"/>
              <a:ea typeface="Calibri Light"/>
              <a:cs typeface="Calibri Light"/>
            </a:endParaRPr>
          </a:p>
          <a:p>
            <a:pPr marL="742950" lvl="1" indent="-285750">
              <a:buFont typeface="Wingdings"/>
              <a:buChar char="§"/>
            </a:pPr>
            <a:r>
              <a:rPr lang="en-US" sz="1600">
                <a:latin typeface="+mn-lt"/>
                <a:cs typeface="Calibri Light"/>
              </a:rPr>
              <a:t>Send</a:t>
            </a:r>
            <a:r>
              <a:rPr lang="en-US" sz="1600" b="1">
                <a:latin typeface="+mn-lt"/>
                <a:cs typeface="Calibri Light"/>
              </a:rPr>
              <a:t> "Student Absence Communication" </a:t>
            </a:r>
            <a:r>
              <a:rPr lang="en-US" sz="1600">
                <a:latin typeface="+mn-lt"/>
                <a:cs typeface="Calibri Light"/>
              </a:rPr>
              <a:t>for extended absences – visit our website for more info</a:t>
            </a:r>
            <a:endParaRPr lang="en-US" sz="1600">
              <a:latin typeface="+mn-lt"/>
              <a:ea typeface="Calibri Light"/>
              <a:cs typeface="Calibri Light"/>
            </a:endParaRPr>
          </a:p>
          <a:p>
            <a:pPr marL="742950" lvl="1" indent="-285750">
              <a:buFont typeface="Wingdings"/>
              <a:buChar char="§"/>
            </a:pPr>
            <a:r>
              <a:rPr lang="en-US" sz="1600">
                <a:latin typeface="+mn-lt"/>
                <a:cs typeface="Calibri Light"/>
              </a:rPr>
              <a:t>Support faculty and staff through consulting</a:t>
            </a:r>
          </a:p>
          <a:p>
            <a:pPr marL="742950" lvl="1" indent="-285750">
              <a:buFont typeface="Wingdings"/>
              <a:buChar char="§"/>
            </a:pPr>
            <a:r>
              <a:rPr lang="en-US" sz="1600">
                <a:latin typeface="+mn-lt"/>
                <a:cs typeface="Calibri Light"/>
              </a:rPr>
              <a:t>Discuss withdrawals from the university with students &amp; families</a:t>
            </a:r>
            <a:endParaRPr lang="en-US" sz="1600">
              <a:latin typeface="+mn-lt"/>
              <a:cs typeface="Calibri" panose="020F0502020204030204"/>
            </a:endParaRPr>
          </a:p>
          <a:p>
            <a:pPr marL="0" lvl="0" indent="0">
              <a:buNone/>
            </a:pPr>
            <a:r>
              <a:rPr lang="en-US" sz="2600" b="1">
                <a:latin typeface="+mn-lt"/>
                <a:cs typeface="Arial"/>
              </a:rPr>
              <a:t>2. Madison Cares</a:t>
            </a:r>
          </a:p>
          <a:p>
            <a:pPr marL="742950" lvl="1" indent="-285750">
              <a:buFont typeface="Wingdings"/>
              <a:buChar char="§"/>
            </a:pPr>
            <a:r>
              <a:rPr lang="en-US" sz="1600">
                <a:latin typeface="+mn-lt"/>
                <a:cs typeface="Arial"/>
              </a:rPr>
              <a:t>Referral program/early intervention for students in distress</a:t>
            </a:r>
          </a:p>
          <a:p>
            <a:pPr marL="742950" lvl="1" indent="-285750">
              <a:buFont typeface="Wingdings"/>
              <a:buChar char="§"/>
            </a:pPr>
            <a:r>
              <a:rPr lang="en-US" sz="1600">
                <a:latin typeface="+mn-lt"/>
                <a:cs typeface="Arial"/>
              </a:rPr>
              <a:t>Anyone can refer a student that they are concerned about</a:t>
            </a:r>
            <a:endParaRPr lang="en-US">
              <a:cs typeface="Arial"/>
            </a:endParaRPr>
          </a:p>
          <a:p>
            <a:pPr marL="742950" lvl="1" indent="-285750">
              <a:buFont typeface="Wingdings"/>
              <a:buChar char="§"/>
            </a:pPr>
            <a:r>
              <a:rPr lang="en-US" sz="1600">
                <a:latin typeface="+mn-lt"/>
                <a:cs typeface="Arial"/>
              </a:rPr>
              <a:t>Our staff will provide outreach, support, and resources</a:t>
            </a:r>
            <a:endParaRPr lang="en-US">
              <a:cs typeface="Arial"/>
            </a:endParaRPr>
          </a:p>
          <a:p>
            <a:pPr marL="742950" lvl="1" indent="-285750">
              <a:buFont typeface="Wingdings"/>
              <a:buChar char="§"/>
            </a:pPr>
            <a:r>
              <a:rPr lang="en-US" sz="1600">
                <a:latin typeface="+mn-lt"/>
                <a:cs typeface="Arial"/>
              </a:rPr>
              <a:t>Most referrals come from faculty about students they are concerned about in their classes</a:t>
            </a:r>
            <a:endParaRPr lang="en-US">
              <a:cs typeface="Arial"/>
            </a:endParaRPr>
          </a:p>
          <a:p>
            <a:pPr marL="742950" lvl="1" indent="-285750">
              <a:buFont typeface="Wingdings"/>
              <a:buChar char="§"/>
            </a:pPr>
            <a:r>
              <a:rPr lang="en-US" sz="1600">
                <a:cs typeface="Arial"/>
              </a:rPr>
              <a:t>Currently seeing an increase in complex student concerns</a:t>
            </a:r>
            <a:endParaRPr lang="en-US" sz="1600">
              <a:solidFill>
                <a:prstClr val="black"/>
              </a:solidFill>
              <a:cs typeface="Arial"/>
            </a:endParaRPr>
          </a:p>
          <a:p>
            <a:pPr marL="1200150" lvl="2" indent="-285750">
              <a:buFont typeface="Wingdings"/>
              <a:buChar char="§"/>
            </a:pPr>
            <a:r>
              <a:rPr lang="en-US" sz="1600">
                <a:solidFill>
                  <a:prstClr val="black"/>
                </a:solidFill>
                <a:cs typeface="Arial"/>
              </a:rPr>
              <a:t>Fall 2023 = 426 referrals</a:t>
            </a:r>
          </a:p>
          <a:p>
            <a:pPr marL="1200150" lvl="2" indent="-285750">
              <a:buFont typeface="Wingdings"/>
              <a:buChar char="§"/>
            </a:pPr>
            <a:r>
              <a:rPr lang="en-US" sz="1600">
                <a:solidFill>
                  <a:prstClr val="black"/>
                </a:solidFill>
                <a:cs typeface="Arial"/>
              </a:rPr>
              <a:t>Fall 2024 = 474 referrals</a:t>
            </a:r>
          </a:p>
          <a:p>
            <a:endParaRPr lang="en-US" b="1">
              <a:solidFill>
                <a:prstClr val="black"/>
              </a:solidFill>
              <a:cs typeface="Calibri" panose="020F0502020204030204"/>
            </a:endParaRPr>
          </a:p>
        </p:txBody>
      </p:sp>
      <p:sp>
        <p:nvSpPr>
          <p:cNvPr id="4" name="Content Placeholder 2">
            <a:extLst>
              <a:ext uri="{FF2B5EF4-FFF2-40B4-BE49-F238E27FC236}">
                <a16:creationId xmlns:a16="http://schemas.microsoft.com/office/drawing/2014/main" id="{1E894E0D-D638-70DF-E95C-F479A03CFC3F}"/>
              </a:ext>
            </a:extLst>
          </p:cNvPr>
          <p:cNvSpPr txBox="1">
            <a:spLocks/>
          </p:cNvSpPr>
          <p:nvPr/>
        </p:nvSpPr>
        <p:spPr>
          <a:xfrm>
            <a:off x="6007223" y="1486052"/>
            <a:ext cx="5617351" cy="4383048"/>
          </a:xfrm>
          <a:prstGeom prst="rect">
            <a:avLst/>
          </a:prstGeom>
          <a:ln w="28575">
            <a:solidFill>
              <a:srgbClr val="450084"/>
            </a:solidFill>
          </a:ln>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600" b="1">
                <a:latin typeface="+mn-lt"/>
                <a:cs typeface="Arial"/>
              </a:rPr>
              <a:t>3. Learning Success Strategies (LSS)</a:t>
            </a:r>
            <a:endParaRPr lang="en-US" sz="2600">
              <a:latin typeface="+mn-lt"/>
              <a:cs typeface="Arial"/>
            </a:endParaRPr>
          </a:p>
          <a:p>
            <a:pPr marL="742950" lvl="1" indent="-285750">
              <a:buClr>
                <a:srgbClr val="AD9C65"/>
              </a:buClr>
              <a:buFont typeface="Wingdings" panose="05000000000000000000" pitchFamily="2" charset="2"/>
              <a:buChar char="§"/>
            </a:pPr>
            <a:r>
              <a:rPr lang="en-US" sz="1600">
                <a:solidFill>
                  <a:prstClr val="black"/>
                </a:solidFill>
                <a:cs typeface="Arial"/>
              </a:rPr>
              <a:t>A service for </a:t>
            </a:r>
            <a:r>
              <a:rPr lang="en-US" sz="1600" b="1" u="sng">
                <a:solidFill>
                  <a:prstClr val="black"/>
                </a:solidFill>
                <a:cs typeface="Arial"/>
              </a:rPr>
              <a:t>all</a:t>
            </a:r>
            <a:r>
              <a:rPr lang="en-US" sz="1600" b="1">
                <a:solidFill>
                  <a:prstClr val="black"/>
                </a:solidFill>
                <a:cs typeface="Arial"/>
              </a:rPr>
              <a:t> </a:t>
            </a:r>
            <a:r>
              <a:rPr lang="en-US" sz="1600">
                <a:solidFill>
                  <a:prstClr val="black"/>
                </a:solidFill>
                <a:cs typeface="Arial"/>
              </a:rPr>
              <a:t>students to develop their time management, studying, test taking, note taking and reading comprehension skills</a:t>
            </a:r>
            <a:endParaRPr lang="en-US" sz="1600">
              <a:solidFill>
                <a:prstClr val="black"/>
              </a:solidFill>
              <a:cs typeface="Calibri" panose="020F0502020204030204"/>
            </a:endParaRPr>
          </a:p>
          <a:p>
            <a:pPr marL="742950" lvl="1" indent="-285750">
              <a:buClr>
                <a:srgbClr val="AD9C65"/>
              </a:buClr>
              <a:buFont typeface="Wingdings" panose="05000000000000000000" pitchFamily="2" charset="2"/>
              <a:buChar char="§"/>
            </a:pPr>
            <a:r>
              <a:rPr lang="en-US" sz="1600">
                <a:solidFill>
                  <a:prstClr val="black"/>
                </a:solidFill>
                <a:cs typeface="Arial"/>
              </a:rPr>
              <a:t>1:1 appointments with a Peer Learning Assistant</a:t>
            </a:r>
          </a:p>
          <a:p>
            <a:pPr marL="742950" lvl="1" indent="-285750">
              <a:buClr>
                <a:srgbClr val="AD9C65"/>
              </a:buClr>
              <a:buFont typeface="Wingdings" panose="05000000000000000000" pitchFamily="2" charset="2"/>
              <a:buChar char="§"/>
            </a:pPr>
            <a:r>
              <a:rPr lang="en-US" sz="1600">
                <a:solidFill>
                  <a:prstClr val="black"/>
                </a:solidFill>
                <a:cs typeface="Arial"/>
              </a:rPr>
              <a:t>Most popular appointment = personalized planners</a:t>
            </a:r>
          </a:p>
          <a:p>
            <a:pPr marL="457200" lvl="1" indent="0">
              <a:buNone/>
            </a:pPr>
            <a:endParaRPr lang="en-US" sz="1600">
              <a:solidFill>
                <a:prstClr val="black"/>
              </a:solidFill>
              <a:cs typeface="Arial"/>
            </a:endParaRPr>
          </a:p>
          <a:p>
            <a:pPr marL="0" lvl="0" indent="0">
              <a:buNone/>
            </a:pPr>
            <a:r>
              <a:rPr lang="en-US" sz="2600" b="1">
                <a:solidFill>
                  <a:prstClr val="black"/>
                </a:solidFill>
                <a:latin typeface="+mn-lt"/>
                <a:cs typeface="Arial"/>
              </a:rPr>
              <a:t>4. Rebound Program</a:t>
            </a:r>
            <a:endParaRPr lang="en-US" sz="2600" b="1">
              <a:solidFill>
                <a:prstClr val="black"/>
              </a:solidFill>
              <a:latin typeface="+mn-lt"/>
              <a:ea typeface="Calibri"/>
              <a:cs typeface="Arial"/>
            </a:endParaRPr>
          </a:p>
          <a:p>
            <a:pPr marL="742950" lvl="1" indent="-285750">
              <a:buClr>
                <a:srgbClr val="AD9C65"/>
              </a:buClr>
              <a:buFont typeface="Wingdings"/>
              <a:buChar char="§"/>
            </a:pPr>
            <a:r>
              <a:rPr lang="en-US" sz="1600">
                <a:solidFill>
                  <a:prstClr val="black"/>
                </a:solidFill>
                <a:cs typeface="Calibri Light"/>
              </a:rPr>
              <a:t>Aims to normalize setbacks and obstacles through storytelling and mentorship</a:t>
            </a:r>
            <a:r>
              <a:rPr lang="en-US" sz="1600">
                <a:solidFill>
                  <a:prstClr val="black"/>
                </a:solidFill>
                <a:cs typeface="Arial"/>
              </a:rPr>
              <a:t> </a:t>
            </a:r>
            <a:endParaRPr lang="en-US" sz="1600">
              <a:solidFill>
                <a:prstClr val="black"/>
              </a:solidFill>
              <a:ea typeface="Calibri Light"/>
              <a:cs typeface="Calibri" panose="020F0502020204030204"/>
            </a:endParaRPr>
          </a:p>
          <a:p>
            <a:pPr marL="742950" lvl="1" indent="-285750">
              <a:buClr>
                <a:srgbClr val="AD9C65"/>
              </a:buClr>
              <a:buFont typeface="Wingdings"/>
              <a:buChar char="§"/>
            </a:pPr>
            <a:r>
              <a:rPr lang="en-US" sz="1600">
                <a:solidFill>
                  <a:prstClr val="black"/>
                </a:solidFill>
                <a:cs typeface="Calibri Light"/>
              </a:rPr>
              <a:t>Refer students to Rebound if they are experiencing a set back and would be interested in meeting with a staff mentor</a:t>
            </a:r>
            <a:endParaRPr lang="en-US" sz="1600">
              <a:solidFill>
                <a:prstClr val="black"/>
              </a:solidFill>
              <a:ea typeface="Calibri Light"/>
              <a:cs typeface="Calibri Light"/>
            </a:endParaRPr>
          </a:p>
          <a:p>
            <a:pPr marL="742950" lvl="1" indent="-285750">
              <a:buClr>
                <a:srgbClr val="AD9C65"/>
              </a:buClr>
              <a:buFont typeface="Wingdings"/>
              <a:buChar char="§"/>
            </a:pPr>
            <a:r>
              <a:rPr lang="en-US" sz="1600">
                <a:solidFill>
                  <a:prstClr val="black"/>
                </a:solidFill>
                <a:cs typeface="Arial"/>
              </a:rPr>
              <a:t>Visit our website to watch videos and listen to podcasts of JMU students, staff, alumni telling their stories</a:t>
            </a:r>
            <a:endParaRPr lang="en-US" sz="1600">
              <a:solidFill>
                <a:prstClr val="black"/>
              </a:solidFill>
              <a:ea typeface="Calibri Light"/>
              <a:cs typeface="Arial"/>
            </a:endParaRPr>
          </a:p>
          <a:p>
            <a:endParaRPr lang="en-US" sz="1800" b="1">
              <a:solidFill>
                <a:prstClr val="black"/>
              </a:solidFill>
            </a:endParaRPr>
          </a:p>
        </p:txBody>
      </p:sp>
    </p:spTree>
    <p:extLst>
      <p:ext uri="{BB962C8B-B14F-4D97-AF65-F5344CB8AC3E}">
        <p14:creationId xmlns:p14="http://schemas.microsoft.com/office/powerpoint/2010/main" val="72258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034195" y="1895853"/>
            <a:ext cx="3522132" cy="3739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le 1">
            <a:extLst>
              <a:ext uri="{FF2B5EF4-FFF2-40B4-BE49-F238E27FC236}">
                <a16:creationId xmlns:a16="http://schemas.microsoft.com/office/drawing/2014/main" id="{605DCD96-EAFA-274B-87AE-F0C9EB09ECA8}"/>
              </a:ext>
            </a:extLst>
          </p:cNvPr>
          <p:cNvSpPr txBox="1">
            <a:spLocks/>
          </p:cNvSpPr>
          <p:nvPr/>
        </p:nvSpPr>
        <p:spPr>
          <a:xfrm>
            <a:off x="1424517" y="441122"/>
            <a:ext cx="10515600" cy="1899489"/>
          </a:xfrm>
          <a:prstGeom prst="rect">
            <a:avLst/>
          </a:prstGeom>
        </p:spPr>
        <p:txBody>
          <a:bodyPr>
            <a:noAutofit/>
          </a:bodyPr>
          <a:lst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a:lstStyle>
          <a:p>
            <a:r>
              <a:rPr lang="en-US" sz="10000" b="1">
                <a:solidFill>
                  <a:srgbClr val="450084"/>
                </a:solidFill>
              </a:rPr>
              <a:t>Madison</a:t>
            </a:r>
            <a:r>
              <a:rPr lang="en-US" sz="10000" b="1">
                <a:solidFill>
                  <a:srgbClr val="C3B072"/>
                </a:solidFill>
              </a:rPr>
              <a:t>Cares</a:t>
            </a:r>
          </a:p>
        </p:txBody>
      </p:sp>
      <p:sp>
        <p:nvSpPr>
          <p:cNvPr id="7" name="Content Placeholder 2"/>
          <p:cNvSpPr txBox="1">
            <a:spLocks/>
          </p:cNvSpPr>
          <p:nvPr/>
        </p:nvSpPr>
        <p:spPr>
          <a:xfrm>
            <a:off x="590002" y="1835897"/>
            <a:ext cx="5689601" cy="430462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Sans-Serif" panose="020B0604020202020204" pitchFamily="34" charset="0"/>
              <a:buChar char="•"/>
            </a:pPr>
            <a:r>
              <a:rPr lang="en-US" sz="2200">
                <a:latin typeface="Calibri"/>
                <a:cs typeface="Calibri"/>
              </a:rPr>
              <a:t>Helping students experiencing a variety of challenges while at JMU.</a:t>
            </a:r>
          </a:p>
          <a:p>
            <a:pPr marL="171450" indent="-171450">
              <a:buFont typeface="Arial,Sans-Serif" panose="020B0604020202020204" pitchFamily="34" charset="0"/>
              <a:buChar char="•"/>
            </a:pPr>
            <a:r>
              <a:rPr lang="en-US" sz="2200">
                <a:latin typeface="Calibri"/>
                <a:cs typeface="Calibri"/>
              </a:rPr>
              <a:t>Connect students with appropriate resources and provide advocacy during times of need.</a:t>
            </a:r>
          </a:p>
          <a:p>
            <a:pPr marL="171450" indent="-171450">
              <a:buFont typeface="Arial,Sans-Serif" panose="020B0604020202020204" pitchFamily="34" charset="0"/>
              <a:buChar char="•"/>
            </a:pPr>
            <a:r>
              <a:rPr lang="en-US" sz="2200">
                <a:latin typeface="Calibri"/>
                <a:cs typeface="Calibri"/>
              </a:rPr>
              <a:t>Provide consultation to faculty, staff, students, family members, etc. on how to navigate concerning situations.</a:t>
            </a:r>
          </a:p>
          <a:p>
            <a:pPr marL="171450" indent="-171450">
              <a:buFont typeface="Arial,Sans-Serif" panose="020B0604020202020204" pitchFamily="34" charset="0"/>
              <a:buChar char="•"/>
            </a:pPr>
            <a:r>
              <a:rPr lang="en-US" sz="2200">
                <a:latin typeface="Calibri"/>
                <a:cs typeface="Calibri"/>
              </a:rPr>
              <a:t>Be a support for students in distress before situation could escalate.</a:t>
            </a:r>
          </a:p>
          <a:p>
            <a:pPr marL="171450" indent="-171450">
              <a:buFont typeface="Arial,Sans-Serif" panose="020B0604020202020204" pitchFamily="34" charset="0"/>
              <a:buChar char="•"/>
            </a:pPr>
            <a:r>
              <a:rPr lang="en-US" sz="2200" b="1" u="sng">
                <a:solidFill>
                  <a:srgbClr val="000000"/>
                </a:solidFill>
                <a:latin typeface="Calibri"/>
                <a:cs typeface="Calibri"/>
              </a:rPr>
              <a:t>NOT</a:t>
            </a:r>
            <a:r>
              <a:rPr lang="en-US" sz="2200" u="sng">
                <a:solidFill>
                  <a:srgbClr val="000000"/>
                </a:solidFill>
                <a:latin typeface="Calibri"/>
                <a:cs typeface="Calibri"/>
              </a:rPr>
              <a:t> </a:t>
            </a:r>
            <a:r>
              <a:rPr lang="en-US" sz="2200">
                <a:latin typeface="Calibri"/>
                <a:cs typeface="Calibri"/>
              </a:rPr>
              <a:t>first responders and should not be used for emergency situations. Please call JMU PD if someone need immediate assistance.</a:t>
            </a:r>
          </a:p>
        </p:txBody>
      </p:sp>
      <p:sp>
        <p:nvSpPr>
          <p:cNvPr id="2" name="Title 2">
            <a:extLst>
              <a:ext uri="{FF2B5EF4-FFF2-40B4-BE49-F238E27FC236}">
                <a16:creationId xmlns:a16="http://schemas.microsoft.com/office/drawing/2014/main" id="{44D2D9D8-E3B1-1F1A-0809-44940170415E}"/>
              </a:ext>
            </a:extLst>
          </p:cNvPr>
          <p:cNvSpPr>
            <a:spLocks noGrp="1"/>
          </p:cNvSpPr>
          <p:nvPr/>
        </p:nvSpPr>
        <p:spPr>
          <a:xfrm>
            <a:off x="6279603" y="5635803"/>
            <a:ext cx="5403850" cy="103465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150000"/>
              </a:lnSpc>
              <a:spcBef>
                <a:spcPts val="0"/>
              </a:spcBef>
              <a:spcAft>
                <a:spcPts val="0"/>
              </a:spcAft>
            </a:pPr>
            <a:r>
              <a:rPr lang="en-US" sz="1400" b="1">
                <a:latin typeface="Calibri"/>
                <a:ea typeface="Calibri" panose="020F0502020204030204" pitchFamily="34" charset="0"/>
                <a:cs typeface="Times New Roman"/>
              </a:rPr>
              <a:t>Questions about Madison Cares? Email us at madisoncares@jmu.edu</a:t>
            </a:r>
            <a:endParaRPr lang="en-US" sz="1400" b="1">
              <a:latin typeface="Calibri"/>
              <a:cs typeface="Times New Roman"/>
            </a:endParaRPr>
          </a:p>
        </p:txBody>
      </p:sp>
    </p:spTree>
    <p:extLst>
      <p:ext uri="{BB962C8B-B14F-4D97-AF65-F5344CB8AC3E}">
        <p14:creationId xmlns:p14="http://schemas.microsoft.com/office/powerpoint/2010/main" val="368580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80AC-254B-B449-3281-19E23D7285E8}"/>
              </a:ext>
            </a:extLst>
          </p:cNvPr>
          <p:cNvSpPr>
            <a:spLocks noGrp="1"/>
          </p:cNvSpPr>
          <p:nvPr/>
        </p:nvSpPr>
        <p:spPr>
          <a:xfrm>
            <a:off x="138149" y="173978"/>
            <a:ext cx="11769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a:lstStyle>
          <a:p>
            <a:r>
              <a:rPr lang="en-US" b="1">
                <a:latin typeface="+mn-lt"/>
              </a:rPr>
              <a:t>Referring a student to Madison Cares</a:t>
            </a:r>
          </a:p>
        </p:txBody>
      </p:sp>
      <p:pic>
        <p:nvPicPr>
          <p:cNvPr id="3" name="Picture 2" descr="A person holding a sign&#10;&#10;Description automatically generated">
            <a:extLst>
              <a:ext uri="{FF2B5EF4-FFF2-40B4-BE49-F238E27FC236}">
                <a16:creationId xmlns:a16="http://schemas.microsoft.com/office/drawing/2014/main" id="{1D893480-AF6A-30D7-7911-47A6BC648EF3}"/>
              </a:ext>
            </a:extLst>
          </p:cNvPr>
          <p:cNvPicPr>
            <a:picLocks noChangeAspect="1"/>
          </p:cNvPicPr>
          <p:nvPr/>
        </p:nvPicPr>
        <p:blipFill>
          <a:blip r:embed="rId3"/>
          <a:stretch>
            <a:fillRect/>
          </a:stretch>
        </p:blipFill>
        <p:spPr>
          <a:xfrm>
            <a:off x="133806" y="1498232"/>
            <a:ext cx="5567427" cy="3725840"/>
          </a:xfrm>
          <a:prstGeom prst="rect">
            <a:avLst/>
          </a:prstGeom>
        </p:spPr>
      </p:pic>
      <p:sp>
        <p:nvSpPr>
          <p:cNvPr id="4" name="Content Placeholder 2">
            <a:extLst>
              <a:ext uri="{FF2B5EF4-FFF2-40B4-BE49-F238E27FC236}">
                <a16:creationId xmlns:a16="http://schemas.microsoft.com/office/drawing/2014/main" id="{4AC6DF4A-C244-8DEC-5F90-F890972E2441}"/>
              </a:ext>
            </a:extLst>
          </p:cNvPr>
          <p:cNvSpPr>
            <a:spLocks noGrp="1"/>
          </p:cNvSpPr>
          <p:nvPr/>
        </p:nvSpPr>
        <p:spPr>
          <a:xfrm>
            <a:off x="6027595" y="1566355"/>
            <a:ext cx="5257800" cy="3647103"/>
          </a:xfrm>
          <a:prstGeom prst="rect">
            <a:avLst/>
          </a:prstGeom>
          <a:effectLst/>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600">
                <a:latin typeface="+mn-lt"/>
              </a:rPr>
              <a:t>Talk to the Student (preferably face-to-face)</a:t>
            </a:r>
          </a:p>
          <a:p>
            <a:pPr marL="457200" indent="-457200">
              <a:buFont typeface="+mj-lt"/>
              <a:buAutoNum type="arabicPeriod"/>
            </a:pPr>
            <a:r>
              <a:rPr lang="en-US" sz="3600">
                <a:latin typeface="+mn-lt"/>
              </a:rPr>
              <a:t>Share Your Concerns </a:t>
            </a:r>
            <a:r>
              <a:rPr lang="en-US" sz="3600" i="1">
                <a:latin typeface="+mn-lt"/>
              </a:rPr>
              <a:t>privately and objectively</a:t>
            </a:r>
            <a:endParaRPr lang="en-US" sz="3600">
              <a:latin typeface="+mn-lt"/>
            </a:endParaRPr>
          </a:p>
          <a:p>
            <a:pPr marL="457200" indent="-457200">
              <a:buFont typeface="+mj-lt"/>
              <a:buAutoNum type="arabicPeriod"/>
            </a:pPr>
            <a:r>
              <a:rPr lang="en-US" sz="3600">
                <a:latin typeface="+mn-lt"/>
              </a:rPr>
              <a:t>Receive their feedback and gather information</a:t>
            </a:r>
          </a:p>
          <a:p>
            <a:pPr marL="457200" indent="-457200">
              <a:buFont typeface="+mj-lt"/>
              <a:buAutoNum type="arabicPeriod"/>
            </a:pPr>
            <a:r>
              <a:rPr lang="en-US" sz="3600">
                <a:latin typeface="+mn-lt"/>
              </a:rPr>
              <a:t>Tell them what Madison Cares is </a:t>
            </a:r>
          </a:p>
          <a:p>
            <a:pPr marL="457200" indent="-457200">
              <a:buFont typeface="+mj-lt"/>
              <a:buAutoNum type="arabicPeriod"/>
            </a:pPr>
            <a:r>
              <a:rPr lang="en-US" sz="3600">
                <a:latin typeface="+mn-lt"/>
              </a:rPr>
              <a:t>Submit referral to Madison Cares on our website</a:t>
            </a:r>
            <a:endParaRPr lang="en-US" sz="3600">
              <a:latin typeface="+mn-lt"/>
              <a:cs typeface="Calibri"/>
            </a:endParaRPr>
          </a:p>
        </p:txBody>
      </p:sp>
    </p:spTree>
    <p:extLst>
      <p:ext uri="{BB962C8B-B14F-4D97-AF65-F5344CB8AC3E}">
        <p14:creationId xmlns:p14="http://schemas.microsoft.com/office/powerpoint/2010/main" val="53072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2937-FF07-5443-680F-7632220D4D69}"/>
              </a:ext>
            </a:extLst>
          </p:cNvPr>
          <p:cNvSpPr>
            <a:spLocks noGrp="1"/>
          </p:cNvSpPr>
          <p:nvPr/>
        </p:nvSpPr>
        <p:spPr>
          <a:xfrm>
            <a:off x="539501" y="3805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a:lstStyle>
          <a:p>
            <a:r>
              <a:rPr lang="en-US" b="1">
                <a:latin typeface="+mn-lt"/>
              </a:rPr>
              <a:t>How We Respond</a:t>
            </a:r>
          </a:p>
        </p:txBody>
      </p:sp>
      <p:sp>
        <p:nvSpPr>
          <p:cNvPr id="3" name="Content Placeholder 2">
            <a:extLst>
              <a:ext uri="{FF2B5EF4-FFF2-40B4-BE49-F238E27FC236}">
                <a16:creationId xmlns:a16="http://schemas.microsoft.com/office/drawing/2014/main" id="{3C85BD9C-7EB4-5DAC-84B9-8B431B58031D}"/>
              </a:ext>
            </a:extLst>
          </p:cNvPr>
          <p:cNvSpPr>
            <a:spLocks noGrp="1"/>
          </p:cNvSpPr>
          <p:nvPr/>
        </p:nvSpPr>
        <p:spPr>
          <a:xfrm>
            <a:off x="539101" y="1636640"/>
            <a:ext cx="5915586" cy="3819525"/>
          </a:xfrm>
          <a:prstGeom prst="rect">
            <a:avLst/>
          </a:prstGeom>
          <a:effectLst/>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2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800">
                <a:latin typeface="+mn-lt"/>
              </a:rPr>
              <a:t>Assign Madison Cares team member to the referral</a:t>
            </a:r>
            <a:endParaRPr lang="en-US"/>
          </a:p>
          <a:p>
            <a:pPr marL="457200" indent="-457200">
              <a:buAutoNum type="arabicPeriod"/>
            </a:pPr>
            <a:r>
              <a:rPr lang="en-US" sz="2800">
                <a:latin typeface="+mn-lt"/>
              </a:rPr>
              <a:t>Reach out to referrer and student</a:t>
            </a:r>
            <a:endParaRPr lang="en-US"/>
          </a:p>
          <a:p>
            <a:pPr marL="457200" indent="-457200">
              <a:buFont typeface="+mj-lt"/>
              <a:buAutoNum type="arabicPeriod"/>
            </a:pPr>
            <a:r>
              <a:rPr lang="en-US" sz="2800">
                <a:latin typeface="+mn-lt"/>
              </a:rPr>
              <a:t>Meet with the student</a:t>
            </a:r>
          </a:p>
          <a:p>
            <a:pPr marL="457200" indent="-457200">
              <a:buFont typeface="+mj-lt"/>
              <a:buAutoNum type="arabicPeriod"/>
            </a:pPr>
            <a:r>
              <a:rPr lang="en-US" sz="2800">
                <a:latin typeface="+mn-lt"/>
              </a:rPr>
              <a:t>Connect student with appropriate resources</a:t>
            </a:r>
          </a:p>
          <a:p>
            <a:pPr marL="457200" indent="-457200">
              <a:buFont typeface="+mj-lt"/>
              <a:buAutoNum type="arabicPeriod"/>
            </a:pPr>
            <a:r>
              <a:rPr lang="en-US" sz="2800">
                <a:latin typeface="+mn-lt"/>
              </a:rPr>
              <a:t>Optional: follow up meetings, check ins via email/phone</a:t>
            </a:r>
          </a:p>
          <a:p>
            <a:pPr marL="457200" indent="-457200">
              <a:buAutoNum type="arabicPeriod"/>
            </a:pPr>
            <a:r>
              <a:rPr lang="en-US" sz="2800">
                <a:latin typeface="+mn-lt"/>
                <a:cs typeface="Calibri" panose="020F0502020204030204"/>
              </a:rPr>
              <a:t>Notify referrer when referral is closed</a:t>
            </a:r>
          </a:p>
          <a:p>
            <a:pPr marL="0" indent="0">
              <a:buNone/>
            </a:pPr>
            <a:endParaRPr lang="en-US" sz="2800">
              <a:latin typeface="+mn-lt"/>
              <a:cs typeface="Calibri" panose="020F0502020204030204"/>
            </a:endParaRPr>
          </a:p>
        </p:txBody>
      </p:sp>
      <p:pic>
        <p:nvPicPr>
          <p:cNvPr id="5" name="Picture 4" descr="A person and person sitting on a bench&#10;&#10;Description automatically generated">
            <a:extLst>
              <a:ext uri="{FF2B5EF4-FFF2-40B4-BE49-F238E27FC236}">
                <a16:creationId xmlns:a16="http://schemas.microsoft.com/office/drawing/2014/main" id="{F2136A81-689C-3BFF-D3FA-45B1523F0FC7}"/>
              </a:ext>
            </a:extLst>
          </p:cNvPr>
          <p:cNvPicPr>
            <a:picLocks noChangeAspect="1"/>
          </p:cNvPicPr>
          <p:nvPr/>
        </p:nvPicPr>
        <p:blipFill>
          <a:blip r:embed="rId3"/>
          <a:stretch>
            <a:fillRect/>
          </a:stretch>
        </p:blipFill>
        <p:spPr>
          <a:xfrm rot="660000">
            <a:off x="6795369" y="2003162"/>
            <a:ext cx="4634631" cy="3091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6351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C06002E-9B78-D2F7-A9B6-7C8CD2DD3E00}"/>
              </a:ext>
            </a:extLst>
          </p:cNvPr>
          <p:cNvSpPr>
            <a:spLocks noGrp="1"/>
          </p:cNvSpPr>
          <p:nvPr/>
        </p:nvSpPr>
        <p:spPr>
          <a:xfrm>
            <a:off x="500613" y="342423"/>
            <a:ext cx="10996551" cy="50432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450084"/>
              </a:buClr>
              <a:buFont typeface="Wingdings" pitchFamily="2" charset="2"/>
              <a:buNone/>
              <a:defRPr sz="2400" b="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450084"/>
              </a:buClr>
              <a:buFont typeface="Wingdings" pitchFamily="2" charset="2"/>
              <a:buChar char="§"/>
              <a:defRPr sz="22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b="1">
                <a:solidFill>
                  <a:srgbClr val="450084"/>
                </a:solidFill>
                <a:latin typeface="+mn-lt"/>
                <a:cs typeface="Arial"/>
              </a:rPr>
              <a:t>Thank you!</a:t>
            </a:r>
            <a:endParaRPr lang="en-US" sz="5400" b="1">
              <a:solidFill>
                <a:srgbClr val="450084"/>
              </a:solidFill>
              <a:latin typeface="Calibri"/>
              <a:ea typeface="Calibri"/>
              <a:cs typeface="Arial"/>
            </a:endParaRPr>
          </a:p>
          <a:p>
            <a:pPr algn="ctr"/>
            <a:endParaRPr lang="en-US" sz="3600" b="1">
              <a:solidFill>
                <a:srgbClr val="000000"/>
              </a:solidFill>
              <a:latin typeface="Calibri" panose="020F0502020204030204"/>
              <a:ea typeface="Calibri"/>
            </a:endParaRPr>
          </a:p>
          <a:p>
            <a:pPr algn="ctr"/>
            <a:r>
              <a:rPr lang="en-US" sz="3600" b="1">
                <a:latin typeface="+mn-lt"/>
                <a:cs typeface="Arial"/>
              </a:rPr>
              <a:t>Dean of Students</a:t>
            </a:r>
            <a:endParaRPr lang="en-US">
              <a:ea typeface="Calibri Light"/>
              <a:cs typeface="Arial"/>
            </a:endParaRPr>
          </a:p>
          <a:p>
            <a:pPr algn="ctr"/>
            <a:r>
              <a:rPr lang="en-US" sz="2800">
                <a:latin typeface="+mn-lt"/>
                <a:cs typeface="Arial"/>
              </a:rPr>
              <a:t>Student Success Center, Suite 3010</a:t>
            </a:r>
            <a:endParaRPr lang="en-US" sz="2800">
              <a:latin typeface="+mn-lt"/>
              <a:ea typeface="Calibri"/>
              <a:cs typeface="Arial"/>
            </a:endParaRPr>
          </a:p>
          <a:p>
            <a:pPr algn="ctr"/>
            <a:r>
              <a:rPr lang="en-US" sz="2800">
                <a:latin typeface="+mn-lt"/>
                <a:cs typeface="Arial"/>
              </a:rPr>
              <a:t>Phone: 540-568-6468 </a:t>
            </a:r>
            <a:endParaRPr lang="en-US" sz="2800">
              <a:latin typeface="+mn-lt"/>
              <a:ea typeface="Calibri"/>
              <a:cs typeface="Arial"/>
            </a:endParaRPr>
          </a:p>
          <a:p>
            <a:pPr algn="ctr"/>
            <a:endParaRPr lang="en-US" sz="2800">
              <a:latin typeface="+mn-lt"/>
            </a:endParaRPr>
          </a:p>
          <a:p>
            <a:pPr algn="ctr"/>
            <a:endParaRPr lang="en-US" sz="2800">
              <a:latin typeface="+mn-lt"/>
              <a:cs typeface="Arial"/>
            </a:endParaRPr>
          </a:p>
          <a:p>
            <a:pPr algn="ctr"/>
            <a:r>
              <a:rPr lang="en-US" sz="2800">
                <a:latin typeface="+mn-lt"/>
                <a:cs typeface="Arial"/>
              </a:rPr>
              <a:t>Dom Rodriguez, Assistant Dean of Students | </a:t>
            </a:r>
            <a:r>
              <a:rPr lang="en-US" sz="2800">
                <a:latin typeface="+mn-lt"/>
                <a:cs typeface="Arial"/>
                <a:hlinkClick r:id="rId3"/>
              </a:rPr>
              <a:t>rodrigdv@jmu.edu</a:t>
            </a:r>
            <a:endParaRPr lang="en-US" sz="2800">
              <a:latin typeface="+mn-lt"/>
              <a:cs typeface="Arial"/>
            </a:endParaRPr>
          </a:p>
          <a:p>
            <a:pPr algn="ctr"/>
            <a:r>
              <a:rPr lang="en-US" sz="2800">
                <a:latin typeface="+mn-lt"/>
                <a:cs typeface="Arial"/>
              </a:rPr>
              <a:t>Gloria Mast, Associate Dean of Students | </a:t>
            </a:r>
            <a:r>
              <a:rPr lang="en-US" sz="2800">
                <a:latin typeface="+mn-lt"/>
                <a:cs typeface="Arial"/>
                <a:hlinkClick r:id="rId4"/>
              </a:rPr>
              <a:t>mastgm@jmu.edu</a:t>
            </a:r>
            <a:r>
              <a:rPr lang="en-US" sz="2800">
                <a:latin typeface="+mn-lt"/>
                <a:cs typeface="Arial"/>
              </a:rPr>
              <a:t> </a:t>
            </a:r>
            <a:endParaRPr lang="en-US" sz="2800">
              <a:latin typeface="+mn-lt"/>
              <a:ea typeface="Calibri"/>
              <a:cs typeface="Arial"/>
            </a:endParaRPr>
          </a:p>
        </p:txBody>
      </p:sp>
    </p:spTree>
    <p:extLst>
      <p:ext uri="{BB962C8B-B14F-4D97-AF65-F5344CB8AC3E}">
        <p14:creationId xmlns:p14="http://schemas.microsoft.com/office/powerpoint/2010/main" val="162558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C23D-9080-18D0-25E8-DEC7BD522DFD}"/>
              </a:ext>
            </a:extLst>
          </p:cNvPr>
          <p:cNvSpPr>
            <a:spLocks noGrp="1"/>
          </p:cNvSpPr>
          <p:nvPr>
            <p:ph type="title"/>
          </p:nvPr>
        </p:nvSpPr>
        <p:spPr/>
        <p:txBody>
          <a:bodyPr/>
          <a:lstStyle/>
          <a:p>
            <a:r>
              <a:rPr lang="en-US">
                <a:latin typeface="Rockwell"/>
              </a:rPr>
              <a:t>Office of Disability Services </a:t>
            </a:r>
            <a:endParaRPr lang="en-US"/>
          </a:p>
        </p:txBody>
      </p:sp>
      <p:sp>
        <p:nvSpPr>
          <p:cNvPr id="3" name="Subtitle 2">
            <a:extLst>
              <a:ext uri="{FF2B5EF4-FFF2-40B4-BE49-F238E27FC236}">
                <a16:creationId xmlns:a16="http://schemas.microsoft.com/office/drawing/2014/main" id="{B9BD2253-3207-0E5B-E08E-A4ED7D3CCC1B}"/>
              </a:ext>
            </a:extLst>
          </p:cNvPr>
          <p:cNvSpPr>
            <a:spLocks noGrp="1"/>
          </p:cNvSpPr>
          <p:nvPr>
            <p:ph type="body" idx="1"/>
          </p:nvPr>
        </p:nvSpPr>
        <p:spPr/>
        <p:txBody>
          <a:bodyPr vert="horz" lIns="91440" tIns="45720" rIns="91440" bIns="45720" rtlCol="0" anchor="t">
            <a:normAutofit/>
          </a:bodyPr>
          <a:lstStyle/>
          <a:p>
            <a:r>
              <a:rPr lang="en-US">
                <a:latin typeface="Franklin Gothic Book"/>
              </a:rPr>
              <a:t>Brittany </a:t>
            </a:r>
            <a:r>
              <a:rPr lang="en-US" err="1">
                <a:latin typeface="Franklin Gothic Book"/>
              </a:rPr>
              <a:t>Dioszeghy</a:t>
            </a:r>
            <a:endParaRPr lang="en-US" err="1"/>
          </a:p>
          <a:p>
            <a:endParaRPr lang="en-US"/>
          </a:p>
        </p:txBody>
      </p:sp>
    </p:spTree>
    <p:extLst>
      <p:ext uri="{BB962C8B-B14F-4D97-AF65-F5344CB8AC3E}">
        <p14:creationId xmlns:p14="http://schemas.microsoft.com/office/powerpoint/2010/main" val="246661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93827b-cd52-4fa6-bd54-7b1706846e62">
      <UserInfo>
        <DisplayName>Lonett, Carson Yandira - lonettcy</DisplayName>
        <AccountId>10</AccountId>
        <AccountType/>
      </UserInfo>
      <UserInfo>
        <DisplayName>Rodriguez, Dominique - rodrigdv</DisplayName>
        <AccountId>267</AccountId>
        <AccountType/>
      </UserInfo>
      <UserInfo>
        <DisplayName>Hall, Hollie Hall - hall4hm</DisplayName>
        <AccountId>297</AccountId>
        <AccountType/>
      </UserInfo>
    </SharedWithUsers>
    <lcf76f155ced4ddcb4097134ff3c332f xmlns="3a081f85-95c0-48d6-b1d1-c0602b678037">
      <Terms xmlns="http://schemas.microsoft.com/office/infopath/2007/PartnerControls"/>
    </lcf76f155ced4ddcb4097134ff3c332f>
    <TaxCatchAll xmlns="8a93827b-cd52-4fa6-bd54-7b1706846e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06C7A772006F47B0770195AC5C57DD" ma:contentTypeVersion="18" ma:contentTypeDescription="Create a new document." ma:contentTypeScope="" ma:versionID="7b6a1ba8e6c00cebc6d6de34aafee26c">
  <xsd:schema xmlns:xsd="http://www.w3.org/2001/XMLSchema" xmlns:xs="http://www.w3.org/2001/XMLSchema" xmlns:p="http://schemas.microsoft.com/office/2006/metadata/properties" xmlns:ns2="3a081f85-95c0-48d6-b1d1-c0602b678037" xmlns:ns3="8a93827b-cd52-4fa6-bd54-7b1706846e62" targetNamespace="http://schemas.microsoft.com/office/2006/metadata/properties" ma:root="true" ma:fieldsID="29dff42063439d4f3ee1bf0cac9b4918" ns2:_="" ns3:_="">
    <xsd:import namespace="3a081f85-95c0-48d6-b1d1-c0602b678037"/>
    <xsd:import namespace="8a93827b-cd52-4fa6-bd54-7b1706846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81f85-95c0-48d6-b1d1-c0602b67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118d4b-86c5-465c-a042-d354e0c160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93827b-cd52-4fa6-bd54-7b1706846e6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1da7a5f-6aba-4b07-8b9e-be2abacafa2c}" ma:internalName="TaxCatchAll" ma:showField="CatchAllData" ma:web="8a93827b-cd52-4fa6-bd54-7b1706846e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9C2E4F-F4D5-4F3D-9B22-7BEB1F8EA442}">
  <ds:schemaRefs>
    <ds:schemaRef ds:uri="3a081f85-95c0-48d6-b1d1-c0602b678037"/>
    <ds:schemaRef ds:uri="8a93827b-cd52-4fa6-bd54-7b1706846e62"/>
    <ds:schemaRef ds:uri="a4b2dd97-7804-4551-9f19-c95a1eb62580"/>
    <ds:schemaRef ds:uri="fcf137f9-8bce-46f0-9f51-41b2b7066f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15E4D3A-E42F-4A84-83B0-80D978A6F59F}">
  <ds:schemaRefs>
    <ds:schemaRef ds:uri="3a081f85-95c0-48d6-b1d1-c0602b678037"/>
    <ds:schemaRef ds:uri="8a93827b-cd52-4fa6-bd54-7b1706846e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0BEB35-414E-4AFD-AD92-68CE7AD69B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{45BE51C7-83E7-8541-A2AE-8617F45B012B}tf10001071</Template>
  <Application>Microsoft Office PowerPoint</Application>
  <PresentationFormat>Widescreen</PresentationFormat>
  <Slides>31</Slides>
  <Notes>29</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Office Theme</vt:lpstr>
      <vt:lpstr>Connecting with Student Affairs</vt:lpstr>
      <vt:lpstr>Vice President for Student Affairs Updates </vt:lpstr>
      <vt:lpstr>Dean of Students </vt:lpstr>
      <vt:lpstr>PowerPoint Presentation</vt:lpstr>
      <vt:lpstr>PowerPoint Presentation</vt:lpstr>
      <vt:lpstr>PowerPoint Presentation</vt:lpstr>
      <vt:lpstr>PowerPoint Presentation</vt:lpstr>
      <vt:lpstr>PowerPoint Presentation</vt:lpstr>
      <vt:lpstr>Office of Disability Services </vt:lpstr>
      <vt:lpstr>Office of Disability Services 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partnership</vt:lpstr>
      <vt:lpstr>Counseling Center</vt:lpstr>
      <vt:lpstr>Counseling Center (CC) Overview </vt:lpstr>
      <vt:lpstr>CC Overview Cont'd</vt:lpstr>
      <vt:lpstr>CC Overview Cont'd</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cp:lastPrinted>2018-11-29T21:45:22Z</cp:lastPrinted>
  <dcterms:created xsi:type="dcterms:W3CDTF">2018-10-25T14:17:50Z</dcterms:created>
  <dcterms:modified xsi:type="dcterms:W3CDTF">2024-11-13T20:37:01Z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0x0101006606C7A772006F47B0770195AC5C57DD</vt:lpwstr>
  </property>
  <property fmtid="{D5CDD505-2E9C-101B-9397-08002B2CF9AE}" pid="3" name="MediaServiceImageTags">
    <vt:lpwstr/>
  </property>
</Properties>
</file>