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5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92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4CD08-E6D3-794D-AC06-A360372A0B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529D93-0B68-8B43-94EA-D841A45F39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50CE0E-6D3F-A749-9738-0D38CB843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2E5CD-145D-46D4-A3E4-3B2DD6A2B831}" type="datetimeFigureOut">
              <a:rPr lang="en-US" smtClean="0"/>
              <a:t>2/22/22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29B68F-BE20-FA4A-8A05-F220F263B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7AF71-DD98-C141-91E3-FD10D53D9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25FF-9C1D-48CE-82E8-CA1BC48A7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805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A1B7B-392A-AD40-B04A-F256DDF66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650D9B-FDDE-7D4B-B3D4-3D7294A095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79B63-83D3-FA4A-B18B-83FB04F60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2E5CD-145D-46D4-A3E4-3B2DD6A2B831}" type="datetimeFigureOut">
              <a:rPr lang="en-US" smtClean="0"/>
              <a:t>2/22/22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A30199-63B4-8D4B-BB28-B623B7DDF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4888A4-6C52-694E-9ECA-4678BC320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25FF-9C1D-48CE-82E8-CA1BC48A7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213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0BEDC0-77B0-F942-9757-17003F73A7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CEBC8C-FF31-5940-A960-6E561FC6F8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3991A8-2FE5-924B-B921-41309839F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2E5CD-145D-46D4-A3E4-3B2DD6A2B831}" type="datetimeFigureOut">
              <a:rPr lang="en-US" smtClean="0"/>
              <a:t>2/22/22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68A1ED-1017-284D-B6C1-922F21F1C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D72738-747E-3E46-8FD7-DA358D10E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25FF-9C1D-48CE-82E8-CA1BC48A7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877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3B914-EE6D-3248-9E09-349595164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84901-5DE1-3C4A-B1E1-FDA03D1A7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38FF49-1542-474C-AF73-2D9D86425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2E5CD-145D-46D4-A3E4-3B2DD6A2B831}" type="datetimeFigureOut">
              <a:rPr lang="en-US" smtClean="0"/>
              <a:t>2/22/22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1FDD2D-3584-9F4A-8698-723CF60AC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C8812-4757-0C4C-A541-B05741F91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25FF-9C1D-48CE-82E8-CA1BC48A7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634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A3F51-5CBE-7240-9EC3-91B548459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A2E984-085A-304E-B5E9-896560B01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E54C69-0F5B-FC40-8E34-51D4DC58F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2E5CD-145D-46D4-A3E4-3B2DD6A2B831}" type="datetimeFigureOut">
              <a:rPr lang="en-US" smtClean="0"/>
              <a:t>2/22/22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0862E-482E-254E-ABB8-16C818127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76025-FBAC-2940-8F24-4021883B3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25FF-9C1D-48CE-82E8-CA1BC48A7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888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9BF71-653F-C942-9822-C3875C423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54199-6FF9-294A-9256-47B2D1509D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01ECBA-B8E7-D343-89C8-352B8847FC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321604-9CE3-D649-8B9C-3240A2B91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2E5CD-145D-46D4-A3E4-3B2DD6A2B831}" type="datetimeFigureOut">
              <a:rPr lang="en-US" smtClean="0"/>
              <a:t>2/22/22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A8D30E-3BED-9F44-9BA8-23BEF1835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C3C9FD-D2A8-704F-AB13-B2E2C5D88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25FF-9C1D-48CE-82E8-CA1BC48A7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74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C39EA-221A-2B4C-83E5-25D4AC4D8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50D0FE-CD3F-B142-8355-ED9600504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01FC7B-04B8-6E41-BBBF-42989589A4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B35E67-A5ED-2B4F-B751-042FA6B9B1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98B54B-E745-E643-BE27-5D36184FFD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22B909-718C-A642-96C5-4AEF6ED53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2E5CD-145D-46D4-A3E4-3B2DD6A2B831}" type="datetimeFigureOut">
              <a:rPr lang="en-US" smtClean="0"/>
              <a:t>2/22/22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E440AB-850B-BA4F-BE5F-348EBC52D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88F3DE-622B-D840-89DA-8EC54B426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25FF-9C1D-48CE-82E8-CA1BC48A7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871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6F3B0-1832-0841-A993-8B001EEC6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F68BA4-3134-C34A-98A0-5B23D7A17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2E5CD-145D-46D4-A3E4-3B2DD6A2B831}" type="datetimeFigureOut">
              <a:rPr lang="en-US" smtClean="0"/>
              <a:t>2/22/22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5F5227-1B56-9A46-8F2D-FDE4EEAE5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44074A-CB53-5E42-AC2A-CE88AB6C7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25FF-9C1D-48CE-82E8-CA1BC48A7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627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9AA7ED-22E2-A943-8941-D02DC14D4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2E5CD-145D-46D4-A3E4-3B2DD6A2B831}" type="datetimeFigureOut">
              <a:rPr lang="en-US" smtClean="0"/>
              <a:t>2/22/22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0DB620-A16D-F346-B9EB-ADFD1CC58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08E327-71EF-A247-B037-FC7972A32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25FF-9C1D-48CE-82E8-CA1BC48A7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995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3025C-65CC-BB47-A1CC-D0504E6B5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0CE9C-E5FA-DB43-8026-762C75559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AF4E10-FBDE-DA43-9395-80795C9A39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52126D-86CD-B948-A29C-607F17877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2E5CD-145D-46D4-A3E4-3B2DD6A2B831}" type="datetimeFigureOut">
              <a:rPr lang="en-US" smtClean="0"/>
              <a:t>2/22/22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364C1E-95BC-404C-B13F-4D5753158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92D375-7C03-5545-A587-7F2DBC1E0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25FF-9C1D-48CE-82E8-CA1BC48A7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02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94C36-4352-DB4B-92F6-7F4AE59DD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7816D7-4079-6C40-A3DA-C416EC9DE0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9F2318-F082-DB45-94CB-D10B317A9C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E9C884-2191-A64B-BC62-785F4E055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2E5CD-145D-46D4-A3E4-3B2DD6A2B831}" type="datetimeFigureOut">
              <a:rPr lang="en-US" smtClean="0"/>
              <a:t>2/22/22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B28F0A-7E22-554F-A7B2-9A6AD022E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719D49-8EE7-1C4D-B8FB-F2FB85ECF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25FF-9C1D-48CE-82E8-CA1BC48A7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192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909331-39A9-8B49-95F8-DC73F11CE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7A923-E295-9342-A43E-B54FB1D5FD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24E0C3-9F8E-B646-BE35-369661055C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2E5CD-145D-46D4-A3E4-3B2DD6A2B831}" type="datetimeFigureOut">
              <a:rPr lang="en-US" smtClean="0"/>
              <a:t>2/22/22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573669-0354-E742-9B8A-13141AD612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E61D62-13BC-A548-B601-EF18B273D1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725FF-9C1D-48CE-82E8-CA1BC48A7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031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media3.m4a"/><Relationship Id="rId7" Type="http://schemas.openxmlformats.org/officeDocument/2006/relationships/image" Target="../media/image8.png"/><Relationship Id="rId2" Type="http://schemas.microsoft.com/office/2007/relationships/media" Target="../media/media3.m4a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jmu.edu/orl/maintenance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3E443FD7-A66B-4AA0-872D-B088B9BC5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4095" y="851517"/>
            <a:ext cx="5238466" cy="2991416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b="1" dirty="0">
                <a:latin typeface="Artegra Slab SemiBold" panose="02000503040000020004" pitchFamily="2" charset="0"/>
              </a:rPr>
              <a:t>How to Operate your HVAC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4096" y="3842932"/>
            <a:ext cx="4167115" cy="2163551"/>
          </a:xfrm>
        </p:spPr>
        <p:txBody>
          <a:bodyPr anchor="t">
            <a:normAutofit/>
          </a:bodyPr>
          <a:lstStyle/>
          <a:p>
            <a:pPr algn="l"/>
            <a:r>
              <a:rPr lang="en-US" dirty="0">
                <a:latin typeface="Artegra Sans" panose="02000503040000020004" pitchFamily="2" charset="0"/>
              </a:rPr>
              <a:t>Hillside Area</a:t>
            </a:r>
          </a:p>
        </p:txBody>
      </p:sp>
      <p:sp>
        <p:nvSpPr>
          <p:cNvPr id="10" name="Freeform: Shape 13">
            <a:extLst>
              <a:ext uri="{FF2B5EF4-FFF2-40B4-BE49-F238E27FC236}">
                <a16:creationId xmlns:a16="http://schemas.microsoft.com/office/drawing/2014/main" id="{C04BE0EF-3561-49B4-9A29-F283168A9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0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3 h 5154967"/>
              <a:gd name="connsiteX37" fmla="*/ 1625714 w 6184806"/>
              <a:gd name="connsiteY37" fmla="*/ 109243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2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0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3"/>
                  <a:pt x="2445216" y="109243"/>
                </a:cubicBezTo>
                <a:cubicBezTo>
                  <a:pt x="1625714" y="109243"/>
                  <a:pt x="1625714" y="109243"/>
                  <a:pt x="1625714" y="109243"/>
                </a:cubicBezTo>
                <a:cubicBezTo>
                  <a:pt x="1572615" y="109243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7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2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Tools">
            <a:extLst>
              <a:ext uri="{FF2B5EF4-FFF2-40B4-BE49-F238E27FC236}">
                <a16:creationId xmlns:a16="http://schemas.microsoft.com/office/drawing/2014/main" id="{B4B50EFD-0A85-494F-90BA-367962FA42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31503" y="2129307"/>
            <a:ext cx="3217333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01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Tm="3353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Artegra Slab SemiBold" panose="02000503040000020004" pitchFamily="2" charset="0"/>
              </a:rPr>
              <a:t>Avoid Restriction of Air Flow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7571" y="2336856"/>
            <a:ext cx="4644507" cy="34833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12505" y="2341717"/>
            <a:ext cx="4644507" cy="34833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44235">
            <a:off x="7927526" y="3377021"/>
            <a:ext cx="1170796" cy="778313"/>
          </a:xfrm>
          <a:prstGeom prst="rect">
            <a:avLst/>
          </a:prstGeom>
        </p:spPr>
      </p:pic>
      <p:sp>
        <p:nvSpPr>
          <p:cNvPr id="6" name="&quot;No&quot; Symbol 5"/>
          <p:cNvSpPr/>
          <p:nvPr/>
        </p:nvSpPr>
        <p:spPr>
          <a:xfrm>
            <a:off x="7300487" y="2379520"/>
            <a:ext cx="2668542" cy="2773314"/>
          </a:xfrm>
          <a:prstGeom prst="noSmoking">
            <a:avLst>
              <a:gd name="adj" fmla="val 478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25236" y="668892"/>
            <a:ext cx="609600" cy="609600"/>
          </a:xfrm>
          <a:prstGeom prst="rect">
            <a:avLst/>
          </a:prstGeom>
        </p:spPr>
      </p:pic>
      <p:sp>
        <p:nvSpPr>
          <p:cNvPr id="13" name="Right Arrow 12">
            <a:extLst>
              <a:ext uri="{FF2B5EF4-FFF2-40B4-BE49-F238E27FC236}">
                <a16:creationId xmlns:a16="http://schemas.microsoft.com/office/drawing/2014/main" id="{F3D50A86-0C4D-824E-AB18-174838691699}"/>
              </a:ext>
            </a:extLst>
          </p:cNvPr>
          <p:cNvSpPr/>
          <p:nvPr/>
        </p:nvSpPr>
        <p:spPr>
          <a:xfrm rot="10800000">
            <a:off x="4339939" y="4139043"/>
            <a:ext cx="1205345" cy="59228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491388-2302-4242-A499-D4D93B6205CE}"/>
              </a:ext>
            </a:extLst>
          </p:cNvPr>
          <p:cNvSpPr txBox="1"/>
          <p:nvPr/>
        </p:nvSpPr>
        <p:spPr>
          <a:xfrm>
            <a:off x="4714011" y="4255443"/>
            <a:ext cx="978873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tegra Sans" panose="02000503040000020004" pitchFamily="2" charset="0"/>
              </a:rPr>
              <a:t>THIS!</a:t>
            </a: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99F04D1C-9A80-2445-8984-0FE3703F5295}"/>
              </a:ext>
            </a:extLst>
          </p:cNvPr>
          <p:cNvSpPr/>
          <p:nvPr/>
        </p:nvSpPr>
        <p:spPr>
          <a:xfrm rot="10800000">
            <a:off x="9356044" y="3663161"/>
            <a:ext cx="1633390" cy="59228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8C7AD1-47DA-9F47-828D-37C27A3E731E}"/>
              </a:ext>
            </a:extLst>
          </p:cNvPr>
          <p:cNvSpPr txBox="1"/>
          <p:nvPr/>
        </p:nvSpPr>
        <p:spPr>
          <a:xfrm>
            <a:off x="9570068" y="3782203"/>
            <a:ext cx="1419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tegra Sans" panose="02000503040000020004" pitchFamily="2" charset="0"/>
              </a:rPr>
              <a:t>NOT THIS!</a:t>
            </a:r>
          </a:p>
        </p:txBody>
      </p:sp>
    </p:spTree>
    <p:extLst>
      <p:ext uri="{BB962C8B-B14F-4D97-AF65-F5344CB8AC3E}">
        <p14:creationId xmlns:p14="http://schemas.microsoft.com/office/powerpoint/2010/main" val="346157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9515"/>
    </mc:Choice>
    <mc:Fallback xmlns="">
      <p:transition spd="slow" advClick="0" advTm="195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8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2" objId="12"/>
        <p14:stopEvt time="18188" objId="12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latin typeface="Artegra Slab SemiBold" panose="02000503040000020004" pitchFamily="2" charset="0"/>
              </a:rPr>
              <a:t>Setting your HVAC System</a:t>
            </a:r>
            <a:endParaRPr lang="en-US" dirty="0">
              <a:latin typeface="Artegra Sans" panose="0200050304000002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06" t="20784" r="31928" b="20734"/>
          <a:stretch/>
        </p:blipFill>
        <p:spPr>
          <a:xfrm rot="5400000">
            <a:off x="1680533" y="1058323"/>
            <a:ext cx="4045576" cy="5730242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30787" y="723106"/>
            <a:ext cx="609600" cy="609600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 rot="2272036">
            <a:off x="4487928" y="3550162"/>
            <a:ext cx="486648" cy="267843"/>
          </a:xfrm>
          <a:prstGeom prst="left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 rot="13815275">
            <a:off x="3714675" y="2563897"/>
            <a:ext cx="496628" cy="262460"/>
          </a:xfrm>
          <a:prstGeom prst="left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08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9941"/>
    </mc:Choice>
    <mc:Fallback xmlns="">
      <p:transition spd="slow" advClick="0" advTm="199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2" objId="5"/>
        <p14:stopEvt time="19806" objId="5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tegra Slab SemiBold" panose="02000503040000020004" pitchFamily="2" charset="0"/>
              </a:rPr>
              <a:t>Temperature Regulations</a:t>
            </a:r>
          </a:p>
        </p:txBody>
      </p:sp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63658" y="723106"/>
            <a:ext cx="609600" cy="609600"/>
          </a:xfrm>
          <a:prstGeom prst="rect">
            <a:avLst/>
          </a:prstGeom>
        </p:spPr>
      </p:pic>
      <p:pic>
        <p:nvPicPr>
          <p:cNvPr id="13" name="Picture 2" descr="Image result for thermometer">
            <a:extLst>
              <a:ext uri="{FF2B5EF4-FFF2-40B4-BE49-F238E27FC236}">
                <a16:creationId xmlns:a16="http://schemas.microsoft.com/office/drawing/2014/main" id="{1C9B9A50-5414-EC4E-8344-6CC4BF55F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984" y="1608365"/>
            <a:ext cx="1307935" cy="504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Down Arrow 13">
            <a:extLst>
              <a:ext uri="{FF2B5EF4-FFF2-40B4-BE49-F238E27FC236}">
                <a16:creationId xmlns:a16="http://schemas.microsoft.com/office/drawing/2014/main" id="{063B5939-FDCF-434D-95CB-23EA33AB549D}"/>
              </a:ext>
            </a:extLst>
          </p:cNvPr>
          <p:cNvSpPr/>
          <p:nvPr/>
        </p:nvSpPr>
        <p:spPr>
          <a:xfrm rot="10800000">
            <a:off x="5030111" y="3134019"/>
            <a:ext cx="534838" cy="191506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>
            <a:extLst>
              <a:ext uri="{FF2B5EF4-FFF2-40B4-BE49-F238E27FC236}">
                <a16:creationId xmlns:a16="http://schemas.microsoft.com/office/drawing/2014/main" id="{44C1B611-B8D7-7142-9EC4-CDF8B4248DCB}"/>
              </a:ext>
            </a:extLst>
          </p:cNvPr>
          <p:cNvSpPr/>
          <p:nvPr/>
        </p:nvSpPr>
        <p:spPr>
          <a:xfrm>
            <a:off x="6403936" y="2025187"/>
            <a:ext cx="534838" cy="191506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3AC67E-2C35-7B49-9ED0-9040E7C7F489}"/>
              </a:ext>
            </a:extLst>
          </p:cNvPr>
          <p:cNvSpPr txBox="1"/>
          <p:nvPr/>
        </p:nvSpPr>
        <p:spPr>
          <a:xfrm>
            <a:off x="6903764" y="2427033"/>
            <a:ext cx="1847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Above 60 degrees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6C71C6-7651-2146-A97B-63B4C7628A4E}"/>
              </a:ext>
            </a:extLst>
          </p:cNvPr>
          <p:cNvSpPr txBox="1"/>
          <p:nvPr/>
        </p:nvSpPr>
        <p:spPr>
          <a:xfrm>
            <a:off x="2994753" y="3134019"/>
            <a:ext cx="1847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Below 60 degrees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A988839-87E3-D24B-B8C7-2D23172B6CE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836" y="1994296"/>
            <a:ext cx="2202417" cy="48383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31B24C3-6248-7149-B9F9-BA5ACBFBCD0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835" y="2478131"/>
            <a:ext cx="2202417" cy="504588"/>
          </a:xfrm>
          <a:prstGeom prst="rect">
            <a:avLst/>
          </a:prstGeom>
        </p:spPr>
      </p:pic>
      <p:pic>
        <p:nvPicPr>
          <p:cNvPr id="20" name="Picture 19" descr="Clipart - Meteo vento">
            <a:extLst>
              <a:ext uri="{FF2B5EF4-FFF2-40B4-BE49-F238E27FC236}">
                <a16:creationId xmlns:a16="http://schemas.microsoft.com/office/drawing/2014/main" id="{9C4D9E6E-7842-E341-9B8A-FE9B60D729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834" y="4158508"/>
            <a:ext cx="2333265" cy="19264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466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719"/>
    </mc:Choice>
    <mc:Fallback xmlns="">
      <p:transition spd="slow" advClick="0" advTm="127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1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3" objId="12"/>
        <p14:stopEvt time="11978" objId="12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Artegra Slab SemiBold" panose="02000503040000020004" pitchFamily="2" charset="0"/>
              </a:rPr>
              <a:t>How to report a non-functioning unit…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Artegra Sans Light" panose="02000503040000020003" pitchFamily="2" charset="0"/>
              </a:rPr>
              <a:t>To fill out a maintenance request to fix the unit visit: </a:t>
            </a:r>
            <a:r>
              <a:rPr lang="en-US" sz="2000" dirty="0">
                <a:latin typeface="Artegra Sans Light" panose="02000503040000020003" pitchFamily="2" charset="0"/>
                <a:hlinkClick r:id="rId2"/>
              </a:rPr>
              <a:t>http://www.jmu.edu/orl/maintenance/</a:t>
            </a:r>
            <a:endParaRPr lang="en-US" sz="2000" dirty="0">
              <a:latin typeface="Artegra Sans Light" panose="02000503040000020003" pitchFamily="2" charset="0"/>
            </a:endParaRPr>
          </a:p>
          <a:p>
            <a:endParaRPr lang="en-US" sz="2000" dirty="0">
              <a:latin typeface="Artegra Sans Light" panose="02000503040000020003" pitchFamily="2" charset="0"/>
            </a:endParaRPr>
          </a:p>
          <a:p>
            <a:r>
              <a:rPr lang="en-US" sz="2000" dirty="0">
                <a:latin typeface="Artegra Sans Light" panose="02000503040000020003" pitchFamily="2" charset="0"/>
              </a:rPr>
              <a:t>An air conditioning unit that is not functioning properly is </a:t>
            </a:r>
            <a:r>
              <a:rPr lang="en-US" sz="2000" u="sng" dirty="0">
                <a:latin typeface="Artegra Sans Light" panose="02000503040000020003" pitchFamily="2" charset="0"/>
              </a:rPr>
              <a:t>not</a:t>
            </a:r>
            <a:r>
              <a:rPr lang="en-US" sz="2000" dirty="0">
                <a:latin typeface="Artegra Sans Light" panose="02000503040000020003" pitchFamily="2" charset="0"/>
              </a:rPr>
              <a:t> considered an emergency. It may take 3 to 5 business days for the unit to be serviced. </a:t>
            </a:r>
          </a:p>
          <a:p>
            <a:endParaRPr lang="en-US" sz="2000" dirty="0">
              <a:latin typeface="Artegra Sans Light" panose="02000503040000020003" pitchFamily="2" charset="0"/>
            </a:endParaRPr>
          </a:p>
          <a:p>
            <a:r>
              <a:rPr lang="en-US" sz="2000" dirty="0">
                <a:latin typeface="Artegra Sans Light" panose="02000503040000020003" pitchFamily="2" charset="0"/>
              </a:rPr>
              <a:t>Only non-functioning heating units are an emergency. </a:t>
            </a:r>
          </a:p>
          <a:p>
            <a:endParaRPr lang="en-US" sz="2000" dirty="0">
              <a:latin typeface="Artegra Sans Light" panose="02000503040000020003" pitchFamily="2" charset="0"/>
            </a:endParaRPr>
          </a:p>
        </p:txBody>
      </p:sp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6221" y="2011680"/>
            <a:ext cx="3703608" cy="498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58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Tm="3353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Artegra Slab SemiBold" panose="02000503040000020004" pitchFamily="2" charset="0"/>
              </a:rPr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rgbClr val="450084"/>
                </a:solidFill>
                <a:latin typeface="Artegra Sans" panose="02000503040000020004" pitchFamily="2" charset="0"/>
              </a:rPr>
              <a:t>We look forward to seeing you on campus! 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rgbClr val="450084"/>
                </a:solidFill>
                <a:latin typeface="Artegra Sans" panose="02000503040000020004" pitchFamily="2" charset="0"/>
              </a:rPr>
              <a:t>GO DUKES!</a:t>
            </a:r>
          </a:p>
        </p:txBody>
      </p:sp>
    </p:spTree>
    <p:extLst>
      <p:ext uri="{BB962C8B-B14F-4D97-AF65-F5344CB8AC3E}">
        <p14:creationId xmlns:p14="http://schemas.microsoft.com/office/powerpoint/2010/main" val="200694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Tm="3353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3|0.8"/>
</p:tagLst>
</file>

<file path=ppt/theme/theme1.xml><?xml version="1.0" encoding="utf-8"?>
<a:theme xmlns:a="http://schemas.openxmlformats.org/drawingml/2006/main" name="Office Theme">
  <a:themeElements>
    <a:clrScheme name="jmu">
      <a:dk1>
        <a:srgbClr val="450083"/>
      </a:dk1>
      <a:lt1>
        <a:srgbClr val="FFFFFF"/>
      </a:lt1>
      <a:dk2>
        <a:srgbClr val="450083"/>
      </a:dk2>
      <a:lt2>
        <a:srgbClr val="450083"/>
      </a:lt2>
      <a:accent1>
        <a:srgbClr val="CEB56D"/>
      </a:accent1>
      <a:accent2>
        <a:srgbClr val="FFBB00"/>
      </a:accent2>
      <a:accent3>
        <a:srgbClr val="27748D"/>
      </a:accent3>
      <a:accent4>
        <a:srgbClr val="3B99B9"/>
      </a:accent4>
      <a:accent5>
        <a:srgbClr val="CCEBF6"/>
      </a:accent5>
      <a:accent6>
        <a:srgbClr val="450083"/>
      </a:accent6>
      <a:hlink>
        <a:srgbClr val="FFBB00"/>
      </a:hlink>
      <a:folHlink>
        <a:srgbClr val="FFBB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1762</TotalTime>
  <Words>114</Words>
  <Application>Microsoft Macintosh PowerPoint</Application>
  <PresentationFormat>Widescreen</PresentationFormat>
  <Paragraphs>18</Paragraphs>
  <Slides>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Artegra Sans</vt:lpstr>
      <vt:lpstr>Artegra Sans Light</vt:lpstr>
      <vt:lpstr>Artegra Slab SemiBold</vt:lpstr>
      <vt:lpstr>Calibri</vt:lpstr>
      <vt:lpstr>Calibri Light</vt:lpstr>
      <vt:lpstr>Office Theme</vt:lpstr>
      <vt:lpstr>How to Operate your HVAC system</vt:lpstr>
      <vt:lpstr>Avoid Restriction of Air Flow</vt:lpstr>
      <vt:lpstr>Setting your HVAC System</vt:lpstr>
      <vt:lpstr>Temperature Regulations</vt:lpstr>
      <vt:lpstr>How to report a non-functioning unit…</vt:lpstr>
      <vt:lpstr>THANK YOU!</vt:lpstr>
    </vt:vector>
  </TitlesOfParts>
  <Company>James Madison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Operate your HVAC system..</dc:title>
  <dc:creator>Starke, Mady - starkema</dc:creator>
  <cp:lastModifiedBy>Arnold, Sydney - arnol2se</cp:lastModifiedBy>
  <cp:revision>17</cp:revision>
  <cp:lastPrinted>2022-02-22T14:43:56Z</cp:lastPrinted>
  <dcterms:created xsi:type="dcterms:W3CDTF">2018-06-21T17:29:37Z</dcterms:created>
  <dcterms:modified xsi:type="dcterms:W3CDTF">2022-02-22T15:00:36Z</dcterms:modified>
</cp:coreProperties>
</file>