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tegra Sans" panose="02000503040000020004" pitchFamily="2" charset="0"/>
              </a:rPr>
              <a:t>Lake Area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Avoid Restriction of Air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571" y="2336856"/>
            <a:ext cx="4644507" cy="348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505" y="2341717"/>
            <a:ext cx="4644507" cy="348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235">
            <a:off x="7927526" y="3377021"/>
            <a:ext cx="1170796" cy="778313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7300487" y="2379520"/>
            <a:ext cx="2668542" cy="2773314"/>
          </a:xfrm>
          <a:prstGeom prst="noSmoking">
            <a:avLst>
              <a:gd name="adj" fmla="val 47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236" y="668892"/>
            <a:ext cx="609600" cy="60960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4339939" y="413904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4714011" y="4255443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9F04D1C-9A80-2445-8984-0FE3703F5295}"/>
              </a:ext>
            </a:extLst>
          </p:cNvPr>
          <p:cNvSpPr/>
          <p:nvPr/>
        </p:nvSpPr>
        <p:spPr>
          <a:xfrm rot="10800000">
            <a:off x="9356044" y="3663161"/>
            <a:ext cx="1633390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C7AD1-47DA-9F47-828D-37C27A3E731E}"/>
              </a:ext>
            </a:extLst>
          </p:cNvPr>
          <p:cNvSpPr txBox="1"/>
          <p:nvPr/>
        </p:nvSpPr>
        <p:spPr>
          <a:xfrm>
            <a:off x="9570068" y="3782203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15"/>
    </mc:Choice>
    <mc:Fallback xmlns="">
      <p:transition spd="slow" advClick="0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tegra Slab SemiBold" panose="02000503040000020004" pitchFamily="2" charset="0"/>
              </a:rPr>
              <a:t>Setting your HVAC System</a:t>
            </a:r>
            <a:endParaRPr lang="en-US" dirty="0">
              <a:latin typeface="Artegra Sans" panose="02000503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0784" r="31928" b="20734"/>
          <a:stretch/>
        </p:blipFill>
        <p:spPr>
          <a:xfrm rot="5400000">
            <a:off x="1680533" y="1058323"/>
            <a:ext cx="4045576" cy="5730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0787" y="723106"/>
            <a:ext cx="609600" cy="609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272036">
            <a:off x="4487928" y="3550162"/>
            <a:ext cx="486648" cy="267843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3815275">
            <a:off x="3714675" y="2563897"/>
            <a:ext cx="496628" cy="262460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941"/>
    </mc:Choice>
    <mc:Fallback xmlns="">
      <p:transition spd="slow" advClick="0" advTm="1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5"/>
        <p14:stopEvt time="19806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C92-B713-B14C-8BEC-04FEBCB8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450084"/>
                </a:solidFill>
                <a:latin typeface="Artegra Slab SemiBold" panose="02000503040000020004" pitchFamily="2" charset="0"/>
              </a:rPr>
              <a:t>We suggest you use</a:t>
            </a:r>
            <a:r>
              <a:rPr lang="mr-IN" b="1" dirty="0">
                <a:solidFill>
                  <a:srgbClr val="450084"/>
                </a:solidFill>
                <a:latin typeface="Artegra Slab SemiBold" panose="02000503040000020004" pitchFamily="2" charset="0"/>
              </a:rPr>
              <a:t>…</a:t>
            </a:r>
            <a:r>
              <a:rPr lang="en-US" b="1" dirty="0">
                <a:solidFill>
                  <a:srgbClr val="450084"/>
                </a:solidFill>
                <a:latin typeface="Artegra Slab SemiBold" panose="02000503040000020004" pitchFamily="2" charset="0"/>
              </a:rPr>
              <a:t>.</a:t>
            </a:r>
            <a:br>
              <a:rPr lang="en-US" b="1" dirty="0">
                <a:solidFill>
                  <a:srgbClr val="450084"/>
                </a:solidFill>
                <a:latin typeface="Artegra Slab SemiBold" panose="02000503040000020004" pitchFamily="2" charset="0"/>
              </a:rPr>
            </a:br>
            <a:r>
              <a:rPr lang="en-US" sz="1800" dirty="0">
                <a:solidFill>
                  <a:srgbClr val="450084"/>
                </a:solidFill>
                <a:latin typeface="Artegra Sans" panose="02000503040000020004" pitchFamily="2" charset="0"/>
              </a:rPr>
              <a:t>Village Common areas have window units, but bedrooms currently only have a heating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-1668" r="24193" b="1"/>
          <a:stretch/>
        </p:blipFill>
        <p:spPr>
          <a:xfrm>
            <a:off x="7065816" y="1617523"/>
            <a:ext cx="2521528" cy="422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t="21817" r="42506" b="19798"/>
          <a:stretch/>
        </p:blipFill>
        <p:spPr>
          <a:xfrm>
            <a:off x="1537854" y="1896338"/>
            <a:ext cx="3879272" cy="400396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2173" y="496032"/>
            <a:ext cx="728256" cy="728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6600" y="5900303"/>
            <a:ext cx="304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50084"/>
                </a:solidFill>
                <a:latin typeface="Artegra Sans Medium" panose="02000503040000020004" pitchFamily="2" charset="0"/>
              </a:rPr>
              <a:t>Box Fan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329" y="5900303"/>
            <a:ext cx="237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50084"/>
                </a:solidFill>
                <a:latin typeface="Artegra Sans Medium" panose="02000503040000020004" pitchFamily="2" charset="0"/>
              </a:rPr>
              <a:t>Oscillating Fan</a:t>
            </a:r>
          </a:p>
        </p:txBody>
      </p:sp>
    </p:spTree>
    <p:extLst>
      <p:ext uri="{BB962C8B-B14F-4D97-AF65-F5344CB8AC3E}">
        <p14:creationId xmlns:p14="http://schemas.microsoft.com/office/powerpoint/2010/main" val="3965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220">
        <p14:flip dir="r"/>
      </p:transition>
    </mc:Choice>
    <mc:Fallback xmlns="">
      <p:transition spd="slow" advTm="3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7"/>
        <p14:stopEvt time="24970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719"/>
    </mc:Choice>
    <mc:Fallback xmlns="">
      <p:transition spd="slow" advClick="0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21" y="2011680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140</Words>
  <Application>Microsoft Macintosh PowerPoint</Application>
  <PresentationFormat>Widescreen</PresentationFormat>
  <Paragraphs>21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Artegra Sans</vt:lpstr>
      <vt:lpstr>Artegra Sans Light</vt:lpstr>
      <vt:lpstr>Artegra Sans Medium</vt:lpstr>
      <vt:lpstr>Artegra Slab SemiBold</vt:lpstr>
      <vt:lpstr>Calibri</vt:lpstr>
      <vt:lpstr>Calibri Light</vt:lpstr>
      <vt:lpstr>Office Theme</vt:lpstr>
      <vt:lpstr>How to Operate your HVAC system</vt:lpstr>
      <vt:lpstr>Avoid Restriction of Air Flow</vt:lpstr>
      <vt:lpstr>Setting your HVAC System</vt:lpstr>
      <vt:lpstr>We suggest you use…. Village Common areas have window units, but bedrooms currently only have a heating system</vt:lpstr>
      <vt:lpstr>Temperature Regulations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Arnold, Sydney - arnol2se</cp:lastModifiedBy>
  <cp:revision>16</cp:revision>
  <cp:lastPrinted>2022-02-22T14:43:56Z</cp:lastPrinted>
  <dcterms:created xsi:type="dcterms:W3CDTF">2018-06-21T17:29:37Z</dcterms:created>
  <dcterms:modified xsi:type="dcterms:W3CDTF">2022-02-22T14:56:56Z</dcterms:modified>
</cp:coreProperties>
</file>